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73" r:id="rId4"/>
  </p:sldMasterIdLst>
  <p:notesMasterIdLst>
    <p:notesMasterId r:id="rId35"/>
  </p:notesMasterIdLst>
  <p:handoutMasterIdLst>
    <p:handoutMasterId r:id="rId36"/>
  </p:handoutMasterIdLst>
  <p:sldIdLst>
    <p:sldId id="2622" r:id="rId5"/>
    <p:sldId id="2649" r:id="rId6"/>
    <p:sldId id="2628" r:id="rId7"/>
    <p:sldId id="2692" r:id="rId8"/>
    <p:sldId id="2691" r:id="rId9"/>
    <p:sldId id="2693" r:id="rId10"/>
    <p:sldId id="2679" r:id="rId11"/>
    <p:sldId id="3017" r:id="rId12"/>
    <p:sldId id="3018" r:id="rId13"/>
    <p:sldId id="2675" r:id="rId14"/>
    <p:sldId id="2688" r:id="rId15"/>
    <p:sldId id="2684" r:id="rId16"/>
    <p:sldId id="2650" r:id="rId17"/>
    <p:sldId id="3019" r:id="rId18"/>
    <p:sldId id="3020" r:id="rId19"/>
    <p:sldId id="2673" r:id="rId20"/>
    <p:sldId id="2656" r:id="rId21"/>
    <p:sldId id="2686" r:id="rId22"/>
    <p:sldId id="2694" r:id="rId23"/>
    <p:sldId id="3021" r:id="rId24"/>
    <p:sldId id="2676" r:id="rId25"/>
    <p:sldId id="2666" r:id="rId26"/>
    <p:sldId id="3022" r:id="rId27"/>
    <p:sldId id="3023" r:id="rId28"/>
    <p:sldId id="2695" r:id="rId29"/>
    <p:sldId id="2658" r:id="rId30"/>
    <p:sldId id="2696" r:id="rId31"/>
    <p:sldId id="2697" r:id="rId32"/>
    <p:sldId id="2583" r:id="rId33"/>
    <p:sldId id="2585" r:id="rId34"/>
  </p:sldIdLst>
  <p:sldSz cx="9144000" cy="5143500" type="screen16x9"/>
  <p:notesSz cx="6858000" cy="9144000"/>
  <p:custShowLst>
    <p:custShow name="Intro" id="0">
      <p:sldLst/>
    </p:custShow>
    <p:custShow name="Main Presentation" id="1">
      <p:sldLst>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9"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EE2"/>
    <a:srgbClr val="C6BEBB"/>
    <a:srgbClr val="F830A0"/>
    <a:srgbClr val="D0DB37"/>
    <a:srgbClr val="002F87"/>
    <a:srgbClr val="012E86"/>
    <a:srgbClr val="7CA7AD"/>
    <a:srgbClr val="DAE79B"/>
    <a:srgbClr val="D8E785"/>
    <a:srgbClr val="CDD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p:restoredTop sz="95714"/>
  </p:normalViewPr>
  <p:slideViewPr>
    <p:cSldViewPr snapToGrid="0">
      <p:cViewPr varScale="1">
        <p:scale>
          <a:sx n="163" d="100"/>
          <a:sy n="163" d="100"/>
        </p:scale>
        <p:origin x="856" y="17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89" Type="http://customschemas.google.com/relationships/presentationmetadata" Target="metadata"/><Relationship Id="rId7" Type="http://schemas.openxmlformats.org/officeDocument/2006/relationships/slide" Target="slides/slide3.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90"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8/5/22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0" i="0">
                <a:latin typeface="Franklin Gothic Medium" panose="020B0603020102020204"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elp.liaisonedu.com/WebAdMIT_Help_Center/WebAdMIT_Manual/Reviewing_Applicants/3._Custom_Field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help.liaisonedu.com/WebAdMIT_Help_Center/WebAdMIT_Manual/Extracting_Data_from_WebAdMIT/Working_with_the_PDF_Manag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elp.liaisonedu.com/WebAdMIT_Help_Center/WebAdMIT_Manual/Managing_Your_Applicant_Pool/02_Manual_Designation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help.liaisonedu.com/WebAdMIT_Help_Center/Documents_and_Reference_Guides/Transferring_Applicant_Data_into_WebAdMI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elp.liaisonedu.com/Association_User_Help_Center/Configuration_Portal/04_Single_Program_Promot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help.liaisonedu.com/WebAdMIT_Help_Center/Documents_and_Reference_Guides/Prelaunch_Environment_Reference_Guide?mt-view=f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elp.liaisonedu.com/WebAdMIT_Help_Center/Configuration_Portal/Previewing_and_Submitting_Your_Programs/4_Export_Program_Dat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elp.liaisonedu.com/WebAdMIT_Help_Center/Configuration_Portal/Customizing_Your_Programs/01_Configure_Question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elp.liaisonedu.com/WebAdMIT_Help_Center/Configuration_Portal/Customizing_Your_Programs/01_Configure_Questions#Organization-level_Question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help.liaisonedu.com/WebAdMIT_Help_Center/Configuration_Portal/Customizing_Your_Programs/02_Configure_Question_Rules#Change_Fee" TargetMode="External"/><Relationship Id="rId4" Type="http://schemas.openxmlformats.org/officeDocument/2006/relationships/hyperlink" Target="https://help.liaisonedu.com/WebAdMIT_Help_Center/Configuration_Portal/Customizing_Your_Programs/02_Configure_Question_Rules#Change_Deadlin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elp.liaisonedu.com/WebAdMIT_Help_Center/WebAdMIT_Manual/Creating_and_Managing_Users/Managing_User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help.liaisonedu.com/WebAdMIT_Help_Center/WebAdMIT_Manual/Managing_Your_Applicant_Pool/03_Customizing_the_Applicant_Header" TargetMode="External"/><Relationship Id="rId5" Type="http://schemas.openxmlformats.org/officeDocument/2006/relationships/hyperlink" Target="https://help.liaisonedu.com/WebAdMIT_Help_Center/WebAdMIT_Manual/Reviewing_Applicants/3._Custom_Fields" TargetMode="External"/><Relationship Id="rId4" Type="http://schemas.openxmlformats.org/officeDocument/2006/relationships/hyperlink" Target="https://help.liaisonedu.com/WebAdMIT_Help_Center/WebAdMIT_Manual/Managing_Your_Applicant_Pool/01_Local_Statuse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elp.liaisonedu.com/WebAdMIT_Help_Center/WebAdMIT_Manual/Creating_and_Managing_Users/Managing_User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help.liaisonedu.com/WebAdMIT_Help_Center/Configuration_Portal/Managing_Your_Programs/04_Edit_Program_Dat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elp.liaisonedu.com/WebAdMIT_Help_Center/Documents_and_Reference_Guides/Transfer_Settings_Guid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elp.liaisonedu.com/WebAdMIT_Help_Center/WebAdMIT_Manual/Extracting_Data_from_WebAdMIT/Exporting_Data"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help.liaisonedu.com/@api/deki/files/225050/UpdatedSchools_IPEDS_20211210.xlsx?revision=1" TargetMode="External"/><Relationship Id="rId5" Type="http://schemas.openxmlformats.org/officeDocument/2006/relationships/hyperlink" Target="https://help.liaisonedu.com/WebAdMIT_Help_Center/Documents_and_Reference_Guides/Data_Dictionaries_and_Master_Code_Lists" TargetMode="External"/><Relationship Id="rId4" Type="http://schemas.openxmlformats.org/officeDocument/2006/relationships/hyperlink" Target="https://help.liaisonedu.com/WebAdMIT_Help_Center/WebAdMIT_Manual/Extracting_Data_from_WebAdMIT/Creating_Report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elp.liaisonedu.com/WebAdMIT_Help_Center/Getting_Started/Navigating_WebAdMIT/04_Applicant_Details_Pag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help.liaisonedu.com/WebAdMIT_Help_Center/WebAdMIT_Manual/Reviewing_Applicants/5._Scoring" TargetMode="External"/><Relationship Id="rId5" Type="http://schemas.openxmlformats.org/officeDocument/2006/relationships/hyperlink" Target="https://help.liaisonedu.com/WebAdMIT_Help_Center/WebAdMIT_Manual/Extracting_Data_from_WebAdMIT/Exporting_Data" TargetMode="External"/><Relationship Id="rId4" Type="http://schemas.openxmlformats.org/officeDocument/2006/relationships/hyperlink" Target="https://help.liaisonedu.com/WebAdMIT_Help_Center/WebAdMIT_Manual/Searching_For_Your_Applicants/02_List_Manager_Field_List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atus.liaisonedu.co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liaisonedu.com/508-complianc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1426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https://help.liaisonedu.com/Release_Notes/2021_Release_Notes/Release_08</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https://help.liaisonedu.com/Release_Notes/2022_Release_Notes/Release_06</a:t>
            </a:r>
          </a:p>
          <a:p>
            <a:endParaRPr lang="en-US"/>
          </a:p>
          <a:p>
            <a:r>
              <a:rPr lang="en-US"/>
              <a:t>When you create </a:t>
            </a:r>
            <a:r>
              <a:rPr lang="en-US">
                <a:hlinkClick r:id="rId3" tooltip="Using Custom Fields"/>
              </a:rPr>
              <a:t>Custom Fields</a:t>
            </a:r>
            <a:r>
              <a:rPr lang="en-US"/>
              <a:t>, you can include special characters in the label (i.e., name) field. Additionally, you can include Custom Fields labels as merge fields in the File Name Pattern field in the </a:t>
            </a:r>
            <a:r>
              <a:rPr lang="en-US">
                <a:hlinkClick r:id="rId4" tooltip="Working with the PDF Manager"/>
              </a:rPr>
              <a:t>PDF Manager</a:t>
            </a:r>
            <a:r>
              <a:rPr lang="en-US"/>
              <a:t>. Previously, if you used a Custom Field label containing a special character as a merge field, the PDF template would not save. This enhancement automatically removes special characters from the Custom Field merge field names on screen. The special characters will still be included in the file names for any PDF Manager jobs you run and download.</a:t>
            </a:r>
          </a:p>
          <a:p>
            <a:endParaRPr lang="en-US"/>
          </a:p>
          <a:p>
            <a:r>
              <a:rPr lang="en-US"/>
              <a:t>The Mail Merge options also now include CAS Custom Questions, so you can add those merge fields to include information your applicants provided to you in response to some of the Custom Questions that were asked on the application.</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429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https://help.liaisonedu.com/Release_Notes/2021_Release_Notes/Release_11</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https://help.liaisonedu.com/Release_Notes/2021_Release_Notes/Release_06</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https://help.liaisonedu.com/Release_Notes/2022_Release_Notes/Release_01</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https://help.liaisonedu.com/Release_Notes/2022_Release_Notes/Release_06</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2799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https://help.liaisonedu.com/Release_Notes/2021_Release_Notes/Release_07</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3854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https://help.liaisonedu.com/Release_Notes/2022_Release_Notes/Release_04</a:t>
            </a:r>
          </a:p>
          <a:p>
            <a:endParaRPr lang="en-US"/>
          </a:p>
          <a:p>
            <a:r>
              <a:rPr lang="en-US"/>
              <a:t>Some CASs offer the </a:t>
            </a:r>
            <a:r>
              <a:rPr lang="en-US">
                <a:hlinkClick r:id="rId3" tooltip="Adding Manual Designations"/>
              </a:rPr>
              <a:t>Manual Designations</a:t>
            </a:r>
            <a:r>
              <a:rPr lang="en-US"/>
              <a:t> feature, which allows you to add additional designations, or programs, to an applicant. With this enhancement, the following items are now available in WebAdMIT:</a:t>
            </a:r>
          </a:p>
          <a:p>
            <a:pPr>
              <a:buFont typeface="Arial" panose="020B0604020202020204" pitchFamily="34" charset="0"/>
              <a:buChar char="•"/>
            </a:pPr>
            <a:r>
              <a:rPr lang="en-US"/>
              <a:t>Submitted Date</a:t>
            </a:r>
          </a:p>
          <a:p>
            <a:pPr>
              <a:buFont typeface="Arial" panose="020B0604020202020204" pitchFamily="34" charset="0"/>
              <a:buChar char="•"/>
            </a:pPr>
            <a:r>
              <a:rPr lang="en-US"/>
              <a:t>Completed Date</a:t>
            </a:r>
          </a:p>
          <a:p>
            <a:pPr>
              <a:buFont typeface="Arial" panose="020B0604020202020204" pitchFamily="34" charset="0"/>
              <a:buChar char="•"/>
            </a:pPr>
            <a:r>
              <a:rPr lang="en-US"/>
              <a:t>Program Added</a:t>
            </a:r>
          </a:p>
          <a:p>
            <a:pPr>
              <a:buFont typeface="Arial" panose="020B0604020202020204" pitchFamily="34" charset="0"/>
              <a:buChar char="•"/>
            </a:pPr>
            <a:r>
              <a:rPr lang="en-US"/>
              <a:t>Applicant Specific Deadline</a:t>
            </a:r>
          </a:p>
          <a:p>
            <a:pPr>
              <a:buFont typeface="Arial" panose="020B0604020202020204" pitchFamily="34" charset="0"/>
              <a:buChar char="•"/>
            </a:pPr>
            <a:r>
              <a:rPr lang="en-US"/>
              <a:t>Full application PDF for the Manual Designation</a:t>
            </a:r>
          </a:p>
          <a:p>
            <a:r>
              <a:rPr lang="en-US"/>
              <a:t>Note that if you previously added Manual Designations to applicants, these new items will appear once the applicant's data is </a:t>
            </a:r>
            <a:r>
              <a:rPr lang="en-US">
                <a:hlinkClick r:id="rId4" tooltip="Transferring Applicant Data into WebAdMIT"/>
              </a:rPr>
              <a:t>retransmitted into WebAdMIT</a:t>
            </a:r>
            <a:r>
              <a:rPr lang="en-US"/>
              <a:t>. </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70674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https://help.liaisonedu.com/Release_Notes/2021_Release_Notes/Release_07</a:t>
            </a:r>
          </a:p>
          <a:p>
            <a:endParaRPr lang="en-US"/>
          </a:p>
          <a:p>
            <a:r>
              <a:rPr lang="en-US"/>
              <a:t>Once a program is ready to go live in the application, association-level users can </a:t>
            </a:r>
            <a:r>
              <a:rPr lang="en-US">
                <a:hlinkClick r:id="rId3" tooltip="Single Program Promote"/>
              </a:rPr>
              <a:t>promote that program</a:t>
            </a:r>
            <a:r>
              <a:rPr lang="en-US"/>
              <a:t> from the prelaunch environment to the production (i.e., live) environment. A new </a:t>
            </a:r>
            <a:r>
              <a:rPr lang="en-US" b="1"/>
              <a:t>Promoted Date</a:t>
            </a:r>
            <a:r>
              <a:rPr lang="en-US"/>
              <a:t> column in the Organizations table now includes which date the program was promoted so that you can easily identify which programs were promoted.</a:t>
            </a:r>
          </a:p>
          <a:p>
            <a:endParaRPr lang="en-US"/>
          </a:p>
          <a:p>
            <a:r>
              <a:rPr lang="en-US"/>
              <a:t>Single Program Promote (SPP) allows association-level users to promote Approved programs from the Configuration Portal </a:t>
            </a:r>
            <a:r>
              <a:rPr lang="en-US">
                <a:hlinkClick r:id="rId4" tooltip="Prelaunch Environment Reference Guide"/>
              </a:rPr>
              <a:t>prelaunch environment</a:t>
            </a:r>
            <a:r>
              <a:rPr lang="en-US"/>
              <a:t> to the production (i.e., live) environment. This reduces confusion because the prelaunch environment is exclusively used for creating and testing programs, while the production environment is exclusively for viewing and working with live programs. Additionally, Single Promote </a:t>
            </a:r>
            <a:r>
              <a:rPr lang="en-US" err="1"/>
              <a:t>Promote</a:t>
            </a:r>
            <a:r>
              <a:rPr lang="en-US"/>
              <a:t> maximizes efficiency because association-level users can promote programs on an as-needed basis throughout a cycle as programs are created or new organizations join a CAS.</a:t>
            </a:r>
          </a:p>
          <a:p>
            <a:endParaRPr lang="en-US"/>
          </a:p>
          <a:p>
            <a:r>
              <a:rPr lang="en-US"/>
              <a:t>Note that you may need to refresh your page after promoting a program to view the promoted date.</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790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https://help.liaisonedu.com/Release_Notes/2022_Release_Notes/Release_01</a:t>
            </a:r>
          </a:p>
          <a:p>
            <a:endParaRPr lang="en-US"/>
          </a:p>
          <a:p>
            <a:r>
              <a:rPr lang="en-US"/>
              <a:t>You can </a:t>
            </a:r>
            <a:r>
              <a:rPr lang="en-US">
                <a:hlinkClick r:id="rId3" tooltip="Export Program Data"/>
              </a:rPr>
              <a:t>export your programs’ configuration data</a:t>
            </a:r>
            <a:r>
              <a:rPr lang="en-US"/>
              <a:t> using the </a:t>
            </a:r>
            <a:r>
              <a:rPr lang="en-US" b="1"/>
              <a:t>Export</a:t>
            </a:r>
            <a:r>
              <a:rPr lang="en-US"/>
              <a:t> button on the Organization Details page. The file includes worksheets for each of your configuration options; for example, if your CAS offers the Documents feature, a Documents worksheet will be listed with your programs' applicable data in it. Additionally, the file includes data for all programs, including those in the Draft, In Review, Approved, and Closed statuses. This enhancement allows you to review and manage program configurations in an easy-to-read format.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157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https://help.liaisonedu.com/Release_Notes/2021_Release_Notes/Release_09</a:t>
            </a:r>
          </a:p>
          <a:p>
            <a:endParaRPr lang="en-US"/>
          </a:p>
          <a:p>
            <a:r>
              <a:rPr lang="en-US"/>
              <a:t>A new Foreign Transcripts Accepted section has been added to the Configuration Portal as a feature that can be turned on for program-level transcript requirements. This allows you to decide if you want to request foreign transcripts or foreign evaluations and, if so, what type.</a:t>
            </a:r>
          </a:p>
          <a:p>
            <a:endParaRPr lang="en-US"/>
          </a:p>
          <a:p>
            <a:r>
              <a:rPr lang="en-US"/>
              <a:t>With this change, applicants will see new options in the </a:t>
            </a:r>
            <a:r>
              <a:rPr lang="en-US" b="1"/>
              <a:t>Applicant Portal </a:t>
            </a:r>
            <a:r>
              <a:rPr lang="en-US"/>
              <a:t>for uploading or sending in their foreign transcripts and evaluations.</a:t>
            </a:r>
          </a:p>
          <a:p>
            <a:r>
              <a:rPr lang="en-US"/>
              <a:t>Additionally, </a:t>
            </a:r>
            <a:r>
              <a:rPr lang="en-US" b="1"/>
              <a:t>WebAdMIT</a:t>
            </a:r>
            <a:r>
              <a:rPr lang="en-US"/>
              <a:t> now identifies the document type under the Documents panel, Transcripts subpanel.</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2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https://help.liaisonedu.com/Release_Notes/2021_Release_Notes/Release_07</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https://help.liaisonedu.com/Release_Notes/2021_Release_Notes/Release_08</a:t>
            </a:r>
          </a:p>
          <a:p>
            <a:endParaRPr lang="en-US"/>
          </a:p>
          <a:p>
            <a:r>
              <a:rPr lang="en-US"/>
              <a:t>Drag-and-Drop Reorder Functionality for Either/Or Questions</a:t>
            </a:r>
          </a:p>
          <a:p>
            <a:r>
              <a:rPr lang="en-US"/>
              <a:t>Ability to Customize Internal Question Labels for Custom Questions</a:t>
            </a:r>
          </a:p>
          <a:p>
            <a:endParaRPr lang="en-US"/>
          </a:p>
          <a:p>
            <a:r>
              <a:rPr lang="en-US"/>
              <a:t>The drag-and-drop reorder functionality is now available when reordering Either/Or question responses in the </a:t>
            </a:r>
            <a:r>
              <a:rPr lang="en-US" b="1"/>
              <a:t>Configuration Portal</a:t>
            </a:r>
            <a:r>
              <a:rPr lang="en-US"/>
              <a:t>; this is similar to the functionality for reordering Multiple Choice question answer options. This enhancement improves user experience, as you no longer need to enter answer options in the exact order you want them displayed in</a:t>
            </a:r>
          </a:p>
          <a:p>
            <a:endParaRPr lang="en-US"/>
          </a:p>
          <a:p>
            <a:r>
              <a:rPr lang="en-US"/>
              <a:t>You can now assign Internal Question Labels to the </a:t>
            </a:r>
            <a:r>
              <a:rPr lang="en-US">
                <a:hlinkClick r:id="rId3" tooltip="Configure Questions"/>
              </a:rPr>
              <a:t>Custom Questions</a:t>
            </a:r>
            <a:r>
              <a:rPr lang="en-US"/>
              <a:t> in the Program Materials section of the application. This enhancement allows those questions to have a name that remains the same for each cycle, which is helpful for data integration (e.g., "legacy"). It also allows you to add more descriptive field names.</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6133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https://help.liaisonedu.com/Release_Notes/2021_Release_Notes/Release_11</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https://help.liaisonedu.com/Release_Notes/2022_Release_Notes/Release_01</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https://help.liaisonedu.com/Release_Notes/2022_Release_Notes/Release_01</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Conditional Answer Options Question Rule Workflow Improved: The Conditional Answer Options Question Rule has several improvements, including adding: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    A search field for answer values.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    The ability to batch check and uncheck answer values.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Apply Organization-level Questions to Change Deadline and Change Fee Question Rules: If your program uses </a:t>
            </a:r>
            <a:r>
              <a:rPr lang="en-US">
                <a:hlinkClick r:id="rId3" tooltip="Configure Questions"/>
              </a:rPr>
              <a:t>organization-level questions</a:t>
            </a:r>
            <a:r>
              <a:rPr lang="en-US"/>
              <a:t>, you can use them when configuring the </a:t>
            </a:r>
            <a:r>
              <a:rPr lang="en-US">
                <a:hlinkClick r:id="rId4" tooltip="Configure Question Rules"/>
              </a:rPr>
              <a:t>Change Deadline</a:t>
            </a:r>
            <a:r>
              <a:rPr lang="en-US"/>
              <a:t> and </a:t>
            </a:r>
            <a:r>
              <a:rPr lang="en-US">
                <a:hlinkClick r:id="rId5" tooltip="Configure Question Rules"/>
              </a:rPr>
              <a:t>Change Fee</a:t>
            </a:r>
            <a:r>
              <a:rPr lang="en-US"/>
              <a:t> Question Rules. This enhancement allows you to manage program deadlines and fees for any of your program-specific questions.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Program Status Reflects Change Deadline Question Rule Configuration: The Change Deadline Question Rule allows you to set multiple deadlines based on an applicant’s response to a program-specific or Extended Profile question. If your program’s default deadline has passed but the alternate deadline is still open, then your program’s status on the Organization Details page will be listed as Approved* with a note that select applicants can still submit to your program. Once all deadlines have passed, then your program’s status will be listed as Closed.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Previously, once your program’s default deadline passed, your program’s status was listed as Closed, even if applicants could still apply to your program through meeting your alternate deadline criteria. This enhancement improves clarity for program statuses.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1148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https://help.liaisonedu.com/Release_Notes/2021_Release_Notes/Release_07</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https://help.liaisonedu.com/Release_Notes/2021_Release_Notes/Release_11</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212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https://help.liaisonedu.com/Release_Notes/2022_Release_Notes/Release_01</a:t>
            </a:r>
          </a:p>
          <a:p>
            <a:endParaRPr lang="en-US"/>
          </a:p>
          <a:p>
            <a:r>
              <a:rPr lang="en-US"/>
              <a:t>The WebAdMIT new user and password reset email was separated into two emails and updated to better meet your needs.</a:t>
            </a:r>
          </a:p>
          <a:p>
            <a:pPr>
              <a:buFont typeface="Arial" panose="020B0604020202020204" pitchFamily="34" charset="0"/>
              <a:buChar char="•"/>
            </a:pPr>
            <a:r>
              <a:rPr lang="en-US"/>
              <a:t>The WebAdMIT new user email is sent when you create an account for an admissions user. It includes information about WebAdMIT, their login credentials, and a link to the WebAdMIT Help Center, where they can access all our help content, including step-by-step instructions, best practices, videos, and more.</a:t>
            </a:r>
          </a:p>
          <a:p>
            <a:pPr>
              <a:buFont typeface="Arial" panose="020B0604020202020204" pitchFamily="34" charset="0"/>
              <a:buChar char="•"/>
            </a:pPr>
            <a:r>
              <a:rPr lang="en-US"/>
              <a:t>The password reset email is sent when you request a new password. It includes your login credentials and a unique link to reset your password.</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868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https://help.liaisonedu.com/Release_Notes/2021_Release_Notes/Release_05</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https://help.liaisonedu.com/Release_Notes/2021_Release_Notes/Release_06</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https://help.liaisonedu.com/Release_Notes/2021_Release_Notes/Release_09</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https://help.liaisonedu.com/Release_Notes/2021_Release_Notes/Release_11</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https://help.liaisonedu.com/Release_Notes/2022_Release_Notes/Release_05</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2567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https://help.liaisonedu.com/Release_Notes/2021_Release_Notes/Release_11</a:t>
            </a:r>
          </a:p>
          <a:p>
            <a:endParaRPr lang="en-US"/>
          </a:p>
          <a:p>
            <a:r>
              <a:rPr lang="en-US"/>
              <a:t>WebAdMIT now allows you to select if the following features are activated automatically for programs added mid-cycle through the Configuration Portal:</a:t>
            </a:r>
          </a:p>
          <a:p>
            <a:pPr>
              <a:buFont typeface="Arial" panose="020B0604020202020204" pitchFamily="34" charset="0"/>
              <a:buChar char="•"/>
            </a:pPr>
            <a:r>
              <a:rPr lang="en-US">
                <a:hlinkClick r:id="rId3" tooltip="Managing Users"/>
              </a:rPr>
              <a:t>Admissions Users</a:t>
            </a:r>
            <a:endParaRPr lang="en-US"/>
          </a:p>
          <a:p>
            <a:pPr>
              <a:buFont typeface="Arial" panose="020B0604020202020204" pitchFamily="34" charset="0"/>
              <a:buChar char="•"/>
            </a:pPr>
            <a:r>
              <a:rPr lang="en-US">
                <a:hlinkClick r:id="rId4" tooltip="Using Local Statuses"/>
              </a:rPr>
              <a:t>Local Statuses</a:t>
            </a:r>
            <a:endParaRPr lang="en-US"/>
          </a:p>
          <a:p>
            <a:pPr>
              <a:buFont typeface="Arial" panose="020B0604020202020204" pitchFamily="34" charset="0"/>
              <a:buChar char="•"/>
            </a:pPr>
            <a:r>
              <a:rPr lang="en-US">
                <a:hlinkClick r:id="rId5" tooltip="Using Custom Fields"/>
              </a:rPr>
              <a:t>Custom Fields</a:t>
            </a:r>
            <a:endParaRPr lang="en-US"/>
          </a:p>
          <a:p>
            <a:pPr>
              <a:buFont typeface="Arial" panose="020B0604020202020204" pitchFamily="34" charset="0"/>
              <a:buChar char="•"/>
            </a:pPr>
            <a:r>
              <a:rPr lang="en-US">
                <a:hlinkClick r:id="rId6" tooltip="Customizing the Applicant Header"/>
              </a:rPr>
              <a:t>Applicant Header</a:t>
            </a:r>
            <a:endParaRPr lang="en-US"/>
          </a:p>
          <a:p>
            <a:endParaRPr lang="en-US"/>
          </a:p>
          <a:p>
            <a:r>
              <a:rPr lang="en-US"/>
              <a:t>Note that:</a:t>
            </a:r>
          </a:p>
          <a:p>
            <a:pPr>
              <a:buFont typeface="Arial" panose="020B0604020202020204" pitchFamily="34" charset="0"/>
              <a:buChar char="•"/>
            </a:pPr>
            <a:r>
              <a:rPr lang="en-US"/>
              <a:t>You must select </a:t>
            </a:r>
            <a:r>
              <a:rPr lang="en-US" b="1"/>
              <a:t>Make this item available for all new programs that are added to WebAdMIT</a:t>
            </a:r>
            <a:r>
              <a:rPr lang="en-US"/>
              <a:t> for each user and template. This allows you to control the specific users and templates that have new programs automatically available to them.</a:t>
            </a:r>
          </a:p>
          <a:p>
            <a:pPr>
              <a:buFont typeface="Arial" panose="020B0604020202020204" pitchFamily="34" charset="0"/>
              <a:buChar char="•"/>
            </a:pPr>
            <a:r>
              <a:rPr lang="en-US"/>
              <a:t>After programs are automatically added, you can later edit the users and templates to remove the new programs.</a:t>
            </a:r>
          </a:p>
          <a:p>
            <a:r>
              <a:rPr lang="en-US"/>
              <a:t>This enhancement is especially useful if your CAS allows you to add programs mid-cycle through the Configuration Portal, as you won’t need to add your new programs to each user and template. For example, if you select </a:t>
            </a:r>
            <a:r>
              <a:rPr lang="en-US" b="1"/>
              <a:t>Make this item available for all new programs that are added to WebAdMIT </a:t>
            </a:r>
            <a:r>
              <a:rPr lang="en-US"/>
              <a:t>for your users and later create program D mid-cycle, then all your admissions users will automatically have program D added to their account once your program is approved.</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9428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https://help.liaisonedu.com/Release_Notes/2021_Release_Notes/Release_11</a:t>
            </a:r>
          </a:p>
          <a:p>
            <a:endParaRPr lang="en-US"/>
          </a:p>
          <a:p>
            <a:r>
              <a:rPr lang="en-US"/>
              <a:t>On the </a:t>
            </a:r>
            <a:r>
              <a:rPr lang="en-US">
                <a:hlinkClick r:id="rId3" tooltip="Managing Users"/>
              </a:rPr>
              <a:t>Admissions Users</a:t>
            </a:r>
            <a:r>
              <a:rPr lang="en-US"/>
              <a:t> page, the program data in the search results table was updated to include two columns: </a:t>
            </a:r>
            <a:r>
              <a:rPr lang="en-US" b="1"/>
              <a:t>Program Name</a:t>
            </a:r>
            <a:r>
              <a:rPr lang="en-US"/>
              <a:t> and </a:t>
            </a:r>
            <a:r>
              <a:rPr lang="en-US" b="1"/>
              <a:t>Program Label</a:t>
            </a:r>
            <a:r>
              <a:rPr lang="en-US"/>
              <a:t> (which corresponds with the </a:t>
            </a:r>
            <a:r>
              <a:rPr lang="en-US" b="1"/>
              <a:t>WebAdMIT Label</a:t>
            </a:r>
            <a:r>
              <a:rPr lang="en-US"/>
              <a:t> field in the </a:t>
            </a:r>
            <a:r>
              <a:rPr lang="en-US">
                <a:hlinkClick r:id="rId4" tooltip="Edit Program Data, Deadlines, and Details"/>
              </a:rPr>
              <a:t>Configuration Portal</a:t>
            </a:r>
            <a:r>
              <a:rPr lang="en-US"/>
              <a:t>). The programs in these columns are sorted alphabetically.</a:t>
            </a:r>
          </a:p>
          <a:p>
            <a:r>
              <a:rPr lang="en-US"/>
              <a:t>Additionally, the </a:t>
            </a:r>
            <a:r>
              <a:rPr lang="en-US" b="1"/>
              <a:t>Program</a:t>
            </a:r>
            <a:r>
              <a:rPr lang="en-US"/>
              <a:t> search field on the Admissions Users page was updated to </a:t>
            </a:r>
            <a:r>
              <a:rPr lang="en-US" b="1"/>
              <a:t>Program Name</a:t>
            </a:r>
            <a:r>
              <a:rPr lang="en-US"/>
              <a:t>, to more clearly identify which program data you can search by. Previously, the </a:t>
            </a:r>
            <a:r>
              <a:rPr lang="en-US" b="1"/>
              <a:t>Program</a:t>
            </a:r>
            <a:r>
              <a:rPr lang="en-US"/>
              <a:t> search field would gather results from a program’s Program Label, and if one wasn’t available, its Program Name.</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945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https://help.liaisonedu.com/Release_Notes/2021_Release_Notes/Release_12</a:t>
            </a:r>
          </a:p>
          <a:p>
            <a:endParaRPr lang="en-US"/>
          </a:p>
          <a:p>
            <a:r>
              <a:rPr lang="en-US"/>
              <a:t>The Transfer Settings feature allows you to transfer templates you built in WebAdMIT from a previous cycle to a current cycle. With this enhancement, the option to dismiss the panel permanently was removed. This ensures that no one accidentally dismisses the panel, as dismissing it removed the panel from all users at the organization, including the users who manage this process at their organization. Additionally, the Transfer Settings panel has an updated message with clearer directions on what the feature is, how to use it, and a link to the </a:t>
            </a:r>
            <a:r>
              <a:rPr lang="en-US">
                <a:hlinkClick r:id="rId3" tooltip="Transfer Settings Guide"/>
              </a:rPr>
              <a:t>Transfer Settings Guide</a:t>
            </a:r>
            <a:r>
              <a:rPr lang="en-US"/>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867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https://help.liaisonedu.com/Release_Notes/2022_Release_Notes/Release_06</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https://help.liaisonedu.com/Release_Notes/2021_Release_Notes/Release_11</a:t>
            </a:r>
          </a:p>
          <a:p>
            <a:endParaRPr lang="en-US"/>
          </a:p>
          <a:p>
            <a:r>
              <a:rPr lang="en-US"/>
              <a:t>Custom Export Field Layout File Upgraded to Data Dictionary</a:t>
            </a:r>
          </a:p>
          <a:p>
            <a:r>
              <a:rPr lang="en-US"/>
              <a:t>IPEDS Code Updates in Master College Code List</a:t>
            </a:r>
          </a:p>
          <a:p>
            <a:endParaRPr lang="en-US"/>
          </a:p>
          <a:p>
            <a:r>
              <a:rPr lang="en-US"/>
              <a:t>You can now initiate and download your CAS’s data dictionary (formerly Custom Export Field Layout file) under the Help panel in WebAdMIT. The data dictionary lists all the available fields in the </a:t>
            </a:r>
            <a:r>
              <a:rPr lang="en-US">
                <a:hlinkClick r:id="rId3" tooltip="Exporting Data via the Export Manager"/>
              </a:rPr>
              <a:t>Export Manager</a:t>
            </a:r>
            <a:r>
              <a:rPr lang="en-US"/>
              <a:t> and </a:t>
            </a:r>
            <a:r>
              <a:rPr lang="en-US">
                <a:hlinkClick r:id="rId4" tooltip="Creating Reports via the Report Manager"/>
              </a:rPr>
              <a:t>Report Manager</a:t>
            </a:r>
            <a:r>
              <a:rPr lang="en-US"/>
              <a:t> and includes each field name, field type (numeric, Boolean, etc.), and associated lookup tables.</a:t>
            </a:r>
          </a:p>
          <a:p>
            <a:r>
              <a:rPr lang="en-US"/>
              <a:t>Previously, Custom Export Field Layout files were produced by Liaison, accessible in the help center, and updated by Liaison at key points in the cycle. With this enhancement, you can click the </a:t>
            </a:r>
            <a:r>
              <a:rPr lang="en-US" b="1"/>
              <a:t>Generate Data Dictionary</a:t>
            </a:r>
            <a:r>
              <a:rPr lang="en-US"/>
              <a:t> button within WebAdMIT to automatically create and download a data dictionary. The upgraded data dictionary also contains additional fields, including organization-level and program-level questions you built in the Configuration Portal. Review the </a:t>
            </a:r>
            <a:r>
              <a:rPr lang="en-US">
                <a:hlinkClick r:id="rId5" tooltip="Data Dictionaries and Master Code Lists"/>
              </a:rPr>
              <a:t>Data Dictionaries and Master Code Lists</a:t>
            </a:r>
            <a:r>
              <a:rPr lang="en-US"/>
              <a:t> page for more information about these changes, as well as best practices and tips.</a:t>
            </a:r>
          </a:p>
          <a:p>
            <a:endParaRPr lang="en-US"/>
          </a:p>
          <a:p>
            <a:endParaRPr lang="en-US"/>
          </a:p>
          <a:p>
            <a:r>
              <a:rPr lang="en-US">
                <a:hlinkClick r:id="rId6" tooltip="UpdatedSchools_IPEDS_20211210.xlsx"/>
              </a:rPr>
              <a:t>IPEDS codes</a:t>
            </a:r>
            <a:r>
              <a:rPr lang="en-US"/>
              <a:t> for numerous colleges were added. </a:t>
            </a:r>
          </a:p>
          <a:p>
            <a:endParaRPr lang="en-US"/>
          </a:p>
          <a:p>
            <a:r>
              <a:rPr lang="en-US"/>
              <a:t>IPEDS is the </a:t>
            </a:r>
            <a:r>
              <a:rPr lang="en-US" b="1"/>
              <a:t>Integrated Postsecondary Education Data System</a:t>
            </a:r>
            <a:r>
              <a:rPr lang="en-US"/>
              <a:t>. It is a system of interrelated surveys conducted annually by the U.S. Department of Education's National Center for Education Statistics</a:t>
            </a:r>
          </a:p>
          <a:p>
            <a:endParaRPr lang="en-US"/>
          </a:p>
          <a:p>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156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https://help.liaisonedu.com/Release_Notes/2022_Release_Notes/Release_04</a:t>
            </a:r>
          </a:p>
          <a:p>
            <a:endParaRPr lang="en-US"/>
          </a:p>
          <a:p>
            <a:r>
              <a:rPr lang="en-US"/>
              <a:t>The Standardized Tests panel on the </a:t>
            </a:r>
            <a:r>
              <a:rPr lang="en-US">
                <a:hlinkClick r:id="rId3" tooltip="Reviewing the Applicant Details Page"/>
              </a:rPr>
              <a:t>Applicant Details Page</a:t>
            </a:r>
            <a:r>
              <a:rPr lang="en-US"/>
              <a:t> now has subpanels for each test type (e.g., GRE, TOEFL, MCAT, etc.) available in the CAS. If an applicant has both self-reported and official test scores for a specific test type, those will all be listed under the test type subpanel.</a:t>
            </a:r>
          </a:p>
          <a:p>
            <a:endParaRPr lang="en-US"/>
          </a:p>
          <a:p>
            <a:r>
              <a:rPr lang="en-US"/>
              <a:t>We’ve also standardized the field names of the standardized tests in the following format: </a:t>
            </a:r>
            <a:r>
              <a:rPr lang="en-US" b="1"/>
              <a:t>(test name) Official (field name)</a:t>
            </a:r>
            <a:r>
              <a:rPr lang="en-US"/>
              <a:t> (e.g., MCAT Official Test Date). You can view these updated field names in the </a:t>
            </a:r>
            <a:r>
              <a:rPr lang="en-US">
                <a:hlinkClick r:id="rId4" tooltip="Using the List Manager - Field Lists"/>
              </a:rPr>
              <a:t>List Manager</a:t>
            </a:r>
            <a:r>
              <a:rPr lang="en-US"/>
              <a:t>, </a:t>
            </a:r>
            <a:r>
              <a:rPr lang="en-US">
                <a:hlinkClick r:id="rId5" tooltip="Exporting Data via the Export Manager"/>
              </a:rPr>
              <a:t>Export Manager</a:t>
            </a:r>
            <a:r>
              <a:rPr lang="en-US"/>
              <a:t>, and </a:t>
            </a:r>
            <a:r>
              <a:rPr lang="en-US">
                <a:hlinkClick r:id="rId6" tooltip="Scoring Applicants"/>
              </a:rPr>
              <a:t>Scoring</a:t>
            </a:r>
            <a:r>
              <a:rPr lang="en-US"/>
              <a:t>. This enhancement allows you to more easily navigate test score fields</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9509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https://help.liaisonedu.com/Release_Notes/2021_Release_Notes/Release_05</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https://help.liaisonedu.com/Release_Notes/2021_Release_Notes/Release_08</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A </a:t>
            </a:r>
            <a:r>
              <a:rPr lang="en-US" b="1"/>
              <a:t>Current Status of CAS and WebAdMIT</a:t>
            </a:r>
            <a:r>
              <a:rPr lang="en-US"/>
              <a:t> link has been added to the Menu Bar, linking to </a:t>
            </a:r>
            <a:r>
              <a:rPr lang="en-US">
                <a:hlinkClick r:id="rId3" tooltip="https://status.liaisonedu.com/"/>
              </a:rPr>
              <a:t>https://status.liaisonedu.com/</a:t>
            </a:r>
            <a:r>
              <a:rPr lang="en-US"/>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You can access </a:t>
            </a:r>
            <a:r>
              <a:rPr lang="en-US">
                <a:hlinkClick r:id="rId4" tooltip="https://www.liaisonedu.com/508-compliance/"/>
              </a:rPr>
              <a:t>Liaison’s Accessibility Statement</a:t>
            </a:r>
            <a:r>
              <a:rPr lang="en-US"/>
              <a:t> in the footer of WebAdMIT. This page provides details about our 508 compliance and links to WebAdMIT’s VPAT.</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41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https://help.liaisonedu.com/Release_Notes/2021_Release_Notes/Release_08</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https://help.liaisonedu.com/Release_Notes/2022_Release_Notes/Release_02</a:t>
            </a:r>
          </a:p>
          <a:p>
            <a:endParaRPr lang="en-US"/>
          </a:p>
          <a:p>
            <a:r>
              <a:rPr lang="en-US"/>
              <a:t>Many fields in the Applicant Portal contain predefined answer values that applicants can select. For example, the Country and County fields both have predefined answer values. These values are contained in shared “lookup tables.” With this release, the second of two semi-annual updates to these lookup tables has been implemented.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55266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20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5FDF4AAA-CAB3-4536-45DC-FB82AC0B33E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Title">
            <a:extLst>
              <a:ext uri="{FF2B5EF4-FFF2-40B4-BE49-F238E27FC236}">
                <a16:creationId xmlns:a16="http://schemas.microsoft.com/office/drawing/2014/main" id="{DB8BEF1D-F96A-AFB4-02CD-319754C3D5E0}"/>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10" name="Title">
            <a:extLst>
              <a:ext uri="{FF2B5EF4-FFF2-40B4-BE49-F238E27FC236}">
                <a16:creationId xmlns:a16="http://schemas.microsoft.com/office/drawing/2014/main" id="{353E9B84-050A-07F6-1281-84CDA10C6CFB}"/>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1" name="Picture 10" descr="Icon&#10;&#10;Description automatically generated">
            <a:extLst>
              <a:ext uri="{FF2B5EF4-FFF2-40B4-BE49-F238E27FC236}">
                <a16:creationId xmlns:a16="http://schemas.microsoft.com/office/drawing/2014/main" id="{2C0AFE82-8B97-5ADC-93AA-C666A8F75E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4" name="Pentagon 13">
            <a:extLst>
              <a:ext uri="{FF2B5EF4-FFF2-40B4-BE49-F238E27FC236}">
                <a16:creationId xmlns:a16="http://schemas.microsoft.com/office/drawing/2014/main" id="{06E3D592-3FE5-99AA-C0D5-73F0B41A9CEA}"/>
              </a:ext>
            </a:extLst>
          </p:cNvPr>
          <p:cNvSpPr/>
          <p:nvPr userDrawn="1"/>
        </p:nvSpPr>
        <p:spPr>
          <a:xfrm rot="5400000">
            <a:off x="5595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806C6F0A-9DBC-DF1D-7D29-21117451C34C}"/>
              </a:ext>
            </a:extLst>
          </p:cNvPr>
          <p:cNvPicPr>
            <a:picLocks noChangeAspect="1"/>
          </p:cNvPicPr>
          <p:nvPr userDrawn="1"/>
        </p:nvPicPr>
        <p:blipFill>
          <a:blip r:embed="rId4"/>
          <a:srcRect/>
          <a:stretch/>
        </p:blipFill>
        <p:spPr>
          <a:xfrm>
            <a:off x="465720" y="106236"/>
            <a:ext cx="1598530" cy="810018"/>
          </a:xfrm>
          <a:prstGeom prst="rect">
            <a:avLst/>
          </a:prstGeom>
        </p:spPr>
      </p:pic>
    </p:spTree>
    <p:extLst>
      <p:ext uri="{BB962C8B-B14F-4D97-AF65-F5344CB8AC3E}">
        <p14:creationId xmlns:p14="http://schemas.microsoft.com/office/powerpoint/2010/main" val="311796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5">
    <p:spTree>
      <p:nvGrpSpPr>
        <p:cNvPr id="1" name=""/>
        <p:cNvGrpSpPr/>
        <p:nvPr/>
      </p:nvGrpSpPr>
      <p:grpSpPr>
        <a:xfrm>
          <a:off x="0" y="0"/>
          <a:ext cx="0" cy="0"/>
          <a:chOff x="0" y="0"/>
          <a:chExt cx="0" cy="0"/>
        </a:xfrm>
      </p:grpSpPr>
      <p:pic>
        <p:nvPicPr>
          <p:cNvPr id="22" name="Picture Placeholder 4">
            <a:extLst>
              <a:ext uri="{FF2B5EF4-FFF2-40B4-BE49-F238E27FC236}">
                <a16:creationId xmlns:a16="http://schemas.microsoft.com/office/drawing/2014/main" id="{8A401BD3-1C1B-6E4B-891B-90631294D2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9181" cy="5143500"/>
          </a:xfrm>
          <a:prstGeom prst="rect">
            <a:avLst/>
          </a:prstGeom>
        </p:spPr>
      </p:pic>
      <p:sp>
        <p:nvSpPr>
          <p:cNvPr id="23" name="Rectangle 22">
            <a:extLst>
              <a:ext uri="{FF2B5EF4-FFF2-40B4-BE49-F238E27FC236}">
                <a16:creationId xmlns:a16="http://schemas.microsoft.com/office/drawing/2014/main" id="{CC5DFF2B-B589-F647-A723-5D002123963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AFE3BA1A-C288-D047-852C-A2B4E4715C73}"/>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30" name="Title">
            <a:extLst>
              <a:ext uri="{FF2B5EF4-FFF2-40B4-BE49-F238E27FC236}">
                <a16:creationId xmlns:a16="http://schemas.microsoft.com/office/drawing/2014/main" id="{B37F611A-85E0-DF49-BB3F-D34E341C6282}"/>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2" name="Picture 11" descr="Icon&#10;&#10;Description automatically generated">
            <a:extLst>
              <a:ext uri="{FF2B5EF4-FFF2-40B4-BE49-F238E27FC236}">
                <a16:creationId xmlns:a16="http://schemas.microsoft.com/office/drawing/2014/main" id="{661CF4E0-7659-DD41-B702-8B6F015CD2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5D1BEC8E-10A4-67DF-86F3-6A48B0D7D28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7CBF818D-2BDB-4742-7312-E76292574AF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75960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1">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CC8D45C4-F282-2B40-BC59-D70F834FB0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81"/>
            <a:ext cx="9144000" cy="5143137"/>
          </a:xfrm>
          <a:prstGeom prst="rect">
            <a:avLst/>
          </a:prstGeom>
        </p:spPr>
      </p:pic>
      <p:sp>
        <p:nvSpPr>
          <p:cNvPr id="4" name="Rectangle 3">
            <a:extLst>
              <a:ext uri="{FF2B5EF4-FFF2-40B4-BE49-F238E27FC236}">
                <a16:creationId xmlns:a16="http://schemas.microsoft.com/office/drawing/2014/main" id="{DAD081F7-C816-0648-81B6-F94E0F7F302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Title">
            <a:extLst>
              <a:ext uri="{FF2B5EF4-FFF2-40B4-BE49-F238E27FC236}">
                <a16:creationId xmlns:a16="http://schemas.microsoft.com/office/drawing/2014/main" id="{BAF5F54E-20B4-DC4C-A771-2682C247C6D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3" name="Title">
            <a:extLst>
              <a:ext uri="{FF2B5EF4-FFF2-40B4-BE49-F238E27FC236}">
                <a16:creationId xmlns:a16="http://schemas.microsoft.com/office/drawing/2014/main" id="{910019D2-F6FE-A948-8DCE-0606895A5C83}"/>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4" name="Picture 13" descr="Icon&#10;&#10;Description automatically generated">
            <a:extLst>
              <a:ext uri="{FF2B5EF4-FFF2-40B4-BE49-F238E27FC236}">
                <a16:creationId xmlns:a16="http://schemas.microsoft.com/office/drawing/2014/main" id="{8AC8254B-C006-1546-9653-43D24E5054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7A66768D-669E-8148-F7EE-AC54B245181E}"/>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FE3FD27B-D258-844F-846E-8D9FC22F838A}"/>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46776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3" name="Rectangle 22">
            <a:extLst>
              <a:ext uri="{FF2B5EF4-FFF2-40B4-BE49-F238E27FC236}">
                <a16:creationId xmlns:a16="http://schemas.microsoft.com/office/drawing/2014/main" id="{1359779D-40B0-394C-B572-E3680495865D}"/>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9C23C1D8-7B87-C840-9E85-430A49D6718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30" name="Title">
            <a:extLst>
              <a:ext uri="{FF2B5EF4-FFF2-40B4-BE49-F238E27FC236}">
                <a16:creationId xmlns:a16="http://schemas.microsoft.com/office/drawing/2014/main" id="{946DBF0A-ED65-1642-AB8A-BE788583DA01}"/>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3" name="Picture 12" descr="Icon&#10;&#10;Description automatically generated">
            <a:extLst>
              <a:ext uri="{FF2B5EF4-FFF2-40B4-BE49-F238E27FC236}">
                <a16:creationId xmlns:a16="http://schemas.microsoft.com/office/drawing/2014/main" id="{6C47C736-2C16-334E-9F51-124DAB6870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0" name="Pentagon 9">
            <a:extLst>
              <a:ext uri="{FF2B5EF4-FFF2-40B4-BE49-F238E27FC236}">
                <a16:creationId xmlns:a16="http://schemas.microsoft.com/office/drawing/2014/main" id="{81F23BDC-F783-C88A-47DE-E20455AD0CB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7C3F44A3-FFBD-83F1-3D46-BFFB628B4F55}"/>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299899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9" name="Rectangle 8">
            <a:extLst>
              <a:ext uri="{FF2B5EF4-FFF2-40B4-BE49-F238E27FC236}">
                <a16:creationId xmlns:a16="http://schemas.microsoft.com/office/drawing/2014/main" id="{A9E6E108-F898-BD41-B7FA-9D5A6AF395C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itle">
            <a:extLst>
              <a:ext uri="{FF2B5EF4-FFF2-40B4-BE49-F238E27FC236}">
                <a16:creationId xmlns:a16="http://schemas.microsoft.com/office/drawing/2014/main" id="{62798F23-9239-572B-78DA-5A82C0A22B6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1" name="Title">
            <a:extLst>
              <a:ext uri="{FF2B5EF4-FFF2-40B4-BE49-F238E27FC236}">
                <a16:creationId xmlns:a16="http://schemas.microsoft.com/office/drawing/2014/main" id="{5B90150F-9431-3F53-2A09-F34F7585418F}"/>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2" name="Picture 11" descr="Icon&#10;&#10;Description automatically generated">
            <a:extLst>
              <a:ext uri="{FF2B5EF4-FFF2-40B4-BE49-F238E27FC236}">
                <a16:creationId xmlns:a16="http://schemas.microsoft.com/office/drawing/2014/main" id="{D23A4905-8C6E-E867-699E-7842EC0B45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5" name="Pentagon 14">
            <a:extLst>
              <a:ext uri="{FF2B5EF4-FFF2-40B4-BE49-F238E27FC236}">
                <a16:creationId xmlns:a16="http://schemas.microsoft.com/office/drawing/2014/main" id="{C32F55FD-E2B3-53FD-9484-BE5CB761E7AB}"/>
              </a:ext>
            </a:extLst>
          </p:cNvPr>
          <p:cNvSpPr/>
          <p:nvPr userDrawn="1"/>
        </p:nvSpPr>
        <p:spPr>
          <a:xfrm rot="5400000">
            <a:off x="7445570" y="-8245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B7A4E26E-42FA-E451-5559-46D81937C199}"/>
              </a:ext>
            </a:extLst>
          </p:cNvPr>
          <p:cNvPicPr>
            <a:picLocks noChangeAspect="1"/>
          </p:cNvPicPr>
          <p:nvPr userDrawn="1"/>
        </p:nvPicPr>
        <p:blipFill>
          <a:blip r:embed="rId4"/>
          <a:srcRect/>
          <a:stretch/>
        </p:blipFill>
        <p:spPr>
          <a:xfrm>
            <a:off x="7351701" y="91246"/>
            <a:ext cx="1598530" cy="810018"/>
          </a:xfrm>
          <a:prstGeom prst="rect">
            <a:avLst/>
          </a:prstGeom>
        </p:spPr>
      </p:pic>
    </p:spTree>
    <p:extLst>
      <p:ext uri="{BB962C8B-B14F-4D97-AF65-F5344CB8AC3E}">
        <p14:creationId xmlns:p14="http://schemas.microsoft.com/office/powerpoint/2010/main" val="301356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eaker 7">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BFDBF43-D0A3-E143-803F-5AF8F0F1CB3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6619410-2BC1-7E4B-BC84-D02068A26AA9}"/>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55E08737-81EB-7343-902D-09B7A83BAA30}"/>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30" name="Title">
            <a:extLst>
              <a:ext uri="{FF2B5EF4-FFF2-40B4-BE49-F238E27FC236}">
                <a16:creationId xmlns:a16="http://schemas.microsoft.com/office/drawing/2014/main" id="{CCBF14DB-3C76-D34B-B94E-1051F2FA074D}"/>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4" name="Picture 13" descr="Icon&#10;&#10;Description automatically generated">
            <a:extLst>
              <a:ext uri="{FF2B5EF4-FFF2-40B4-BE49-F238E27FC236}">
                <a16:creationId xmlns:a16="http://schemas.microsoft.com/office/drawing/2014/main" id="{CD38E291-8A2E-D74A-B81D-3D8A90161E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E35BF168-2799-1454-8375-8FF5AF22ECF2}"/>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42523E6A-8A00-1E12-0D8C-05A60BE84C7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67487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1391480"/>
            <a:ext cx="8651946" cy="324765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315089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21" name="Content">
            <a:extLst>
              <a:ext uri="{FF2B5EF4-FFF2-40B4-BE49-F238E27FC236}">
                <a16:creationId xmlns:a16="http://schemas.microsoft.com/office/drawing/2014/main" id="{B18469FF-DCDF-29A4-8BB4-05D2B97C9634}"/>
              </a:ext>
            </a:extLst>
          </p:cNvPr>
          <p:cNvSpPr txBox="1">
            <a:spLocks noGrp="1"/>
          </p:cNvSpPr>
          <p:nvPr>
            <p:ph type="body" idx="13" hasCustomPrompt="1"/>
          </p:nvPr>
        </p:nvSpPr>
        <p:spPr>
          <a:xfrm>
            <a:off x="246027" y="1296648"/>
            <a:ext cx="4219292" cy="334248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22" name="Content">
            <a:extLst>
              <a:ext uri="{FF2B5EF4-FFF2-40B4-BE49-F238E27FC236}">
                <a16:creationId xmlns:a16="http://schemas.microsoft.com/office/drawing/2014/main" id="{E099DB84-2A61-9E7A-BD6F-F49A34DD65A2}"/>
              </a:ext>
            </a:extLst>
          </p:cNvPr>
          <p:cNvSpPr txBox="1">
            <a:spLocks noGrp="1"/>
          </p:cNvSpPr>
          <p:nvPr>
            <p:ph type="body" idx="14" hasCustomPrompt="1"/>
          </p:nvPr>
        </p:nvSpPr>
        <p:spPr>
          <a:xfrm>
            <a:off x="4673306" y="1296648"/>
            <a:ext cx="4219292" cy="334248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Tree>
    <p:extLst>
      <p:ext uri="{BB962C8B-B14F-4D97-AF65-F5344CB8AC3E}">
        <p14:creationId xmlns:p14="http://schemas.microsoft.com/office/powerpoint/2010/main" val="3431158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1659220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Column">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54BC13E-F43D-AC42-B35B-F7204EAAEDEF}"/>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9" name="Google Shape;556;g92c1b8851f_1_212">
            <a:extLst>
              <a:ext uri="{FF2B5EF4-FFF2-40B4-BE49-F238E27FC236}">
                <a16:creationId xmlns:a16="http://schemas.microsoft.com/office/drawing/2014/main" id="{A6AEA095-A326-8B42-86E3-A7BCD44D362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0" name="Content">
            <a:extLst>
              <a:ext uri="{FF2B5EF4-FFF2-40B4-BE49-F238E27FC236}">
                <a16:creationId xmlns:a16="http://schemas.microsoft.com/office/drawing/2014/main" id="{DDEDD974-0EE0-754F-905F-F155EEF5496E}"/>
              </a:ext>
            </a:extLst>
          </p:cNvPr>
          <p:cNvSpPr txBox="1">
            <a:spLocks noGrp="1"/>
          </p:cNvSpPr>
          <p:nvPr>
            <p:ph type="body" idx="13" hasCustomPrompt="1"/>
          </p:nvPr>
        </p:nvSpPr>
        <p:spPr>
          <a:xfrm>
            <a:off x="246027" y="993914"/>
            <a:ext cx="4219292" cy="3645216"/>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21" name="Content">
            <a:extLst>
              <a:ext uri="{FF2B5EF4-FFF2-40B4-BE49-F238E27FC236}">
                <a16:creationId xmlns:a16="http://schemas.microsoft.com/office/drawing/2014/main" id="{7ECA3D87-B0ED-9C45-BD55-2E3C704CED61}"/>
              </a:ext>
            </a:extLst>
          </p:cNvPr>
          <p:cNvSpPr txBox="1">
            <a:spLocks noGrp="1"/>
          </p:cNvSpPr>
          <p:nvPr>
            <p:ph type="body" idx="14" hasCustomPrompt="1"/>
          </p:nvPr>
        </p:nvSpPr>
        <p:spPr>
          <a:xfrm>
            <a:off x="4673306" y="993913"/>
            <a:ext cx="4219292" cy="364521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pic>
        <p:nvPicPr>
          <p:cNvPr id="11" name="Picture 10" descr="Icon&#10;&#10;Description automatically generated">
            <a:extLst>
              <a:ext uri="{FF2B5EF4-FFF2-40B4-BE49-F238E27FC236}">
                <a16:creationId xmlns:a16="http://schemas.microsoft.com/office/drawing/2014/main" id="{0CFBB939-C138-E045-BF6D-FF4F9D8172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7" name="Pentagon 6">
            <a:extLst>
              <a:ext uri="{FF2B5EF4-FFF2-40B4-BE49-F238E27FC236}">
                <a16:creationId xmlns:a16="http://schemas.microsoft.com/office/drawing/2014/main" id="{443C7EDA-6437-64F7-F0AA-8099EB6D5CA1}"/>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220BD202-989C-8014-0164-147098E073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424659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103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5" name="Pentagon 4">
            <a:extLst>
              <a:ext uri="{FF2B5EF4-FFF2-40B4-BE49-F238E27FC236}">
                <a16:creationId xmlns:a16="http://schemas.microsoft.com/office/drawing/2014/main" id="{2AC57745-8525-E294-9C5E-1CC863AE2F40}"/>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E235F5C1-2AE3-B595-5272-573B4AEC1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3391832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 Content">
    <p:spTree>
      <p:nvGrpSpPr>
        <p:cNvPr id="1" name=""/>
        <p:cNvGrpSpPr/>
        <p:nvPr/>
      </p:nvGrpSpPr>
      <p:grpSpPr>
        <a:xfrm>
          <a:off x="0" y="0"/>
          <a:ext cx="0" cy="0"/>
          <a:chOff x="0" y="0"/>
          <a:chExt cx="0" cy="0"/>
        </a:xfrm>
      </p:grpSpPr>
      <p:sp>
        <p:nvSpPr>
          <p:cNvPr id="23" name="Google Shape;556;g92c1b8851f_1_212">
            <a:extLst>
              <a:ext uri="{FF2B5EF4-FFF2-40B4-BE49-F238E27FC236}">
                <a16:creationId xmlns:a16="http://schemas.microsoft.com/office/drawing/2014/main" id="{0B266291-850C-D443-9443-3A3C6C3F747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4" name="Title">
            <a:extLst>
              <a:ext uri="{FF2B5EF4-FFF2-40B4-BE49-F238E27FC236}">
                <a16:creationId xmlns:a16="http://schemas.microsoft.com/office/drawing/2014/main" id="{7E70C659-F7F4-5845-A86B-A5774ACA9593}"/>
              </a:ext>
            </a:extLst>
          </p:cNvPr>
          <p:cNvSpPr>
            <a:spLocks noGrp="1"/>
          </p:cNvSpPr>
          <p:nvPr>
            <p:ph type="body" sz="quarter" idx="13" hasCustomPrompt="1"/>
          </p:nvPr>
        </p:nvSpPr>
        <p:spPr>
          <a:xfrm>
            <a:off x="246027" y="649459"/>
            <a:ext cx="8651875" cy="301276"/>
          </a:xfrm>
          <a:prstGeom prst="rect">
            <a:avLst/>
          </a:prstGeom>
        </p:spPr>
        <p:txBody>
          <a:bodyPr anchor="ctr"/>
          <a:lstStyle>
            <a:lvl1pPr algn="ctr">
              <a:defRPr sz="1400" b="0">
                <a:solidFill>
                  <a:schemeClr val="bg2"/>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sp>
        <p:nvSpPr>
          <p:cNvPr id="25" name="Title">
            <a:extLst>
              <a:ext uri="{FF2B5EF4-FFF2-40B4-BE49-F238E27FC236}">
                <a16:creationId xmlns:a16="http://schemas.microsoft.com/office/drawing/2014/main" id="{0A966990-6CE0-5D48-9C19-E4EADEEFBA44}"/>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0" name="Content">
            <a:extLst>
              <a:ext uri="{FF2B5EF4-FFF2-40B4-BE49-F238E27FC236}">
                <a16:creationId xmlns:a16="http://schemas.microsoft.com/office/drawing/2014/main" id="{96C4039F-22FE-5640-AD7F-9C0FA4AEF0AB}"/>
              </a:ext>
            </a:extLst>
          </p:cNvPr>
          <p:cNvSpPr txBox="1">
            <a:spLocks noGrp="1"/>
          </p:cNvSpPr>
          <p:nvPr>
            <p:ph type="body" idx="10" hasCustomPrompt="1"/>
          </p:nvPr>
        </p:nvSpPr>
        <p:spPr>
          <a:xfrm>
            <a:off x="246027" y="1177666"/>
            <a:ext cx="8651946" cy="346146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pic>
        <p:nvPicPr>
          <p:cNvPr id="11" name="Picture 10" descr="Icon&#10;&#10;Description automatically generated">
            <a:extLst>
              <a:ext uri="{FF2B5EF4-FFF2-40B4-BE49-F238E27FC236}">
                <a16:creationId xmlns:a16="http://schemas.microsoft.com/office/drawing/2014/main" id="{48CB3CBE-9757-5A45-9720-156B9FDCF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993660"/>
            <a:ext cx="569016" cy="139505"/>
          </a:xfrm>
          <a:prstGeom prst="rect">
            <a:avLst/>
          </a:prstGeom>
        </p:spPr>
      </p:pic>
      <p:sp>
        <p:nvSpPr>
          <p:cNvPr id="7" name="Pentagon 6">
            <a:extLst>
              <a:ext uri="{FF2B5EF4-FFF2-40B4-BE49-F238E27FC236}">
                <a16:creationId xmlns:a16="http://schemas.microsoft.com/office/drawing/2014/main" id="{A56609FA-B490-05C0-A104-D0E0DCAF791E}"/>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74563068-64D0-F77D-D901-4289B546C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3277012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A98E88A4-1360-C981-047D-1E408C5B74F8}"/>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95FEEB34-28CD-58BE-EB0D-73BC0F8EBB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3711367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 Pic">
    <p:spTree>
      <p:nvGrpSpPr>
        <p:cNvPr id="1" name=""/>
        <p:cNvGrpSpPr/>
        <p:nvPr/>
      </p:nvGrpSpPr>
      <p:grpSpPr>
        <a:xfrm>
          <a:off x="0" y="0"/>
          <a:ext cx="0" cy="0"/>
          <a:chOff x="0" y="0"/>
          <a:chExt cx="0" cy="0"/>
        </a:xfrm>
      </p:grpSpPr>
      <p:sp>
        <p:nvSpPr>
          <p:cNvPr id="7" name="Google Shape;545;g92c1b8851f_1_208">
            <a:extLst>
              <a:ext uri="{FF2B5EF4-FFF2-40B4-BE49-F238E27FC236}">
                <a16:creationId xmlns:a16="http://schemas.microsoft.com/office/drawing/2014/main" id="{5B840E77-0E84-A041-91B4-1D28522E316F}"/>
              </a:ext>
            </a:extLst>
          </p:cNvPr>
          <p:cNvSpPr>
            <a:spLocks noGrp="1"/>
          </p:cNvSpPr>
          <p:nvPr>
            <p:ph type="pic" idx="2" hasCustomPrompt="1"/>
          </p:nvPr>
        </p:nvSpPr>
        <p:spPr>
          <a:xfrm>
            <a:off x="4047344" y="0"/>
            <a:ext cx="5096655" cy="473689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3" name="Google Shape;1079;g92c1b8851f_1_411">
            <a:extLst>
              <a:ext uri="{FF2B5EF4-FFF2-40B4-BE49-F238E27FC236}">
                <a16:creationId xmlns:a16="http://schemas.microsoft.com/office/drawing/2014/main" id="{DD30178D-EC33-AA4E-9ECA-B8DBEB121AB8}"/>
              </a:ext>
            </a:extLst>
          </p:cNvPr>
          <p:cNvSpPr/>
          <p:nvPr userDrawn="1"/>
        </p:nvSpPr>
        <p:spPr>
          <a:xfrm>
            <a:off x="2747772" y="-1"/>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a:solidFill>
                <a:schemeClr val="lt1"/>
              </a:solidFill>
              <a:latin typeface="Calibri"/>
              <a:ea typeface="Calibri"/>
              <a:cs typeface="Calibri"/>
              <a:sym typeface="Calibri"/>
            </a:endParaRPr>
          </a:p>
        </p:txBody>
      </p:sp>
      <p:sp>
        <p:nvSpPr>
          <p:cNvPr id="22" name="Google Shape;556;g92c1b8851f_1_212">
            <a:extLst>
              <a:ext uri="{FF2B5EF4-FFF2-40B4-BE49-F238E27FC236}">
                <a16:creationId xmlns:a16="http://schemas.microsoft.com/office/drawing/2014/main" id="{65B4C960-80F9-FB40-ABB3-695AB1135EB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3" name="Title">
            <a:extLst>
              <a:ext uri="{FF2B5EF4-FFF2-40B4-BE49-F238E27FC236}">
                <a16:creationId xmlns:a16="http://schemas.microsoft.com/office/drawing/2014/main" id="{448A77C6-DB4A-4F41-B0C9-5CEAB411B66A}"/>
              </a:ext>
            </a:extLst>
          </p:cNvPr>
          <p:cNvSpPr>
            <a:spLocks noGrp="1"/>
          </p:cNvSpPr>
          <p:nvPr>
            <p:ph type="body" sz="quarter" idx="11" hasCustomPrompt="1"/>
          </p:nvPr>
        </p:nvSpPr>
        <p:spPr>
          <a:xfrm>
            <a:off x="277368" y="734772"/>
            <a:ext cx="5472349" cy="395287"/>
          </a:xfrm>
          <a:prstGeom prst="rect">
            <a:avLst/>
          </a:prstGeom>
        </p:spPr>
        <p:txBody>
          <a:bodyPr/>
          <a:lstStyle>
            <a:lvl1pPr algn="l">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24" name="Content">
            <a:extLst>
              <a:ext uri="{FF2B5EF4-FFF2-40B4-BE49-F238E27FC236}">
                <a16:creationId xmlns:a16="http://schemas.microsoft.com/office/drawing/2014/main" id="{3AA68CBC-0FA0-8F4D-A924-23DE8DC40636}"/>
              </a:ext>
            </a:extLst>
          </p:cNvPr>
          <p:cNvSpPr txBox="1">
            <a:spLocks noGrp="1"/>
          </p:cNvSpPr>
          <p:nvPr>
            <p:ph type="body" idx="13" hasCustomPrompt="1"/>
          </p:nvPr>
        </p:nvSpPr>
        <p:spPr>
          <a:xfrm>
            <a:off x="277368" y="1633784"/>
            <a:ext cx="5472349"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pic>
        <p:nvPicPr>
          <p:cNvPr id="12" name="Picture 11" descr="Icon&#10;&#10;Description automatically generated">
            <a:extLst>
              <a:ext uri="{FF2B5EF4-FFF2-40B4-BE49-F238E27FC236}">
                <a16:creationId xmlns:a16="http://schemas.microsoft.com/office/drawing/2014/main" id="{A88990F8-BC12-864E-90F1-0D5C72F4E1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grpSp>
        <p:nvGrpSpPr>
          <p:cNvPr id="2" name="Group 1">
            <a:extLst>
              <a:ext uri="{FF2B5EF4-FFF2-40B4-BE49-F238E27FC236}">
                <a16:creationId xmlns:a16="http://schemas.microsoft.com/office/drawing/2014/main" id="{A1EF5C5F-B443-BFE8-0254-35DB8B983136}"/>
              </a:ext>
            </a:extLst>
          </p:cNvPr>
          <p:cNvGrpSpPr/>
          <p:nvPr userDrawn="1"/>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8C914FBB-1A9D-06EE-579F-0838EEB26C8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0085F365-2231-CDFB-C640-765B22898B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spTree>
    <p:extLst>
      <p:ext uri="{BB962C8B-B14F-4D97-AF65-F5344CB8AC3E}">
        <p14:creationId xmlns:p14="http://schemas.microsoft.com/office/powerpoint/2010/main" val="1344296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igh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6027088"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277369"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277369"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7" name="TextBox 16">
            <a:extLst>
              <a:ext uri="{FF2B5EF4-FFF2-40B4-BE49-F238E27FC236}">
                <a16:creationId xmlns:a16="http://schemas.microsoft.com/office/drawing/2014/main" id="{C7D5659B-4D81-F145-8A97-5D0A9A6D4B75}"/>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tx1"/>
              </a:solidFill>
              <a:effectLst/>
              <a:uLnTx/>
              <a:uFillTx/>
              <a:latin typeface="+mn-lt"/>
              <a:cs typeface="Arial" panose="020B0604020202020204" pitchFamily="34" charset="0"/>
              <a:sym typeface="Arial"/>
            </a:endParaRPr>
          </a:p>
        </p:txBody>
      </p:sp>
      <p:sp>
        <p:nvSpPr>
          <p:cNvPr id="18" name="Google Shape;556;g92c1b8851f_1_212">
            <a:extLst>
              <a:ext uri="{FF2B5EF4-FFF2-40B4-BE49-F238E27FC236}">
                <a16:creationId xmlns:a16="http://schemas.microsoft.com/office/drawing/2014/main" id="{34507682-D966-8F48-9145-D81335CDDD5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a:solidFill>
                <a:schemeClr val="tx1"/>
              </a:solidFill>
              <a:latin typeface="+mn-lt"/>
              <a:ea typeface="Calibri"/>
              <a:cs typeface="Calibri"/>
              <a:sym typeface="Calibri"/>
            </a:endParaRPr>
          </a:p>
        </p:txBody>
      </p:sp>
      <p:pic>
        <p:nvPicPr>
          <p:cNvPr id="19" name="Picture 18">
            <a:extLst>
              <a:ext uri="{FF2B5EF4-FFF2-40B4-BE49-F238E27FC236}">
                <a16:creationId xmlns:a16="http://schemas.microsoft.com/office/drawing/2014/main" id="{035B484A-D0C4-4B4A-AA64-C695215F59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pic>
        <p:nvPicPr>
          <p:cNvPr id="20" name="Picture 19" descr="Icon&#10;&#10;Description automatically generated">
            <a:extLst>
              <a:ext uri="{FF2B5EF4-FFF2-40B4-BE49-F238E27FC236}">
                <a16:creationId xmlns:a16="http://schemas.microsoft.com/office/drawing/2014/main" id="{CD111068-579B-AB43-BABD-C8D3D33E44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sp>
        <p:nvSpPr>
          <p:cNvPr id="11" name="Pentagon 10">
            <a:extLst>
              <a:ext uri="{FF2B5EF4-FFF2-40B4-BE49-F238E27FC236}">
                <a16:creationId xmlns:a16="http://schemas.microsoft.com/office/drawing/2014/main" id="{9AD0A805-CA71-867C-809A-B3A125CF049B}"/>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A975BF50-2B4D-83F2-A392-847EAF6500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181507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0"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3395473"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3395473"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8" name="TextBox 17">
            <a:extLst>
              <a:ext uri="{FF2B5EF4-FFF2-40B4-BE49-F238E27FC236}">
                <a16:creationId xmlns:a16="http://schemas.microsoft.com/office/drawing/2014/main" id="{A29F31FA-22B1-6644-BF5B-D5C79317588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tx1"/>
              </a:solidFill>
              <a:effectLst/>
              <a:uLnTx/>
              <a:uFillTx/>
              <a:latin typeface="+mn-lt"/>
              <a:cs typeface="Arial" panose="020B0604020202020204" pitchFamily="34" charset="0"/>
              <a:sym typeface="Arial"/>
            </a:endParaRPr>
          </a:p>
        </p:txBody>
      </p:sp>
      <p:sp>
        <p:nvSpPr>
          <p:cNvPr id="19" name="Google Shape;556;g92c1b8851f_1_212">
            <a:extLst>
              <a:ext uri="{FF2B5EF4-FFF2-40B4-BE49-F238E27FC236}">
                <a16:creationId xmlns:a16="http://schemas.microsoft.com/office/drawing/2014/main" id="{A0672F99-F132-4F4E-BA9F-C48A09A7097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a:solidFill>
                <a:schemeClr val="tx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4D0E9294-BB0C-B246-B5E7-FA10421D24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58444" y="1242095"/>
            <a:ext cx="569016" cy="139505"/>
          </a:xfrm>
          <a:prstGeom prst="rect">
            <a:avLst/>
          </a:prstGeom>
        </p:spPr>
      </p:pic>
      <p:pic>
        <p:nvPicPr>
          <p:cNvPr id="21" name="Picture 20">
            <a:extLst>
              <a:ext uri="{FF2B5EF4-FFF2-40B4-BE49-F238E27FC236}">
                <a16:creationId xmlns:a16="http://schemas.microsoft.com/office/drawing/2014/main" id="{CA894358-934D-1549-B81C-2572D91F778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sp>
        <p:nvSpPr>
          <p:cNvPr id="11" name="Pentagon 10">
            <a:extLst>
              <a:ext uri="{FF2B5EF4-FFF2-40B4-BE49-F238E27FC236}">
                <a16:creationId xmlns:a16="http://schemas.microsoft.com/office/drawing/2014/main" id="{0DE22D0E-047B-CA89-C9D0-B414222FB6B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762D70E5-6AD9-6D5B-7331-5108D5C225C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3481032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409403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241697"/>
            <a:ext cx="9303542" cy="300051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Picture Placeholder 2">
            <a:extLst>
              <a:ext uri="{FF2B5EF4-FFF2-40B4-BE49-F238E27FC236}">
                <a16:creationId xmlns:a16="http://schemas.microsoft.com/office/drawing/2014/main" id="{63E0CCE5-E499-BB4D-B00C-630EF43E21D3}"/>
              </a:ext>
            </a:extLst>
          </p:cNvPr>
          <p:cNvSpPr>
            <a:spLocks noGrp="1" noChangeAspect="1"/>
          </p:cNvSpPr>
          <p:nvPr>
            <p:ph type="pic" sz="quarter" idx="10" hasCustomPrompt="1"/>
          </p:nvPr>
        </p:nvSpPr>
        <p:spPr>
          <a:xfrm>
            <a:off x="2026684" y="1564783"/>
            <a:ext cx="2279991" cy="227939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32" name="Text Placeholder 3">
            <a:extLst>
              <a:ext uri="{FF2B5EF4-FFF2-40B4-BE49-F238E27FC236}">
                <a16:creationId xmlns:a16="http://schemas.microsoft.com/office/drawing/2014/main" id="{65353B90-DEC0-B944-85A1-24911A622AB2}"/>
              </a:ext>
            </a:extLst>
          </p:cNvPr>
          <p:cNvSpPr>
            <a:spLocks noGrp="1"/>
          </p:cNvSpPr>
          <p:nvPr>
            <p:ph type="body" sz="quarter" idx="13" hasCustomPrompt="1"/>
          </p:nvPr>
        </p:nvSpPr>
        <p:spPr>
          <a:xfrm>
            <a:off x="4543574" y="2167818"/>
            <a:ext cx="2752180" cy="327025"/>
          </a:xfrm>
          <a:prstGeom prst="rect">
            <a:avLst/>
          </a:prstGeom>
        </p:spPr>
        <p:txBody>
          <a:bodyPr/>
          <a:lstStyle>
            <a:lvl1pPr algn="l">
              <a:defRPr sz="18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33" name="Text Placeholder 3">
            <a:extLst>
              <a:ext uri="{FF2B5EF4-FFF2-40B4-BE49-F238E27FC236}">
                <a16:creationId xmlns:a16="http://schemas.microsoft.com/office/drawing/2014/main" id="{61FB62E6-DFD1-5D41-8C35-DC51FB17BDF9}"/>
              </a:ext>
            </a:extLst>
          </p:cNvPr>
          <p:cNvSpPr>
            <a:spLocks noGrp="1"/>
          </p:cNvSpPr>
          <p:nvPr>
            <p:ph type="body" sz="quarter" idx="14" hasCustomPrompt="1"/>
          </p:nvPr>
        </p:nvSpPr>
        <p:spPr>
          <a:xfrm>
            <a:off x="4543574" y="2462020"/>
            <a:ext cx="2752180" cy="689190"/>
          </a:xfrm>
          <a:prstGeom prst="rect">
            <a:avLst/>
          </a:prstGeom>
        </p:spPr>
        <p:txBody>
          <a:bodyPr/>
          <a:lstStyle>
            <a:lvl1pPr algn="l">
              <a:defRPr sz="16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3" name="Content Placeholder 3">
            <a:extLst>
              <a:ext uri="{FF2B5EF4-FFF2-40B4-BE49-F238E27FC236}">
                <a16:creationId xmlns:a16="http://schemas.microsoft.com/office/drawing/2014/main" id="{C6DCB4E8-3FDF-5B49-AFAC-491A09C15D05}"/>
              </a:ext>
            </a:extLst>
          </p:cNvPr>
          <p:cNvSpPr>
            <a:spLocks noGrp="1"/>
          </p:cNvSpPr>
          <p:nvPr>
            <p:ph sz="quarter" idx="15" hasCustomPrompt="1"/>
          </p:nvPr>
        </p:nvSpPr>
        <p:spPr>
          <a:xfrm>
            <a:off x="4543425" y="3107412"/>
            <a:ext cx="2752180" cy="629128"/>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362194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3" name="Rectangle 22">
            <a:extLst>
              <a:ext uri="{FF2B5EF4-FFF2-40B4-BE49-F238E27FC236}">
                <a16:creationId xmlns:a16="http://schemas.microsoft.com/office/drawing/2014/main" id="{68A19135-E052-A741-B36D-BE5E5219E3EB}"/>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Picture Placeholder 2">
            <a:extLst>
              <a:ext uri="{FF2B5EF4-FFF2-40B4-BE49-F238E27FC236}">
                <a16:creationId xmlns:a16="http://schemas.microsoft.com/office/drawing/2014/main" id="{972DE5DC-DD0F-D641-9670-9F15C446C3C0}"/>
              </a:ext>
            </a:extLst>
          </p:cNvPr>
          <p:cNvSpPr>
            <a:spLocks noGrp="1" noChangeAspect="1"/>
          </p:cNvSpPr>
          <p:nvPr>
            <p:ph type="pic" sz="quarter" idx="10" hasCustomPrompt="1"/>
          </p:nvPr>
        </p:nvSpPr>
        <p:spPr>
          <a:xfrm>
            <a:off x="2162623"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25" name="Picture Placeholder 2">
            <a:extLst>
              <a:ext uri="{FF2B5EF4-FFF2-40B4-BE49-F238E27FC236}">
                <a16:creationId xmlns:a16="http://schemas.microsoft.com/office/drawing/2014/main" id="{319D8AE3-E3A1-4240-9987-7DEF25337E23}"/>
              </a:ext>
            </a:extLst>
          </p:cNvPr>
          <p:cNvSpPr>
            <a:spLocks noGrp="1" noChangeAspect="1"/>
          </p:cNvSpPr>
          <p:nvPr>
            <p:ph type="pic" sz="quarter" idx="11" hasCustomPrompt="1"/>
          </p:nvPr>
        </p:nvSpPr>
        <p:spPr>
          <a:xfrm>
            <a:off x="5107005"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26" name="Text Placeholder 3">
            <a:extLst>
              <a:ext uri="{FF2B5EF4-FFF2-40B4-BE49-F238E27FC236}">
                <a16:creationId xmlns:a16="http://schemas.microsoft.com/office/drawing/2014/main" id="{FFCF30D6-330E-D142-9711-CF01CEF026C0}"/>
              </a:ext>
            </a:extLst>
          </p:cNvPr>
          <p:cNvSpPr>
            <a:spLocks noGrp="1"/>
          </p:cNvSpPr>
          <p:nvPr>
            <p:ph type="body" sz="quarter" idx="13" hasCustomPrompt="1"/>
          </p:nvPr>
        </p:nvSpPr>
        <p:spPr>
          <a:xfrm>
            <a:off x="185655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27" name="Text Placeholder 3">
            <a:extLst>
              <a:ext uri="{FF2B5EF4-FFF2-40B4-BE49-F238E27FC236}">
                <a16:creationId xmlns:a16="http://schemas.microsoft.com/office/drawing/2014/main" id="{FA67D6CB-262E-C549-9CC0-6DEDD4F03B84}"/>
              </a:ext>
            </a:extLst>
          </p:cNvPr>
          <p:cNvSpPr>
            <a:spLocks noGrp="1"/>
          </p:cNvSpPr>
          <p:nvPr>
            <p:ph type="body" sz="quarter" idx="14" hasCustomPrompt="1"/>
          </p:nvPr>
        </p:nvSpPr>
        <p:spPr>
          <a:xfrm>
            <a:off x="185655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28" name="Text Placeholder 3">
            <a:extLst>
              <a:ext uri="{FF2B5EF4-FFF2-40B4-BE49-F238E27FC236}">
                <a16:creationId xmlns:a16="http://schemas.microsoft.com/office/drawing/2014/main" id="{DF971FEA-9018-0247-8F0C-AC1E7F19B0E8}"/>
              </a:ext>
            </a:extLst>
          </p:cNvPr>
          <p:cNvSpPr>
            <a:spLocks noGrp="1"/>
          </p:cNvSpPr>
          <p:nvPr>
            <p:ph type="body" sz="quarter" idx="15" hasCustomPrompt="1"/>
          </p:nvPr>
        </p:nvSpPr>
        <p:spPr>
          <a:xfrm>
            <a:off x="480093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29" name="Text Placeholder 3">
            <a:extLst>
              <a:ext uri="{FF2B5EF4-FFF2-40B4-BE49-F238E27FC236}">
                <a16:creationId xmlns:a16="http://schemas.microsoft.com/office/drawing/2014/main" id="{5A5FB5FE-4BCB-3145-A0F2-7960543018F7}"/>
              </a:ext>
            </a:extLst>
          </p:cNvPr>
          <p:cNvSpPr>
            <a:spLocks noGrp="1"/>
          </p:cNvSpPr>
          <p:nvPr>
            <p:ph type="body" sz="quarter" idx="16" hasCustomPrompt="1"/>
          </p:nvPr>
        </p:nvSpPr>
        <p:spPr>
          <a:xfrm>
            <a:off x="480093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9" name="Google Shape;556;g92c1b8851f_1_212">
            <a:extLst>
              <a:ext uri="{FF2B5EF4-FFF2-40B4-BE49-F238E27FC236}">
                <a16:creationId xmlns:a16="http://schemas.microsoft.com/office/drawing/2014/main" id="{EE05FA33-9105-2A4C-970B-BC114F25FEC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0" name="Title">
            <a:extLst>
              <a:ext uri="{FF2B5EF4-FFF2-40B4-BE49-F238E27FC236}">
                <a16:creationId xmlns:a16="http://schemas.microsoft.com/office/drawing/2014/main" id="{F7396D25-3E53-B847-8429-A0B6C111D985}"/>
              </a:ext>
            </a:extLst>
          </p:cNvPr>
          <p:cNvSpPr>
            <a:spLocks noGrp="1"/>
          </p:cNvSpPr>
          <p:nvPr>
            <p:ph type="body" sz="quarter" idx="17"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21" name="TextBox 20">
            <a:extLst>
              <a:ext uri="{FF2B5EF4-FFF2-40B4-BE49-F238E27FC236}">
                <a16:creationId xmlns:a16="http://schemas.microsoft.com/office/drawing/2014/main" id="{AC000C89-DD6F-6840-A712-943F9F230F6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43" name="TextBox 42">
            <a:extLst>
              <a:ext uri="{FF2B5EF4-FFF2-40B4-BE49-F238E27FC236}">
                <a16:creationId xmlns:a16="http://schemas.microsoft.com/office/drawing/2014/main" id="{19913E13-2F64-FD4E-960B-EE33FEC6B140}"/>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30" name="Picture 29" descr="Icon&#10;&#10;Description automatically generated">
            <a:extLst>
              <a:ext uri="{FF2B5EF4-FFF2-40B4-BE49-F238E27FC236}">
                <a16:creationId xmlns:a16="http://schemas.microsoft.com/office/drawing/2014/main" id="{0AE2FAC2-3F4A-2945-90E6-B1549ECD4C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2" name="Picture 31">
            <a:extLst>
              <a:ext uri="{FF2B5EF4-FFF2-40B4-BE49-F238E27FC236}">
                <a16:creationId xmlns:a16="http://schemas.microsoft.com/office/drawing/2014/main" id="{2F3C2EEB-F4B0-6A49-A1B9-FC0ECA0783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6" name="Content Placeholder 3">
            <a:extLst>
              <a:ext uri="{FF2B5EF4-FFF2-40B4-BE49-F238E27FC236}">
                <a16:creationId xmlns:a16="http://schemas.microsoft.com/office/drawing/2014/main" id="{95CB12F0-0880-DB43-B2B0-282070662125}"/>
              </a:ext>
            </a:extLst>
          </p:cNvPr>
          <p:cNvSpPr>
            <a:spLocks noGrp="1"/>
          </p:cNvSpPr>
          <p:nvPr>
            <p:ph sz="quarter" idx="18" hasCustomPrompt="1"/>
          </p:nvPr>
        </p:nvSpPr>
        <p:spPr>
          <a:xfrm>
            <a:off x="1856551" y="3687378"/>
            <a:ext cx="2505075" cy="632633"/>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18" name="Content Placeholder 3">
            <a:extLst>
              <a:ext uri="{FF2B5EF4-FFF2-40B4-BE49-F238E27FC236}">
                <a16:creationId xmlns:a16="http://schemas.microsoft.com/office/drawing/2014/main" id="{AFD0D144-88F4-4C4F-9EAC-059BBAB20817}"/>
              </a:ext>
            </a:extLst>
          </p:cNvPr>
          <p:cNvSpPr>
            <a:spLocks noGrp="1"/>
          </p:cNvSpPr>
          <p:nvPr>
            <p:ph sz="quarter" idx="19" hasCustomPrompt="1"/>
          </p:nvPr>
        </p:nvSpPr>
        <p:spPr>
          <a:xfrm>
            <a:off x="4791852" y="3687378"/>
            <a:ext cx="2514156" cy="632633"/>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33" name="Pentagon 32">
            <a:extLst>
              <a:ext uri="{FF2B5EF4-FFF2-40B4-BE49-F238E27FC236}">
                <a16:creationId xmlns:a16="http://schemas.microsoft.com/office/drawing/2014/main" id="{2F7A3664-285A-1B7E-5163-AA6FCEAA78B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0F7B7EFA-4E11-F39D-01AF-BA7557E0371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101423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794048"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374232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667483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37508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37508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331946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331946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6261549"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6261549"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22" name="Google Shape;556;g92c1b8851f_1_212">
            <a:extLst>
              <a:ext uri="{FF2B5EF4-FFF2-40B4-BE49-F238E27FC236}">
                <a16:creationId xmlns:a16="http://schemas.microsoft.com/office/drawing/2014/main" id="{9D0C4664-A487-614F-A2F7-4D5E31B2114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32" name="Title">
            <a:extLst>
              <a:ext uri="{FF2B5EF4-FFF2-40B4-BE49-F238E27FC236}">
                <a16:creationId xmlns:a16="http://schemas.microsoft.com/office/drawing/2014/main" id="{0DD72649-C5FE-DC43-93FA-5D40076CFC49}"/>
              </a:ext>
            </a:extLst>
          </p:cNvPr>
          <p:cNvSpPr>
            <a:spLocks noGrp="1"/>
          </p:cNvSpPr>
          <p:nvPr>
            <p:ph type="body" sz="quarter" idx="19" hasCustomPrompt="1"/>
          </p:nvPr>
        </p:nvSpPr>
        <p:spPr>
          <a:xfrm>
            <a:off x="1687632" y="249281"/>
            <a:ext cx="56159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33" name="TextBox 32">
            <a:extLst>
              <a:ext uri="{FF2B5EF4-FFF2-40B4-BE49-F238E27FC236}">
                <a16:creationId xmlns:a16="http://schemas.microsoft.com/office/drawing/2014/main" id="{4591E0D1-EAD2-E94C-9847-98AEBC7BBB6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39" name="TextBox 38">
            <a:extLst>
              <a:ext uri="{FF2B5EF4-FFF2-40B4-BE49-F238E27FC236}">
                <a16:creationId xmlns:a16="http://schemas.microsoft.com/office/drawing/2014/main" id="{40BB7FBD-A2E2-4545-92D7-1B97FDB31B39}"/>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3" name="Picture 22" descr="Icon&#10;&#10;Description automatically generated">
            <a:extLst>
              <a:ext uri="{FF2B5EF4-FFF2-40B4-BE49-F238E27FC236}">
                <a16:creationId xmlns:a16="http://schemas.microsoft.com/office/drawing/2014/main" id="{313136E9-5A27-094C-90AD-B52650948D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5" name="Picture 24">
            <a:extLst>
              <a:ext uri="{FF2B5EF4-FFF2-40B4-BE49-F238E27FC236}">
                <a16:creationId xmlns:a16="http://schemas.microsoft.com/office/drawing/2014/main" id="{F7E10677-2012-3046-843B-AECD8E68AC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Content Placeholder 3">
            <a:extLst>
              <a:ext uri="{FF2B5EF4-FFF2-40B4-BE49-F238E27FC236}">
                <a16:creationId xmlns:a16="http://schemas.microsoft.com/office/drawing/2014/main" id="{BA0AF543-3A2C-A548-8209-48CD338AF7BF}"/>
              </a:ext>
            </a:extLst>
          </p:cNvPr>
          <p:cNvSpPr>
            <a:spLocks noGrp="1"/>
          </p:cNvSpPr>
          <p:nvPr>
            <p:ph sz="quarter" idx="20" hasCustomPrompt="1"/>
          </p:nvPr>
        </p:nvSpPr>
        <p:spPr>
          <a:xfrm>
            <a:off x="375081" y="3743935"/>
            <a:ext cx="2505075" cy="633187"/>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21" name="Content Placeholder 3">
            <a:extLst>
              <a:ext uri="{FF2B5EF4-FFF2-40B4-BE49-F238E27FC236}">
                <a16:creationId xmlns:a16="http://schemas.microsoft.com/office/drawing/2014/main" id="{A820C3D0-D173-8643-B03B-7F94A0F692C6}"/>
              </a:ext>
            </a:extLst>
          </p:cNvPr>
          <p:cNvSpPr>
            <a:spLocks noGrp="1"/>
          </p:cNvSpPr>
          <p:nvPr>
            <p:ph sz="quarter" idx="21" hasCustomPrompt="1"/>
          </p:nvPr>
        </p:nvSpPr>
        <p:spPr>
          <a:xfrm>
            <a:off x="3317167" y="3743935"/>
            <a:ext cx="2505075" cy="633187"/>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26" name="Content Placeholder 3">
            <a:extLst>
              <a:ext uri="{FF2B5EF4-FFF2-40B4-BE49-F238E27FC236}">
                <a16:creationId xmlns:a16="http://schemas.microsoft.com/office/drawing/2014/main" id="{2E24F384-422E-2B4C-AB2B-56836BED4D17}"/>
              </a:ext>
            </a:extLst>
          </p:cNvPr>
          <p:cNvSpPr>
            <a:spLocks noGrp="1"/>
          </p:cNvSpPr>
          <p:nvPr>
            <p:ph sz="quarter" idx="22" hasCustomPrompt="1"/>
          </p:nvPr>
        </p:nvSpPr>
        <p:spPr>
          <a:xfrm>
            <a:off x="6260151" y="3743935"/>
            <a:ext cx="2505075" cy="633187"/>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24" name="Pentagon 23">
            <a:extLst>
              <a:ext uri="{FF2B5EF4-FFF2-40B4-BE49-F238E27FC236}">
                <a16:creationId xmlns:a16="http://schemas.microsoft.com/office/drawing/2014/main" id="{CFA2611F-6D6D-3021-D2EB-4F642A78B460}"/>
              </a:ext>
            </a:extLst>
          </p:cNvPr>
          <p:cNvSpPr/>
          <p:nvPr userDrawn="1"/>
        </p:nvSpPr>
        <p:spPr>
          <a:xfrm rot="5400000">
            <a:off x="7526574" y="-148468"/>
            <a:ext cx="1248783"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7" name="Picture 26">
            <a:extLst>
              <a:ext uri="{FF2B5EF4-FFF2-40B4-BE49-F238E27FC236}">
                <a16:creationId xmlns:a16="http://schemas.microsoft.com/office/drawing/2014/main" id="{8C2D0D88-A960-4FA6-D7E8-1D1B6C891116}"/>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94954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2" name="Picture 11" descr="Icon&#10;&#10;Description automatically generated">
            <a:extLst>
              <a:ext uri="{FF2B5EF4-FFF2-40B4-BE49-F238E27FC236}">
                <a16:creationId xmlns:a16="http://schemas.microsoft.com/office/drawing/2014/main" id="{76BC279D-3E73-F44E-B1A8-37D69D06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08FAC765-FF93-103E-54B9-153151220C3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1337741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547565" y="1190381"/>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274413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4940713"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279397"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279397"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2475971"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2475971"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4672545"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4672545"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8" name="Picture Placeholder 2">
            <a:extLst>
              <a:ext uri="{FF2B5EF4-FFF2-40B4-BE49-F238E27FC236}">
                <a16:creationId xmlns:a16="http://schemas.microsoft.com/office/drawing/2014/main" id="{93AD9F52-1B84-0445-AFE5-C9ACD2BC055E}"/>
              </a:ext>
            </a:extLst>
          </p:cNvPr>
          <p:cNvSpPr>
            <a:spLocks noGrp="1" noChangeAspect="1"/>
          </p:cNvSpPr>
          <p:nvPr>
            <p:ph type="pic" sz="quarter" idx="19" hasCustomPrompt="1"/>
          </p:nvPr>
        </p:nvSpPr>
        <p:spPr>
          <a:xfrm>
            <a:off x="713728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20" name="Text Placeholder 3">
            <a:extLst>
              <a:ext uri="{FF2B5EF4-FFF2-40B4-BE49-F238E27FC236}">
                <a16:creationId xmlns:a16="http://schemas.microsoft.com/office/drawing/2014/main" id="{71E3800B-C77A-7344-AF2A-622A80E20F4C}"/>
              </a:ext>
            </a:extLst>
          </p:cNvPr>
          <p:cNvSpPr>
            <a:spLocks noGrp="1"/>
          </p:cNvSpPr>
          <p:nvPr>
            <p:ph type="body" sz="quarter" idx="20" hasCustomPrompt="1"/>
          </p:nvPr>
        </p:nvSpPr>
        <p:spPr>
          <a:xfrm>
            <a:off x="6869120"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21" name="Text Placeholder 3">
            <a:extLst>
              <a:ext uri="{FF2B5EF4-FFF2-40B4-BE49-F238E27FC236}">
                <a16:creationId xmlns:a16="http://schemas.microsoft.com/office/drawing/2014/main" id="{6F4644FF-D4AB-FA4F-AED3-22426723D6BB}"/>
              </a:ext>
            </a:extLst>
          </p:cNvPr>
          <p:cNvSpPr>
            <a:spLocks noGrp="1"/>
          </p:cNvSpPr>
          <p:nvPr>
            <p:ph type="body" sz="quarter" idx="21" hasCustomPrompt="1"/>
          </p:nvPr>
        </p:nvSpPr>
        <p:spPr>
          <a:xfrm>
            <a:off x="6869120"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25" name="Google Shape;556;g92c1b8851f_1_212">
            <a:extLst>
              <a:ext uri="{FF2B5EF4-FFF2-40B4-BE49-F238E27FC236}">
                <a16:creationId xmlns:a16="http://schemas.microsoft.com/office/drawing/2014/main" id="{F64B0CBC-109C-8241-B86F-C1751DF6E5EF}"/>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6" name="Title">
            <a:extLst>
              <a:ext uri="{FF2B5EF4-FFF2-40B4-BE49-F238E27FC236}">
                <a16:creationId xmlns:a16="http://schemas.microsoft.com/office/drawing/2014/main" id="{176804E6-8045-9D4F-82E7-225CF7F24999}"/>
              </a:ext>
            </a:extLst>
          </p:cNvPr>
          <p:cNvSpPr>
            <a:spLocks noGrp="1"/>
          </p:cNvSpPr>
          <p:nvPr>
            <p:ph type="body" sz="quarter" idx="22" hasCustomPrompt="1"/>
          </p:nvPr>
        </p:nvSpPr>
        <p:spPr>
          <a:xfrm>
            <a:off x="1912245" y="234172"/>
            <a:ext cx="51184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27" name="TextBox 26">
            <a:extLst>
              <a:ext uri="{FF2B5EF4-FFF2-40B4-BE49-F238E27FC236}">
                <a16:creationId xmlns:a16="http://schemas.microsoft.com/office/drawing/2014/main" id="{D692661F-4E63-B948-A93C-B5A1AFBF6516}"/>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42" name="TextBox 41">
            <a:extLst>
              <a:ext uri="{FF2B5EF4-FFF2-40B4-BE49-F238E27FC236}">
                <a16:creationId xmlns:a16="http://schemas.microsoft.com/office/drawing/2014/main" id="{DAEC6C0F-CC87-9E45-A939-9D0ACF666365}"/>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8" name="Picture 27" descr="Icon&#10;&#10;Description automatically generated">
            <a:extLst>
              <a:ext uri="{FF2B5EF4-FFF2-40B4-BE49-F238E27FC236}">
                <a16:creationId xmlns:a16="http://schemas.microsoft.com/office/drawing/2014/main" id="{6598B5BB-C79E-D946-9496-14D890AB22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0" name="Picture 29">
            <a:extLst>
              <a:ext uri="{FF2B5EF4-FFF2-40B4-BE49-F238E27FC236}">
                <a16:creationId xmlns:a16="http://schemas.microsoft.com/office/drawing/2014/main" id="{2345E008-7E2B-5A4F-A02E-96710C46AE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2" name="Content Placeholder 3">
            <a:extLst>
              <a:ext uri="{FF2B5EF4-FFF2-40B4-BE49-F238E27FC236}">
                <a16:creationId xmlns:a16="http://schemas.microsoft.com/office/drawing/2014/main" id="{411A76BE-F664-B34F-B8BF-B92B29E6F11C}"/>
              </a:ext>
            </a:extLst>
          </p:cNvPr>
          <p:cNvSpPr>
            <a:spLocks noGrp="1"/>
          </p:cNvSpPr>
          <p:nvPr>
            <p:ph sz="quarter" idx="23" hasCustomPrompt="1"/>
          </p:nvPr>
        </p:nvSpPr>
        <p:spPr>
          <a:xfrm>
            <a:off x="279398" y="3668146"/>
            <a:ext cx="1995481" cy="633187"/>
          </a:xfrm>
          <a:prstGeom prst="rect">
            <a:avLst/>
          </a:prstGeom>
        </p:spPr>
        <p:txBody>
          <a:bodyPr>
            <a:normAutofit/>
          </a:bodyPr>
          <a:lstStyle>
            <a:lvl1pPr marL="0" indent="0">
              <a:buNone/>
              <a:defRPr sz="1100">
                <a:latin typeface="+mn-lt"/>
              </a:defRPr>
            </a:lvl1pPr>
          </a:lstStyle>
          <a:p>
            <a:pPr lvl="0"/>
            <a:r>
              <a:rPr lang="en-US"/>
              <a:t>Click picture icon to add logo</a:t>
            </a:r>
          </a:p>
        </p:txBody>
      </p:sp>
      <p:sp>
        <p:nvSpPr>
          <p:cNvPr id="29" name="Content Placeholder 3">
            <a:extLst>
              <a:ext uri="{FF2B5EF4-FFF2-40B4-BE49-F238E27FC236}">
                <a16:creationId xmlns:a16="http://schemas.microsoft.com/office/drawing/2014/main" id="{FFE920DB-B4D5-CD4C-8308-A42C0BD1AE57}"/>
              </a:ext>
            </a:extLst>
          </p:cNvPr>
          <p:cNvSpPr>
            <a:spLocks noGrp="1"/>
          </p:cNvSpPr>
          <p:nvPr>
            <p:ph sz="quarter" idx="24" hasCustomPrompt="1"/>
          </p:nvPr>
        </p:nvSpPr>
        <p:spPr>
          <a:xfrm>
            <a:off x="2477032" y="3668146"/>
            <a:ext cx="1995481" cy="633187"/>
          </a:xfrm>
          <a:prstGeom prst="rect">
            <a:avLst/>
          </a:prstGeom>
        </p:spPr>
        <p:txBody>
          <a:bodyPr>
            <a:normAutofit/>
          </a:bodyPr>
          <a:lstStyle>
            <a:lvl1pPr marL="0" indent="0">
              <a:buNone/>
              <a:defRPr sz="1100">
                <a:latin typeface="+mn-lt"/>
              </a:defRPr>
            </a:lvl1pPr>
          </a:lstStyle>
          <a:p>
            <a:pPr lvl="0"/>
            <a:r>
              <a:rPr lang="en-US"/>
              <a:t>Click picture icon to add logo</a:t>
            </a:r>
          </a:p>
        </p:txBody>
      </p:sp>
      <p:sp>
        <p:nvSpPr>
          <p:cNvPr id="31" name="Content Placeholder 3">
            <a:extLst>
              <a:ext uri="{FF2B5EF4-FFF2-40B4-BE49-F238E27FC236}">
                <a16:creationId xmlns:a16="http://schemas.microsoft.com/office/drawing/2014/main" id="{F0B55839-A488-0346-9BAA-C84CBA42B4F1}"/>
              </a:ext>
            </a:extLst>
          </p:cNvPr>
          <p:cNvSpPr>
            <a:spLocks noGrp="1"/>
          </p:cNvSpPr>
          <p:nvPr>
            <p:ph sz="quarter" idx="25" hasCustomPrompt="1"/>
          </p:nvPr>
        </p:nvSpPr>
        <p:spPr>
          <a:xfrm>
            <a:off x="4674665" y="3668146"/>
            <a:ext cx="1995481" cy="633187"/>
          </a:xfrm>
          <a:prstGeom prst="rect">
            <a:avLst/>
          </a:prstGeom>
        </p:spPr>
        <p:txBody>
          <a:bodyPr>
            <a:normAutofit/>
          </a:bodyPr>
          <a:lstStyle>
            <a:lvl1pPr marL="0" indent="0">
              <a:buNone/>
              <a:defRPr sz="1100">
                <a:latin typeface="+mn-lt"/>
              </a:defRPr>
            </a:lvl1pPr>
          </a:lstStyle>
          <a:p>
            <a:pPr lvl="0"/>
            <a:r>
              <a:rPr lang="en-US"/>
              <a:t>Click picture icon to add logo</a:t>
            </a:r>
          </a:p>
        </p:txBody>
      </p:sp>
      <p:sp>
        <p:nvSpPr>
          <p:cNvPr id="32" name="Content Placeholder 3">
            <a:extLst>
              <a:ext uri="{FF2B5EF4-FFF2-40B4-BE49-F238E27FC236}">
                <a16:creationId xmlns:a16="http://schemas.microsoft.com/office/drawing/2014/main" id="{94D2B7D0-9E16-6E4A-89AC-3105741D1034}"/>
              </a:ext>
            </a:extLst>
          </p:cNvPr>
          <p:cNvSpPr>
            <a:spLocks noGrp="1"/>
          </p:cNvSpPr>
          <p:nvPr>
            <p:ph sz="quarter" idx="26" hasCustomPrompt="1"/>
          </p:nvPr>
        </p:nvSpPr>
        <p:spPr>
          <a:xfrm>
            <a:off x="6864615" y="3668146"/>
            <a:ext cx="1995481" cy="633187"/>
          </a:xfrm>
          <a:prstGeom prst="rect">
            <a:avLst/>
          </a:prstGeom>
        </p:spPr>
        <p:txBody>
          <a:bodyPr>
            <a:normAutofit/>
          </a:bodyPr>
          <a:lstStyle>
            <a:lvl1pPr marL="0" indent="0">
              <a:buNone/>
              <a:defRPr sz="1100">
                <a:latin typeface="+mn-lt"/>
              </a:defRPr>
            </a:lvl1pPr>
          </a:lstStyle>
          <a:p>
            <a:pPr lvl="0"/>
            <a:r>
              <a:rPr lang="en-US"/>
              <a:t>Click picture icon to add logo</a:t>
            </a:r>
          </a:p>
        </p:txBody>
      </p:sp>
      <p:sp>
        <p:nvSpPr>
          <p:cNvPr id="33" name="Pentagon 32">
            <a:extLst>
              <a:ext uri="{FF2B5EF4-FFF2-40B4-BE49-F238E27FC236}">
                <a16:creationId xmlns:a16="http://schemas.microsoft.com/office/drawing/2014/main" id="{0E3A1A86-2BF0-E9E6-3B55-53ADA5C650BC}"/>
              </a:ext>
            </a:extLst>
          </p:cNvPr>
          <p:cNvSpPr/>
          <p:nvPr userDrawn="1"/>
        </p:nvSpPr>
        <p:spPr>
          <a:xfrm rot="5400000">
            <a:off x="7558317" y="-180210"/>
            <a:ext cx="1185297"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37D97CEB-55E9-8696-5888-E2F913B53DA9}"/>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1134768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stitution Info">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a:t>University Image</a:t>
            </a:r>
            <a:endParaRPr/>
          </a:p>
        </p:txBody>
      </p:sp>
      <p:sp>
        <p:nvSpPr>
          <p:cNvPr id="4" name="Picture Placeholder 2">
            <a:extLst>
              <a:ext uri="{FF2B5EF4-FFF2-40B4-BE49-F238E27FC236}">
                <a16:creationId xmlns:a16="http://schemas.microsoft.com/office/drawing/2014/main" id="{C225885E-1242-7941-AC4C-5C77EC4C4AA7}"/>
              </a:ext>
            </a:extLst>
          </p:cNvPr>
          <p:cNvSpPr>
            <a:spLocks noGrp="1" noChangeAspect="1"/>
          </p:cNvSpPr>
          <p:nvPr>
            <p:ph type="pic" sz="quarter" idx="11" hasCustomPrompt="1"/>
          </p:nvPr>
        </p:nvSpPr>
        <p:spPr>
          <a:xfrm>
            <a:off x="5628679" y="203444"/>
            <a:ext cx="1391842" cy="1391479"/>
          </a:xfrm>
          <a:prstGeom prst="ellipse">
            <a:avLst/>
          </a:prstGeom>
          <a:pattFill prst="pct20">
            <a:fgClr>
              <a:schemeClr val="accent2"/>
            </a:fgClr>
            <a:bgClr>
              <a:schemeClr val="bg1"/>
            </a:bgClr>
          </a:pattFill>
          <a:ln w="12700">
            <a:solidFill>
              <a:schemeClr val="bg1"/>
            </a:solidFill>
          </a:ln>
        </p:spPr>
        <p:txBody>
          <a:bodyPr/>
          <a:lstStyle>
            <a:lvl1pPr marL="0" indent="0" algn="ctr">
              <a:buNone/>
              <a:defRPr sz="1000">
                <a:latin typeface="Franklin Gothic Book" panose="020B0503020102020204" pitchFamily="34" charset="0"/>
              </a:defRPr>
            </a:lvl1pPr>
          </a:lstStyle>
          <a:p>
            <a:r>
              <a:rPr lang="en-US"/>
              <a:t>Click to add presenter photo</a:t>
            </a:r>
          </a:p>
        </p:txBody>
      </p:sp>
      <p:sp>
        <p:nvSpPr>
          <p:cNvPr id="5" name="Pentagon 4">
            <a:extLst>
              <a:ext uri="{FF2B5EF4-FFF2-40B4-BE49-F238E27FC236}">
                <a16:creationId xmlns:a16="http://schemas.microsoft.com/office/drawing/2014/main" id="{C8BF8C1C-43DE-76E2-5AC3-EAB35D3CCDE1}"/>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961AC0AE-E357-70F5-38CE-133BB505DE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1730779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a:t>Full Picture</a:t>
            </a:r>
            <a:endParaRPr/>
          </a:p>
        </p:txBody>
      </p:sp>
      <p:sp>
        <p:nvSpPr>
          <p:cNvPr id="4" name="Pentagon 3">
            <a:extLst>
              <a:ext uri="{FF2B5EF4-FFF2-40B4-BE49-F238E27FC236}">
                <a16:creationId xmlns:a16="http://schemas.microsoft.com/office/drawing/2014/main" id="{4A2D12D6-2438-7A26-90FA-08E677CA717D}"/>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5" name="Picture 4">
            <a:extLst>
              <a:ext uri="{FF2B5EF4-FFF2-40B4-BE49-F238E27FC236}">
                <a16:creationId xmlns:a16="http://schemas.microsoft.com/office/drawing/2014/main" id="{4118680B-82AD-71A6-5146-4016492599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3909655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 Right + Box">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10" name="Google Shape;545;g92c1b8851f_1_208">
            <a:extLst>
              <a:ext uri="{FF2B5EF4-FFF2-40B4-BE49-F238E27FC236}">
                <a16:creationId xmlns:a16="http://schemas.microsoft.com/office/drawing/2014/main" id="{6ACB45ED-AE62-DC4A-968E-BFB7008A5CDF}"/>
              </a:ext>
            </a:extLst>
          </p:cNvPr>
          <p:cNvSpPr>
            <a:spLocks noGrp="1"/>
          </p:cNvSpPr>
          <p:nvPr>
            <p:ph type="pic" idx="2" hasCustomPrompt="1"/>
          </p:nvPr>
        </p:nvSpPr>
        <p:spPr>
          <a:xfrm>
            <a:off x="2059146" y="0"/>
            <a:ext cx="7084854"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6" name="TextBox 5">
            <a:extLst>
              <a:ext uri="{FF2B5EF4-FFF2-40B4-BE49-F238E27FC236}">
                <a16:creationId xmlns:a16="http://schemas.microsoft.com/office/drawing/2014/main" id="{D9B0C76B-B9DF-1E4F-83C2-4947E2048DE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tx1"/>
              </a:solidFill>
              <a:effectLst/>
              <a:uLnTx/>
              <a:uFillTx/>
              <a:latin typeface="+mn-lt"/>
              <a:cs typeface="Arial" panose="020B0604020202020204" pitchFamily="34" charset="0"/>
              <a:sym typeface="Arial"/>
            </a:endParaRPr>
          </a:p>
        </p:txBody>
      </p:sp>
      <p:sp>
        <p:nvSpPr>
          <p:cNvPr id="8" name="Google Shape;556;g92c1b8851f_1_212">
            <a:extLst>
              <a:ext uri="{FF2B5EF4-FFF2-40B4-BE49-F238E27FC236}">
                <a16:creationId xmlns:a16="http://schemas.microsoft.com/office/drawing/2014/main" id="{6BA46FFA-3789-0D4B-8128-45AB90C4F5B9}"/>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a:solidFill>
                <a:schemeClr val="tx1"/>
              </a:solidFill>
              <a:latin typeface="+mn-lt"/>
              <a:ea typeface="Calibri"/>
              <a:cs typeface="Calibri"/>
              <a:sym typeface="Calibri"/>
            </a:endParaRPr>
          </a:p>
        </p:txBody>
      </p:sp>
      <p:sp>
        <p:nvSpPr>
          <p:cNvPr id="9" name="Pentagon 8">
            <a:extLst>
              <a:ext uri="{FF2B5EF4-FFF2-40B4-BE49-F238E27FC236}">
                <a16:creationId xmlns:a16="http://schemas.microsoft.com/office/drawing/2014/main" id="{3AC040E0-3B1A-02AD-12CB-7B8404260823}"/>
              </a:ext>
            </a:extLst>
          </p:cNvPr>
          <p:cNvSpPr/>
          <p:nvPr userDrawn="1"/>
        </p:nvSpPr>
        <p:spPr>
          <a:xfrm>
            <a:off x="0" y="322806"/>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2C14C986-F2A5-769C-37E4-8AE56DCC3B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836" y="409355"/>
            <a:ext cx="1461295" cy="669436"/>
          </a:xfrm>
          <a:prstGeom prst="rect">
            <a:avLst/>
          </a:prstGeom>
        </p:spPr>
      </p:pic>
    </p:spTree>
    <p:extLst>
      <p:ext uri="{BB962C8B-B14F-4D97-AF65-F5344CB8AC3E}">
        <p14:creationId xmlns:p14="http://schemas.microsoft.com/office/powerpoint/2010/main" val="27840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Gradient + Pic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2913007"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9" name="Google Shape;545;g92c1b8851f_1_208">
            <a:extLst>
              <a:ext uri="{FF2B5EF4-FFF2-40B4-BE49-F238E27FC236}">
                <a16:creationId xmlns:a16="http://schemas.microsoft.com/office/drawing/2014/main" id="{4AD16165-EBA5-E94A-8505-EB2A8369663B}"/>
              </a:ext>
            </a:extLst>
          </p:cNvPr>
          <p:cNvSpPr>
            <a:spLocks noGrp="1"/>
          </p:cNvSpPr>
          <p:nvPr>
            <p:ph type="pic" idx="2" hasCustomPrompt="1"/>
          </p:nvPr>
        </p:nvSpPr>
        <p:spPr>
          <a:xfrm>
            <a:off x="2907792" y="0"/>
            <a:ext cx="6236208"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8" name="TextBox 7">
            <a:extLst>
              <a:ext uri="{FF2B5EF4-FFF2-40B4-BE49-F238E27FC236}">
                <a16:creationId xmlns:a16="http://schemas.microsoft.com/office/drawing/2014/main" id="{A1F27B79-EA7C-494D-A444-03995E64992A}"/>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pic>
        <p:nvPicPr>
          <p:cNvPr id="10" name="Picture 9" descr="A picture containing drawing&#10;&#10;Description automatically generated">
            <a:extLst>
              <a:ext uri="{FF2B5EF4-FFF2-40B4-BE49-F238E27FC236}">
                <a16:creationId xmlns:a16="http://schemas.microsoft.com/office/drawing/2014/main" id="{E21232F5-55EF-FD4F-916B-671A70A274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45272"/>
            <a:ext cx="1155278" cy="201168"/>
          </a:xfrm>
          <a:prstGeom prst="rect">
            <a:avLst/>
          </a:prstGeom>
        </p:spPr>
      </p:pic>
      <p:sp>
        <p:nvSpPr>
          <p:cNvPr id="11" name="Google Shape;556;g92c1b8851f_1_212">
            <a:extLst>
              <a:ext uri="{FF2B5EF4-FFF2-40B4-BE49-F238E27FC236}">
                <a16:creationId xmlns:a16="http://schemas.microsoft.com/office/drawing/2014/main" id="{8A5938EA-9953-D04B-8F59-1DE74DD7181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2" name="Pentagon 11">
            <a:extLst>
              <a:ext uri="{FF2B5EF4-FFF2-40B4-BE49-F238E27FC236}">
                <a16:creationId xmlns:a16="http://schemas.microsoft.com/office/drawing/2014/main" id="{4A0785C8-A405-0390-74BD-672F00436D30}"/>
              </a:ext>
            </a:extLst>
          </p:cNvPr>
          <p:cNvSpPr/>
          <p:nvPr userDrawn="1"/>
        </p:nvSpPr>
        <p:spPr>
          <a:xfrm>
            <a:off x="-24370" y="274639"/>
            <a:ext cx="1990914" cy="1019550"/>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3" name="Picture 12">
            <a:extLst>
              <a:ext uri="{FF2B5EF4-FFF2-40B4-BE49-F238E27FC236}">
                <a16:creationId xmlns:a16="http://schemas.microsoft.com/office/drawing/2014/main" id="{D3C8D25B-38DF-96C2-2D34-AAE3DE53CA41}"/>
              </a:ext>
            </a:extLst>
          </p:cNvPr>
          <p:cNvPicPr>
            <a:picLocks noChangeAspect="1"/>
          </p:cNvPicPr>
          <p:nvPr userDrawn="1"/>
        </p:nvPicPr>
        <p:blipFill>
          <a:blip r:embed="rId3"/>
          <a:srcRect/>
          <a:stretch/>
        </p:blipFill>
        <p:spPr>
          <a:xfrm>
            <a:off x="39373" y="370696"/>
            <a:ext cx="1598530" cy="810018"/>
          </a:xfrm>
          <a:prstGeom prst="rect">
            <a:avLst/>
          </a:prstGeom>
        </p:spPr>
      </p:pic>
    </p:spTree>
    <p:extLst>
      <p:ext uri="{BB962C8B-B14F-4D97-AF65-F5344CB8AC3E}">
        <p14:creationId xmlns:p14="http://schemas.microsoft.com/office/powerpoint/2010/main" val="243474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ictur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17C9F-A13F-B4DC-0DAC-5BD9EAF26825}"/>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6" name="Google Shape;545;g92c1b8851f_1_208">
            <a:extLst>
              <a:ext uri="{FF2B5EF4-FFF2-40B4-BE49-F238E27FC236}">
                <a16:creationId xmlns:a16="http://schemas.microsoft.com/office/drawing/2014/main" id="{0FF0FD18-72EE-C944-A5D2-6C631FF02C57}"/>
              </a:ext>
            </a:extLst>
          </p:cNvPr>
          <p:cNvSpPr>
            <a:spLocks noGrp="1"/>
          </p:cNvSpPr>
          <p:nvPr>
            <p:ph type="pic" idx="12" hasCustomPrompt="1"/>
          </p:nvPr>
        </p:nvSpPr>
        <p:spPr>
          <a:xfrm>
            <a:off x="375080" y="607773"/>
            <a:ext cx="5042526" cy="1780348"/>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7" name="Google Shape;545;g92c1b8851f_1_208">
            <a:extLst>
              <a:ext uri="{FF2B5EF4-FFF2-40B4-BE49-F238E27FC236}">
                <a16:creationId xmlns:a16="http://schemas.microsoft.com/office/drawing/2014/main" id="{036552A2-2980-7E45-AF81-7ED2C33D49F0}"/>
              </a:ext>
            </a:extLst>
          </p:cNvPr>
          <p:cNvSpPr>
            <a:spLocks noGrp="1"/>
          </p:cNvSpPr>
          <p:nvPr>
            <p:ph type="pic" idx="13" hasCustomPrompt="1"/>
          </p:nvPr>
        </p:nvSpPr>
        <p:spPr>
          <a:xfrm>
            <a:off x="375081" y="2501377"/>
            <a:ext cx="5042525" cy="1901014"/>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8" name="Google Shape;547;g92c1b8851f_1_212">
            <a:extLst>
              <a:ext uri="{FF2B5EF4-FFF2-40B4-BE49-F238E27FC236}">
                <a16:creationId xmlns:a16="http://schemas.microsoft.com/office/drawing/2014/main" id="{28D88B56-4CDC-354E-84DE-412715D27528}"/>
              </a:ext>
            </a:extLst>
          </p:cNvPr>
          <p:cNvSpPr txBox="1">
            <a:spLocks noGrp="1"/>
          </p:cNvSpPr>
          <p:nvPr>
            <p:ph type="body" idx="1"/>
          </p:nvPr>
        </p:nvSpPr>
        <p:spPr>
          <a:xfrm>
            <a:off x="5678423" y="607773"/>
            <a:ext cx="3189249"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9" name="Google Shape;376;g92c1b8851f_1_40">
            <a:extLst>
              <a:ext uri="{FF2B5EF4-FFF2-40B4-BE49-F238E27FC236}">
                <a16:creationId xmlns:a16="http://schemas.microsoft.com/office/drawing/2014/main" id="{B9AB8196-529C-B74E-8ADB-82377595B04B}"/>
              </a:ext>
            </a:extLst>
          </p:cNvPr>
          <p:cNvSpPr txBox="1">
            <a:spLocks noGrp="1"/>
          </p:cNvSpPr>
          <p:nvPr>
            <p:ph type="body" idx="10" hasCustomPrompt="1"/>
          </p:nvPr>
        </p:nvSpPr>
        <p:spPr>
          <a:xfrm>
            <a:off x="5678423" y="1506786"/>
            <a:ext cx="3189249" cy="289560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8" name="Google Shape;556;g92c1b8851f_1_212">
            <a:extLst>
              <a:ext uri="{FF2B5EF4-FFF2-40B4-BE49-F238E27FC236}">
                <a16:creationId xmlns:a16="http://schemas.microsoft.com/office/drawing/2014/main" id="{35CCE8AA-47A4-814B-97CE-B126009F3F92}"/>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96D9DDB7-269C-DF42-9A3D-CFD7A36AA7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45745" y="1115095"/>
            <a:ext cx="569016" cy="139505"/>
          </a:xfrm>
          <a:prstGeom prst="rect">
            <a:avLst/>
          </a:prstGeom>
        </p:spPr>
      </p:pic>
      <p:sp>
        <p:nvSpPr>
          <p:cNvPr id="10" name="Pentagon 9">
            <a:extLst>
              <a:ext uri="{FF2B5EF4-FFF2-40B4-BE49-F238E27FC236}">
                <a16:creationId xmlns:a16="http://schemas.microsoft.com/office/drawing/2014/main" id="{65BD4825-F37A-E0D3-3CBC-D598B99A9F74}"/>
              </a:ext>
            </a:extLst>
          </p:cNvPr>
          <p:cNvSpPr/>
          <p:nvPr userDrawn="1"/>
        </p:nvSpPr>
        <p:spPr>
          <a:xfrm rot="5400000">
            <a:off x="531246" y="-165086"/>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8661D2D1-197A-7ED6-8BF4-BD807DC948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7292" y="61318"/>
            <a:ext cx="1461295" cy="669436"/>
          </a:xfrm>
          <a:prstGeom prst="rect">
            <a:avLst/>
          </a:prstGeom>
        </p:spPr>
      </p:pic>
    </p:spTree>
    <p:extLst>
      <p:ext uri="{BB962C8B-B14F-4D97-AF65-F5344CB8AC3E}">
        <p14:creationId xmlns:p14="http://schemas.microsoft.com/office/powerpoint/2010/main" val="2564623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84EAC-5862-1C4E-8758-3822DC168854}"/>
              </a:ext>
            </a:extLst>
          </p:cNvPr>
          <p:cNvSpPr/>
          <p:nvPr userDrawn="1"/>
        </p:nvSpPr>
        <p:spPr>
          <a:xfrm>
            <a:off x="0" y="4665133"/>
            <a:ext cx="9144000" cy="47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45;g92c1b8851f_1_208">
            <a:extLst>
              <a:ext uri="{FF2B5EF4-FFF2-40B4-BE49-F238E27FC236}">
                <a16:creationId xmlns:a16="http://schemas.microsoft.com/office/drawing/2014/main" id="{C9640ECF-06CF-0B4A-AFCC-B6541C71E79C}"/>
              </a:ext>
            </a:extLst>
          </p:cNvPr>
          <p:cNvSpPr>
            <a:spLocks noGrp="1"/>
          </p:cNvSpPr>
          <p:nvPr>
            <p:ph type="pic" idx="2" hasCustomPrompt="1"/>
          </p:nvPr>
        </p:nvSpPr>
        <p:spPr>
          <a:xfrm>
            <a:off x="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4" name="Google Shape;545;g92c1b8851f_1_208">
            <a:extLst>
              <a:ext uri="{FF2B5EF4-FFF2-40B4-BE49-F238E27FC236}">
                <a16:creationId xmlns:a16="http://schemas.microsoft.com/office/drawing/2014/main" id="{0F716222-0E22-6740-AA20-4F4285405C3F}"/>
              </a:ext>
            </a:extLst>
          </p:cNvPr>
          <p:cNvSpPr>
            <a:spLocks noGrp="1"/>
          </p:cNvSpPr>
          <p:nvPr>
            <p:ph type="pic" idx="11" hasCustomPrompt="1"/>
          </p:nvPr>
        </p:nvSpPr>
        <p:spPr>
          <a:xfrm>
            <a:off x="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5" name="Google Shape;545;g92c1b8851f_1_208">
            <a:extLst>
              <a:ext uri="{FF2B5EF4-FFF2-40B4-BE49-F238E27FC236}">
                <a16:creationId xmlns:a16="http://schemas.microsoft.com/office/drawing/2014/main" id="{54B490BB-638A-1641-8D43-E57703AC13C1}"/>
              </a:ext>
            </a:extLst>
          </p:cNvPr>
          <p:cNvSpPr>
            <a:spLocks noGrp="1"/>
          </p:cNvSpPr>
          <p:nvPr>
            <p:ph type="pic" idx="12" hasCustomPrompt="1"/>
          </p:nvPr>
        </p:nvSpPr>
        <p:spPr>
          <a:xfrm>
            <a:off x="459652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6" name="Google Shape;545;g92c1b8851f_1_208">
            <a:extLst>
              <a:ext uri="{FF2B5EF4-FFF2-40B4-BE49-F238E27FC236}">
                <a16:creationId xmlns:a16="http://schemas.microsoft.com/office/drawing/2014/main" id="{F99A4300-0F3E-FE45-A3A3-A19FED7F33BD}"/>
              </a:ext>
            </a:extLst>
          </p:cNvPr>
          <p:cNvSpPr>
            <a:spLocks noGrp="1"/>
          </p:cNvSpPr>
          <p:nvPr>
            <p:ph type="pic" idx="13" hasCustomPrompt="1"/>
          </p:nvPr>
        </p:nvSpPr>
        <p:spPr>
          <a:xfrm>
            <a:off x="459652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Tree>
    <p:extLst>
      <p:ext uri="{BB962C8B-B14F-4D97-AF65-F5344CB8AC3E}">
        <p14:creationId xmlns:p14="http://schemas.microsoft.com/office/powerpoint/2010/main" val="3425611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icture +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4" name="Rectangle 13">
            <a:extLst>
              <a:ext uri="{FF2B5EF4-FFF2-40B4-BE49-F238E27FC236}">
                <a16:creationId xmlns:a16="http://schemas.microsoft.com/office/drawing/2014/main" id="{949EAC80-BEB0-7F4F-8DA0-01C0F097ED8C}"/>
              </a:ext>
            </a:extLst>
          </p:cNvPr>
          <p:cNvSpPr/>
          <p:nvPr userDrawn="1"/>
        </p:nvSpPr>
        <p:spPr>
          <a:xfrm>
            <a:off x="275939" y="1593669"/>
            <a:ext cx="4197096" cy="298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5" name="Google Shape;547;g92c1b8851f_1_212">
            <a:extLst>
              <a:ext uri="{FF2B5EF4-FFF2-40B4-BE49-F238E27FC236}">
                <a16:creationId xmlns:a16="http://schemas.microsoft.com/office/drawing/2014/main" id="{A34F6ECA-CD39-FE4F-8C81-077B6DDB363D}"/>
              </a:ext>
            </a:extLst>
          </p:cNvPr>
          <p:cNvSpPr txBox="1">
            <a:spLocks noGrp="1"/>
          </p:cNvSpPr>
          <p:nvPr>
            <p:ph type="body" idx="1"/>
          </p:nvPr>
        </p:nvSpPr>
        <p:spPr>
          <a:xfrm>
            <a:off x="524933" y="1800379"/>
            <a:ext cx="3717462"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26" name="Google Shape;376;g92c1b8851f_1_40">
            <a:extLst>
              <a:ext uri="{FF2B5EF4-FFF2-40B4-BE49-F238E27FC236}">
                <a16:creationId xmlns:a16="http://schemas.microsoft.com/office/drawing/2014/main" id="{D61DED9D-BEC6-D945-9B76-8158CC6F76BB}"/>
              </a:ext>
            </a:extLst>
          </p:cNvPr>
          <p:cNvSpPr txBox="1">
            <a:spLocks noGrp="1"/>
          </p:cNvSpPr>
          <p:nvPr>
            <p:ph type="body" idx="10" hasCustomPrompt="1"/>
          </p:nvPr>
        </p:nvSpPr>
        <p:spPr>
          <a:xfrm>
            <a:off x="524932" y="2472811"/>
            <a:ext cx="3717463" cy="1955172"/>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Click to add text</a:t>
            </a:r>
          </a:p>
        </p:txBody>
      </p:sp>
      <p:sp>
        <p:nvSpPr>
          <p:cNvPr id="19" name="TextBox 18">
            <a:extLst>
              <a:ext uri="{FF2B5EF4-FFF2-40B4-BE49-F238E27FC236}">
                <a16:creationId xmlns:a16="http://schemas.microsoft.com/office/drawing/2014/main" id="{FD537B9B-07F5-484D-9595-ABF8E12ACF6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28" name="Google Shape;556;g92c1b8851f_1_212">
            <a:extLst>
              <a:ext uri="{FF2B5EF4-FFF2-40B4-BE49-F238E27FC236}">
                <a16:creationId xmlns:a16="http://schemas.microsoft.com/office/drawing/2014/main" id="{74D1DCFA-AE94-6748-AD88-984DFB222081}"/>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19E82004-D5F6-1841-8B6C-7866A6BB04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0260" y="2287532"/>
            <a:ext cx="569016" cy="139505"/>
          </a:xfrm>
          <a:prstGeom prst="rect">
            <a:avLst/>
          </a:prstGeom>
        </p:spPr>
      </p:pic>
      <p:pic>
        <p:nvPicPr>
          <p:cNvPr id="29" name="Picture 28">
            <a:extLst>
              <a:ext uri="{FF2B5EF4-FFF2-40B4-BE49-F238E27FC236}">
                <a16:creationId xmlns:a16="http://schemas.microsoft.com/office/drawing/2014/main" id="{B3B2E7C2-3405-7442-B329-7D64766072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5" name="Pentagon 14">
            <a:extLst>
              <a:ext uri="{FF2B5EF4-FFF2-40B4-BE49-F238E27FC236}">
                <a16:creationId xmlns:a16="http://schemas.microsoft.com/office/drawing/2014/main" id="{64E64365-7BEC-2712-93A9-F1CF8194665D}"/>
              </a:ext>
            </a:extLst>
          </p:cNvPr>
          <p:cNvSpPr/>
          <p:nvPr userDrawn="1"/>
        </p:nvSpPr>
        <p:spPr>
          <a:xfrm rot="5400000">
            <a:off x="3681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7D917E34-D03B-DA99-157B-2A556C6EA329}"/>
              </a:ext>
            </a:extLst>
          </p:cNvPr>
          <p:cNvPicPr>
            <a:picLocks noChangeAspect="1"/>
          </p:cNvPicPr>
          <p:nvPr userDrawn="1"/>
        </p:nvPicPr>
        <p:blipFill>
          <a:blip r:embed="rId4"/>
          <a:srcRect/>
          <a:stretch/>
        </p:blipFill>
        <p:spPr>
          <a:xfrm>
            <a:off x="274320" y="106236"/>
            <a:ext cx="1598530" cy="810018"/>
          </a:xfrm>
          <a:prstGeom prst="rect">
            <a:avLst/>
          </a:prstGeom>
        </p:spPr>
      </p:pic>
    </p:spTree>
    <p:extLst>
      <p:ext uri="{BB962C8B-B14F-4D97-AF65-F5344CB8AC3E}">
        <p14:creationId xmlns:p14="http://schemas.microsoft.com/office/powerpoint/2010/main" val="3074618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icture +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5C55D1-A0A0-2CA4-E6C1-7E27E7EC69A4}"/>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7" name="Pentagon 16">
            <a:extLst>
              <a:ext uri="{FF2B5EF4-FFF2-40B4-BE49-F238E27FC236}">
                <a16:creationId xmlns:a16="http://schemas.microsoft.com/office/drawing/2014/main" id="{64470A9F-9161-1FC1-86CB-E803E7603417}"/>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descr="Icon&#10;&#10;Description automatically generated">
            <a:extLst>
              <a:ext uri="{FF2B5EF4-FFF2-40B4-BE49-F238E27FC236}">
                <a16:creationId xmlns:a16="http://schemas.microsoft.com/office/drawing/2014/main" id="{45789BE3-88EB-4F47-9B8A-A7C66E647B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054" y="2097180"/>
            <a:ext cx="569016" cy="139505"/>
          </a:xfrm>
          <a:prstGeom prst="rect">
            <a:avLst/>
          </a:prstGeom>
        </p:spPr>
      </p:pic>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28" name="Google Shape;547;g92c1b8851f_1_212">
            <a:extLst>
              <a:ext uri="{FF2B5EF4-FFF2-40B4-BE49-F238E27FC236}">
                <a16:creationId xmlns:a16="http://schemas.microsoft.com/office/drawing/2014/main" id="{921A3AE3-5FA1-9E4D-814A-E1BD55B393AB}"/>
              </a:ext>
            </a:extLst>
          </p:cNvPr>
          <p:cNvSpPr txBox="1">
            <a:spLocks noGrp="1"/>
          </p:cNvSpPr>
          <p:nvPr>
            <p:ph type="body" idx="1"/>
          </p:nvPr>
        </p:nvSpPr>
        <p:spPr>
          <a:xfrm>
            <a:off x="300726" y="1610027"/>
            <a:ext cx="4088393"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29" name="Google Shape;376;g92c1b8851f_1_40">
            <a:extLst>
              <a:ext uri="{FF2B5EF4-FFF2-40B4-BE49-F238E27FC236}">
                <a16:creationId xmlns:a16="http://schemas.microsoft.com/office/drawing/2014/main" id="{951F634E-FAF1-2C40-A967-0BD980556B32}"/>
              </a:ext>
            </a:extLst>
          </p:cNvPr>
          <p:cNvSpPr txBox="1">
            <a:spLocks noGrp="1"/>
          </p:cNvSpPr>
          <p:nvPr>
            <p:ph type="body" idx="10" hasCustomPrompt="1"/>
          </p:nvPr>
        </p:nvSpPr>
        <p:spPr>
          <a:xfrm>
            <a:off x="300726" y="2369297"/>
            <a:ext cx="4088394" cy="2214134"/>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Click to add text</a:t>
            </a:r>
          </a:p>
        </p:txBody>
      </p:sp>
      <p:sp>
        <p:nvSpPr>
          <p:cNvPr id="30" name="Google Shape;556;g92c1b8851f_1_212">
            <a:extLst>
              <a:ext uri="{FF2B5EF4-FFF2-40B4-BE49-F238E27FC236}">
                <a16:creationId xmlns:a16="http://schemas.microsoft.com/office/drawing/2014/main" id="{BA034BF3-260C-ED47-9C69-66EBB44D50F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6" name="Picture 15">
            <a:extLst>
              <a:ext uri="{FF2B5EF4-FFF2-40B4-BE49-F238E27FC236}">
                <a16:creationId xmlns:a16="http://schemas.microsoft.com/office/drawing/2014/main" id="{53AA5D5B-F7EF-50CF-37A2-D8AF8FC3B4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4174280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 Picture + Content">
    <p:spTree>
      <p:nvGrpSpPr>
        <p:cNvPr id="1" name=""/>
        <p:cNvGrpSpPr/>
        <p:nvPr/>
      </p:nvGrpSpPr>
      <p:grpSpPr>
        <a:xfrm>
          <a:off x="0" y="0"/>
          <a:ext cx="0" cy="0"/>
          <a:chOff x="0" y="0"/>
          <a:chExt cx="0" cy="0"/>
        </a:xfrm>
      </p:grpSpPr>
      <p:pic>
        <p:nvPicPr>
          <p:cNvPr id="32" name="Picture 31" descr="Icon&#10;&#10;Description automatically generated">
            <a:extLst>
              <a:ext uri="{FF2B5EF4-FFF2-40B4-BE49-F238E27FC236}">
                <a16:creationId xmlns:a16="http://schemas.microsoft.com/office/drawing/2014/main" id="{F671B778-F765-B141-98B9-BD0E8C2CD4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4883" y="1986121"/>
            <a:ext cx="569016" cy="139505"/>
          </a:xfrm>
          <a:prstGeom prst="rect">
            <a:avLst/>
          </a:prstGeom>
        </p:spPr>
      </p:pic>
      <p:sp>
        <p:nvSpPr>
          <p:cNvPr id="15" name="Google Shape;1166;g92c1b8851f_1_543">
            <a:extLst>
              <a:ext uri="{FF2B5EF4-FFF2-40B4-BE49-F238E27FC236}">
                <a16:creationId xmlns:a16="http://schemas.microsoft.com/office/drawing/2014/main" id="{B50A3BF2-A02F-6A40-977A-E36613B18975}"/>
              </a:ext>
            </a:extLst>
          </p:cNvPr>
          <p:cNvSpPr/>
          <p:nvPr userDrawn="1"/>
        </p:nvSpPr>
        <p:spPr>
          <a:xfrm>
            <a:off x="4632960" y="0"/>
            <a:ext cx="4556412" cy="5143500"/>
          </a:xfrm>
          <a:prstGeom prst="rect">
            <a:avLst/>
          </a:prstGeom>
          <a:gradFill>
            <a:gsLst>
              <a:gs pos="11000">
                <a:srgbClr val="213E7C"/>
              </a:gs>
              <a:gs pos="88000">
                <a:srgbClr val="7EA6AD"/>
              </a:gs>
            </a:gsLst>
            <a:lin ang="3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sym typeface="Calibri"/>
            </a:endParaRPr>
          </a:p>
        </p:txBody>
      </p:sp>
      <p:sp>
        <p:nvSpPr>
          <p:cNvPr id="16" name="Google Shape;545;g92c1b8851f_1_208">
            <a:extLst>
              <a:ext uri="{FF2B5EF4-FFF2-40B4-BE49-F238E27FC236}">
                <a16:creationId xmlns:a16="http://schemas.microsoft.com/office/drawing/2014/main" id="{05703C2B-C394-E044-8204-6F611563C14C}"/>
              </a:ext>
            </a:extLst>
          </p:cNvPr>
          <p:cNvSpPr>
            <a:spLocks noGrp="1"/>
          </p:cNvSpPr>
          <p:nvPr>
            <p:ph type="pic" idx="12" hasCustomPrompt="1"/>
          </p:nvPr>
        </p:nvSpPr>
        <p:spPr>
          <a:xfrm>
            <a:off x="7177692"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7" name="Google Shape;545;g92c1b8851f_1_208">
            <a:extLst>
              <a:ext uri="{FF2B5EF4-FFF2-40B4-BE49-F238E27FC236}">
                <a16:creationId xmlns:a16="http://schemas.microsoft.com/office/drawing/2014/main" id="{4ECB464E-52E0-E642-AEB1-6C46843870CA}"/>
              </a:ext>
            </a:extLst>
          </p:cNvPr>
          <p:cNvSpPr>
            <a:spLocks noGrp="1"/>
          </p:cNvSpPr>
          <p:nvPr>
            <p:ph type="pic" idx="13" hasCustomPrompt="1"/>
          </p:nvPr>
        </p:nvSpPr>
        <p:spPr>
          <a:xfrm>
            <a:off x="7177692"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8" name="Google Shape;545;g92c1b8851f_1_208">
            <a:extLst>
              <a:ext uri="{FF2B5EF4-FFF2-40B4-BE49-F238E27FC236}">
                <a16:creationId xmlns:a16="http://schemas.microsoft.com/office/drawing/2014/main" id="{9455962B-863D-2442-B738-359FAD4B901C}"/>
              </a:ext>
            </a:extLst>
          </p:cNvPr>
          <p:cNvSpPr>
            <a:spLocks noGrp="1"/>
          </p:cNvSpPr>
          <p:nvPr>
            <p:ph type="pic" idx="14" hasCustomPrompt="1"/>
          </p:nvPr>
        </p:nvSpPr>
        <p:spPr>
          <a:xfrm>
            <a:off x="5068290"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9" name="Google Shape;545;g92c1b8851f_1_208">
            <a:extLst>
              <a:ext uri="{FF2B5EF4-FFF2-40B4-BE49-F238E27FC236}">
                <a16:creationId xmlns:a16="http://schemas.microsoft.com/office/drawing/2014/main" id="{1D707025-CB86-C648-8220-693D0580D0E2}"/>
              </a:ext>
            </a:extLst>
          </p:cNvPr>
          <p:cNvSpPr>
            <a:spLocks noGrp="1"/>
          </p:cNvSpPr>
          <p:nvPr>
            <p:ph type="pic" idx="15" hasCustomPrompt="1"/>
          </p:nvPr>
        </p:nvSpPr>
        <p:spPr>
          <a:xfrm>
            <a:off x="506829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22" name="Google Shape;547;g92c1b8851f_1_212">
            <a:extLst>
              <a:ext uri="{FF2B5EF4-FFF2-40B4-BE49-F238E27FC236}">
                <a16:creationId xmlns:a16="http://schemas.microsoft.com/office/drawing/2014/main" id="{73A06E28-1843-1F47-989D-D6A1E0494D1A}"/>
              </a:ext>
            </a:extLst>
          </p:cNvPr>
          <p:cNvSpPr txBox="1">
            <a:spLocks noGrp="1"/>
          </p:cNvSpPr>
          <p:nvPr>
            <p:ph type="body" idx="1"/>
          </p:nvPr>
        </p:nvSpPr>
        <p:spPr>
          <a:xfrm>
            <a:off x="300726" y="1525108"/>
            <a:ext cx="376149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4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a:p>
        </p:txBody>
      </p:sp>
      <p:sp>
        <p:nvSpPr>
          <p:cNvPr id="23" name="Google Shape;376;g92c1b8851f_1_40">
            <a:extLst>
              <a:ext uri="{FF2B5EF4-FFF2-40B4-BE49-F238E27FC236}">
                <a16:creationId xmlns:a16="http://schemas.microsoft.com/office/drawing/2014/main" id="{581308C4-63F5-9244-8A96-4D795F7B5735}"/>
              </a:ext>
            </a:extLst>
          </p:cNvPr>
          <p:cNvSpPr txBox="1">
            <a:spLocks noGrp="1"/>
          </p:cNvSpPr>
          <p:nvPr>
            <p:ph type="body" idx="10" hasCustomPrompt="1"/>
          </p:nvPr>
        </p:nvSpPr>
        <p:spPr>
          <a:xfrm>
            <a:off x="300726" y="2226271"/>
            <a:ext cx="3835845" cy="236270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16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4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2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25" name="TextBox 24">
            <a:extLst>
              <a:ext uri="{FF2B5EF4-FFF2-40B4-BE49-F238E27FC236}">
                <a16:creationId xmlns:a16="http://schemas.microsoft.com/office/drawing/2014/main" id="{78245D90-04E7-124D-A688-645F5C2F4691}"/>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tx1"/>
              </a:solidFill>
              <a:effectLst/>
              <a:uLnTx/>
              <a:uFillTx/>
              <a:latin typeface="+mn-lt"/>
              <a:cs typeface="Arial" panose="020B0604020202020204" pitchFamily="34" charset="0"/>
              <a:sym typeface="Arial"/>
            </a:endParaRPr>
          </a:p>
        </p:txBody>
      </p:sp>
      <p:sp>
        <p:nvSpPr>
          <p:cNvPr id="31" name="Google Shape;556;g92c1b8851f_1_212">
            <a:extLst>
              <a:ext uri="{FF2B5EF4-FFF2-40B4-BE49-F238E27FC236}">
                <a16:creationId xmlns:a16="http://schemas.microsoft.com/office/drawing/2014/main" id="{1818A17D-2987-794A-B007-23EAD39F4E5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a:solidFill>
                <a:schemeClr val="tx1"/>
              </a:solidFill>
              <a:latin typeface="+mn-lt"/>
              <a:ea typeface="Calibri"/>
              <a:cs typeface="Calibri"/>
              <a:sym typeface="Calibri"/>
            </a:endParaRPr>
          </a:p>
        </p:txBody>
      </p:sp>
      <p:pic>
        <p:nvPicPr>
          <p:cNvPr id="33" name="Picture 32">
            <a:extLst>
              <a:ext uri="{FF2B5EF4-FFF2-40B4-BE49-F238E27FC236}">
                <a16:creationId xmlns:a16="http://schemas.microsoft.com/office/drawing/2014/main" id="{5408D49A-DE41-744C-AE74-2DE7B37485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4" name="Pentagon 23">
            <a:extLst>
              <a:ext uri="{FF2B5EF4-FFF2-40B4-BE49-F238E27FC236}">
                <a16:creationId xmlns:a16="http://schemas.microsoft.com/office/drawing/2014/main" id="{93DA97C3-E3C2-4256-8FB1-D48CE31F3E1C}"/>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6" name="Picture 25">
            <a:extLst>
              <a:ext uri="{FF2B5EF4-FFF2-40B4-BE49-F238E27FC236}">
                <a16:creationId xmlns:a16="http://schemas.microsoft.com/office/drawing/2014/main" id="{0F9153D4-2FF7-D724-4A06-750034635D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213893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a:extLst>
              <a:ext uri="{FF2B5EF4-FFF2-40B4-BE49-F238E27FC236}">
                <a16:creationId xmlns:a16="http://schemas.microsoft.com/office/drawing/2014/main" id="{B718A364-C1DB-FA45-A0EE-DFA9333254CD}"/>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29" name="Title">
            <a:extLst>
              <a:ext uri="{FF2B5EF4-FFF2-40B4-BE49-F238E27FC236}">
                <a16:creationId xmlns:a16="http://schemas.microsoft.com/office/drawing/2014/main" id="{9DA7488B-BC2B-464C-A951-00F88A205EC0}"/>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5" name="Picture 14" descr="Icon&#10;&#10;Description automatically generated">
            <a:extLst>
              <a:ext uri="{FF2B5EF4-FFF2-40B4-BE49-F238E27FC236}">
                <a16:creationId xmlns:a16="http://schemas.microsoft.com/office/drawing/2014/main" id="{57178B61-7935-4F41-A81A-371D34CB69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E6908EF7-912C-E2D9-8B3A-EE7C23663E0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16833374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8" name="TextBox 7">
            <a:extLst>
              <a:ext uri="{FF2B5EF4-FFF2-40B4-BE49-F238E27FC236}">
                <a16:creationId xmlns:a16="http://schemas.microsoft.com/office/drawing/2014/main" id="{F0165B01-2E16-F84E-8C84-BCF688864554}"/>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9" name="Google Shape;556;g92c1b8851f_1_212">
            <a:extLst>
              <a:ext uri="{FF2B5EF4-FFF2-40B4-BE49-F238E27FC236}">
                <a16:creationId xmlns:a16="http://schemas.microsoft.com/office/drawing/2014/main" id="{98E940F9-5050-E249-880F-3683FCED0AB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6" name="Pentagon 5">
            <a:extLst>
              <a:ext uri="{FF2B5EF4-FFF2-40B4-BE49-F238E27FC236}">
                <a16:creationId xmlns:a16="http://schemas.microsoft.com/office/drawing/2014/main" id="{27E0B9AA-6D85-861E-712E-D3BB47A4205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7" name="Picture 6">
            <a:extLst>
              <a:ext uri="{FF2B5EF4-FFF2-40B4-BE49-F238E27FC236}">
                <a16:creationId xmlns:a16="http://schemas.microsoft.com/office/drawing/2014/main" id="{0536F58F-8EB8-6DEC-DDD2-2C0C658E62E1}"/>
              </a:ext>
            </a:extLst>
          </p:cNvPr>
          <p:cNvPicPr>
            <a:picLocks noChangeAspect="1"/>
          </p:cNvPicPr>
          <p:nvPr userDrawn="1"/>
        </p:nvPicPr>
        <p:blipFill>
          <a:blip r:embed="rId3"/>
          <a:srcRect/>
          <a:stretch/>
        </p:blipFill>
        <p:spPr>
          <a:xfrm>
            <a:off x="7351701" y="106236"/>
            <a:ext cx="1598530" cy="810018"/>
          </a:xfrm>
          <a:prstGeom prst="rect">
            <a:avLst/>
          </a:prstGeom>
        </p:spPr>
      </p:pic>
    </p:spTree>
    <p:extLst>
      <p:ext uri="{BB962C8B-B14F-4D97-AF65-F5344CB8AC3E}">
        <p14:creationId xmlns:p14="http://schemas.microsoft.com/office/powerpoint/2010/main" val="178815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3CB3A328-A530-22C1-333A-9C167AB292D5}"/>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68F94234-3300-5B56-B1E3-972E22139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2151095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A">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D6FEB1EE-FDB3-2441-A5EC-41A9574538B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361"/>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A0A2A6E8-7DE5-EE47-9217-088B98DCB699}"/>
              </a:ext>
            </a:extLst>
          </p:cNvPr>
          <p:cNvSpPr/>
          <p:nvPr userDrawn="1"/>
        </p:nvSpPr>
        <p:spPr>
          <a:xfrm>
            <a:off x="0" y="0"/>
            <a:ext cx="9154429"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a:extLst>
              <a:ext uri="{FF2B5EF4-FFF2-40B4-BE49-F238E27FC236}">
                <a16:creationId xmlns:a16="http://schemas.microsoft.com/office/drawing/2014/main" id="{F2269C4E-673D-B54A-83A5-9C8DC5FA8A59}"/>
              </a:ext>
            </a:extLst>
          </p:cNvPr>
          <p:cNvSpPr>
            <a:spLocks noGrp="1"/>
          </p:cNvSpPr>
          <p:nvPr>
            <p:ph type="body" sz="quarter" idx="10" hasCustomPrompt="1"/>
          </p:nvPr>
        </p:nvSpPr>
        <p:spPr>
          <a:xfrm>
            <a:off x="1092708" y="1886716"/>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pic>
        <p:nvPicPr>
          <p:cNvPr id="11" name="Picture 10" descr="Icon&#10;&#10;Description automatically generated">
            <a:extLst>
              <a:ext uri="{FF2B5EF4-FFF2-40B4-BE49-F238E27FC236}">
                <a16:creationId xmlns:a16="http://schemas.microsoft.com/office/drawing/2014/main" id="{D5C14A4E-E3A4-0E4A-B8DC-7C112731C5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968745"/>
            <a:ext cx="1008048" cy="247143"/>
          </a:xfrm>
          <a:prstGeom prst="rect">
            <a:avLst/>
          </a:prstGeom>
        </p:spPr>
      </p:pic>
      <p:pic>
        <p:nvPicPr>
          <p:cNvPr id="14" name="Google Shape;540;g92c1b8851f_1_200">
            <a:extLst>
              <a:ext uri="{FF2B5EF4-FFF2-40B4-BE49-F238E27FC236}">
                <a16:creationId xmlns:a16="http://schemas.microsoft.com/office/drawing/2014/main" id="{1C72E96F-339B-7E44-8466-718EA031371A}"/>
              </a:ext>
            </a:extLst>
          </p:cNvPr>
          <p:cNvPicPr preferRelativeResize="0"/>
          <p:nvPr userDrawn="1"/>
        </p:nvPicPr>
        <p:blipFill>
          <a:blip r:embed="rId5" cstate="screen">
            <a:extLst>
              <a:ext uri="{28A0092B-C50C-407E-A947-70E740481C1C}">
                <a14:useLocalDpi xmlns:a14="http://schemas.microsoft.com/office/drawing/2010/main"/>
              </a:ext>
            </a:extLst>
          </a:blip>
          <a:srcRect/>
          <a:stretch/>
        </p:blipFill>
        <p:spPr>
          <a:xfrm>
            <a:off x="3888594" y="4694557"/>
            <a:ext cx="1366812" cy="216290"/>
          </a:xfrm>
          <a:prstGeom prst="rect">
            <a:avLst/>
          </a:prstGeom>
          <a:noFill/>
          <a:ln>
            <a:noFill/>
          </a:ln>
        </p:spPr>
      </p:pic>
    </p:spTree>
    <p:extLst>
      <p:ext uri="{BB962C8B-B14F-4D97-AF65-F5344CB8AC3E}">
        <p14:creationId xmlns:p14="http://schemas.microsoft.com/office/powerpoint/2010/main" val="177127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516495" y="2049738"/>
            <a:ext cx="7154305" cy="651917"/>
          </a:xfrm>
          <a:prstGeom prst="rect">
            <a:avLst/>
          </a:prstGeom>
        </p:spPr>
        <p:txBody>
          <a:bodyPr/>
          <a:lstStyle>
            <a:lvl1pPr algn="l">
              <a:defRPr sz="32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pic>
        <p:nvPicPr>
          <p:cNvPr id="10" name="Google Shape;591;g92c1b8851f_1_246">
            <a:extLst>
              <a:ext uri="{FF2B5EF4-FFF2-40B4-BE49-F238E27FC236}">
                <a16:creationId xmlns:a16="http://schemas.microsoft.com/office/drawing/2014/main" id="{94A9742E-A01E-D94C-A49F-C9D60B43544A}"/>
              </a:ext>
            </a:extLst>
          </p:cNvPr>
          <p:cNvPicPr preferRelativeResize="0"/>
          <p:nvPr userDrawn="1"/>
        </p:nvPicPr>
        <p:blipFill rotWithShape="1">
          <a:blip r:embed="rId2" cstate="email">
            <a:alphaModFix amt="10000"/>
            <a:lum bright="70000" contrast="-70000"/>
            <a:extLst>
              <a:ext uri="{28A0092B-C50C-407E-A947-70E740481C1C}">
                <a14:useLocalDpi xmlns:a14="http://schemas.microsoft.com/office/drawing/2010/main"/>
              </a:ext>
            </a:extLst>
          </a:blip>
          <a:srcRect/>
          <a:stretch/>
        </p:blipFill>
        <p:spPr>
          <a:xfrm>
            <a:off x="6393306" y="2571750"/>
            <a:ext cx="3246595" cy="2070294"/>
          </a:xfrm>
          <a:prstGeom prst="rect">
            <a:avLst/>
          </a:prstGeom>
          <a:noFill/>
          <a:ln>
            <a:noFill/>
          </a:ln>
        </p:spPr>
      </p:pic>
      <p:sp>
        <p:nvSpPr>
          <p:cNvPr id="17" name="Title">
            <a:extLst>
              <a:ext uri="{FF2B5EF4-FFF2-40B4-BE49-F238E27FC236}">
                <a16:creationId xmlns:a16="http://schemas.microsoft.com/office/drawing/2014/main" id="{1EC0FCFD-B73E-834F-B02C-AB868FCFFC08}"/>
              </a:ext>
            </a:extLst>
          </p:cNvPr>
          <p:cNvSpPr>
            <a:spLocks noGrp="1"/>
          </p:cNvSpPr>
          <p:nvPr>
            <p:ph type="body" sz="quarter" idx="13" hasCustomPrompt="1"/>
          </p:nvPr>
        </p:nvSpPr>
        <p:spPr>
          <a:xfrm>
            <a:off x="516495" y="2876199"/>
            <a:ext cx="715430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8" name="Picture 17" descr="Icon&#10;&#10;Description automatically generated">
            <a:extLst>
              <a:ext uri="{FF2B5EF4-FFF2-40B4-BE49-F238E27FC236}">
                <a16:creationId xmlns:a16="http://schemas.microsoft.com/office/drawing/2014/main" id="{CB27E0B6-CD00-8646-81C1-2000B2DDF0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0103" y="2686802"/>
            <a:ext cx="833097" cy="204250"/>
          </a:xfrm>
          <a:prstGeom prst="rect">
            <a:avLst/>
          </a:prstGeom>
        </p:spPr>
      </p:pic>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B9B6F74-4161-5B14-C3B9-F7D1F51F9ED1}"/>
              </a:ext>
            </a:extLst>
          </p:cNvPr>
          <p:cNvGrpSpPr/>
          <p:nvPr userDrawn="1"/>
        </p:nvGrpSpPr>
        <p:grpSpPr>
          <a:xfrm>
            <a:off x="516495" y="0"/>
            <a:ext cx="1598530" cy="1410792"/>
            <a:chOff x="516495" y="0"/>
            <a:chExt cx="1598530" cy="1410792"/>
          </a:xfrm>
        </p:grpSpPr>
        <p:sp>
          <p:nvSpPr>
            <p:cNvPr id="8" name="Pentagon 7">
              <a:extLst>
                <a:ext uri="{FF2B5EF4-FFF2-40B4-BE49-F238E27FC236}">
                  <a16:creationId xmlns:a16="http://schemas.microsoft.com/office/drawing/2014/main" id="{916A175D-0249-4D9E-B0BE-788C1AE22153}"/>
                </a:ext>
              </a:extLst>
            </p:cNvPr>
            <p:cNvSpPr/>
            <p:nvPr userDrawn="1"/>
          </p:nvSpPr>
          <p:spPr>
            <a:xfrm rot="5400000">
              <a:off x="610364"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CF36C7A6-5B0B-F147-36C1-55F4CE4A4DAB}"/>
                </a:ext>
              </a:extLst>
            </p:cNvPr>
            <p:cNvPicPr>
              <a:picLocks noChangeAspect="1"/>
            </p:cNvPicPr>
            <p:nvPr userDrawn="1"/>
          </p:nvPicPr>
          <p:blipFill>
            <a:blip r:embed="rId5"/>
            <a:srcRect/>
            <a:stretch/>
          </p:blipFill>
          <p:spPr>
            <a:xfrm>
              <a:off x="516495" y="106236"/>
              <a:ext cx="1598530" cy="810018"/>
            </a:xfrm>
            <a:prstGeom prst="rect">
              <a:avLst/>
            </a:prstGeom>
          </p:spPr>
        </p:pic>
      </p:grpSp>
    </p:spTree>
    <p:extLst>
      <p:ext uri="{BB962C8B-B14F-4D97-AF65-F5344CB8AC3E}">
        <p14:creationId xmlns:p14="http://schemas.microsoft.com/office/powerpoint/2010/main" val="403355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970C66F-3A61-2846-BB7D-D8E0AB233FE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915443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2">
            <a:extLst>
              <a:ext uri="{FF2B5EF4-FFF2-40B4-BE49-F238E27FC236}">
                <a16:creationId xmlns:a16="http://schemas.microsoft.com/office/drawing/2014/main" id="{8F4D8789-7B8C-3F4B-92D2-D49FF7DD5CB8}"/>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31" name="Title">
            <a:extLst>
              <a:ext uri="{FF2B5EF4-FFF2-40B4-BE49-F238E27FC236}">
                <a16:creationId xmlns:a16="http://schemas.microsoft.com/office/drawing/2014/main" id="{8851C846-7E69-AD45-ABC9-2554A4A1F546}"/>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5" name="Picture 14" descr="Icon&#10;&#10;Description automatically generated">
            <a:extLst>
              <a:ext uri="{FF2B5EF4-FFF2-40B4-BE49-F238E27FC236}">
                <a16:creationId xmlns:a16="http://schemas.microsoft.com/office/drawing/2014/main" id="{BB2CFB0D-4D96-A841-832E-5E98D01527A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7B9638AC-D664-6D9B-DABA-EE9EAD58122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072646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1CF6729-777A-254E-8652-99E28C1C664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2">
            <a:extLst>
              <a:ext uri="{FF2B5EF4-FFF2-40B4-BE49-F238E27FC236}">
                <a16:creationId xmlns:a16="http://schemas.microsoft.com/office/drawing/2014/main" id="{B3D40C19-D15F-1A4E-8D12-B6A89198AF0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39" name="Title">
            <a:extLst>
              <a:ext uri="{FF2B5EF4-FFF2-40B4-BE49-F238E27FC236}">
                <a16:creationId xmlns:a16="http://schemas.microsoft.com/office/drawing/2014/main" id="{3D4BEAF4-E515-5A4B-8AF4-7060D9B90F41}"/>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3" name="Picture 12" descr="Icon&#10;&#10;Description automatically generated">
            <a:extLst>
              <a:ext uri="{FF2B5EF4-FFF2-40B4-BE49-F238E27FC236}">
                <a16:creationId xmlns:a16="http://schemas.microsoft.com/office/drawing/2014/main" id="{A076423E-3E83-6A4F-8227-C3031C9160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33FD6613-2B61-D85B-5FBB-CCFC0D23EA3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56266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2">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E3E965B7-0EA9-6242-89B6-D7150181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61145" cy="5143500"/>
          </a:xfrm>
          <a:prstGeom prst="rect">
            <a:avLst/>
          </a:prstGeom>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7" name="Rectangle 16">
            <a:extLst>
              <a:ext uri="{FF2B5EF4-FFF2-40B4-BE49-F238E27FC236}">
                <a16:creationId xmlns:a16="http://schemas.microsoft.com/office/drawing/2014/main" id="{EB548D5D-8BE0-7143-9EAA-7387939E43ED}"/>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600E8727-BA5F-4245-98C4-AD403AD07B2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4" name="Title">
            <a:extLst>
              <a:ext uri="{FF2B5EF4-FFF2-40B4-BE49-F238E27FC236}">
                <a16:creationId xmlns:a16="http://schemas.microsoft.com/office/drawing/2014/main" id="{71BD5F34-A937-3946-8B11-AC3B5984EB31}"/>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5" name="Picture 14" descr="Icon&#10;&#10;Description automatically generated">
            <a:extLst>
              <a:ext uri="{FF2B5EF4-FFF2-40B4-BE49-F238E27FC236}">
                <a16:creationId xmlns:a16="http://schemas.microsoft.com/office/drawing/2014/main" id="{5B2C67CB-A64D-F546-A3C3-D487BE902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1" name="Pentagon 10">
            <a:extLst>
              <a:ext uri="{FF2B5EF4-FFF2-40B4-BE49-F238E27FC236}">
                <a16:creationId xmlns:a16="http://schemas.microsoft.com/office/drawing/2014/main" id="{B43BEF91-7003-EBB2-0E88-8B1A9C1C249D}"/>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154FDEF2-1E35-D0F4-B379-88AD9958E9C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056459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3">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5FBFAE5-A0D6-E94E-8FB6-AF5CB816D52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33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4" name="Picture 13" descr="Icon&#10;&#10;Description automatically generated">
            <a:extLst>
              <a:ext uri="{FF2B5EF4-FFF2-40B4-BE49-F238E27FC236}">
                <a16:creationId xmlns:a16="http://schemas.microsoft.com/office/drawing/2014/main" id="{3821E134-A403-084C-B173-64B19CDC5C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F6EB4651-04CB-7F47-B490-EE79AA6775CF}"/>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CFADE8AA-5FB2-4673-6FA4-E550ED5048C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23093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4" name="Picture 13" descr="Icon&#10;&#10;Description automatically generated">
            <a:extLst>
              <a:ext uri="{FF2B5EF4-FFF2-40B4-BE49-F238E27FC236}">
                <a16:creationId xmlns:a16="http://schemas.microsoft.com/office/drawing/2014/main" id="{58DFAEB4-ED7B-4B4F-8848-F5ECF9CDAF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6503978C-C12C-DB57-0AF3-AC96C2439D6A}"/>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E9E799CB-474F-3F29-E2F1-BBB14B5F957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7476226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24" name="Rectangle 23">
            <a:extLst>
              <a:ext uri="{FF2B5EF4-FFF2-40B4-BE49-F238E27FC236}">
                <a16:creationId xmlns:a16="http://schemas.microsoft.com/office/drawing/2014/main" id="{71452C8C-EACE-2343-A517-B7378480008D}"/>
              </a:ext>
            </a:extLst>
          </p:cNvPr>
          <p:cNvSpPr/>
          <p:nvPr userDrawn="1"/>
        </p:nvSpPr>
        <p:spPr>
          <a:xfrm>
            <a:off x="-5215" y="4748212"/>
            <a:ext cx="9154430" cy="395288"/>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C50A2F-324C-1444-86CA-66CDEAFEA64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pic>
        <p:nvPicPr>
          <p:cNvPr id="7" name="Picture 6">
            <a:extLst>
              <a:ext uri="{FF2B5EF4-FFF2-40B4-BE49-F238E27FC236}">
                <a16:creationId xmlns:a16="http://schemas.microsoft.com/office/drawing/2014/main" id="{5248BF71-8362-1942-BBC3-C0A0B2A5E26F}"/>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667167C-668C-9B7C-D182-3894B1634FB1}"/>
              </a:ext>
            </a:extLst>
          </p:cNvPr>
          <p:cNvGrpSpPr/>
          <p:nvPr userDrawn="1"/>
        </p:nvGrpSpPr>
        <p:grpSpPr>
          <a:xfrm>
            <a:off x="7378107" y="-1"/>
            <a:ext cx="1545718" cy="1529478"/>
            <a:chOff x="7378107" y="-1"/>
            <a:chExt cx="1545718" cy="1529478"/>
          </a:xfrm>
        </p:grpSpPr>
        <p:sp>
          <p:nvSpPr>
            <p:cNvPr id="6" name="Pentagon 5">
              <a:extLst>
                <a:ext uri="{FF2B5EF4-FFF2-40B4-BE49-F238E27FC236}">
                  <a16:creationId xmlns:a16="http://schemas.microsoft.com/office/drawing/2014/main" id="{F23C3E76-74A6-CA17-980A-8A52023114C5}"/>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14DB4B8D-0E9C-AB15-6B18-ED21F46B6A1C}"/>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grpSp>
    </p:spTree>
    <p:extLst>
      <p:ext uri="{BB962C8B-B14F-4D97-AF65-F5344CB8AC3E}">
        <p14:creationId xmlns:p14="http://schemas.microsoft.com/office/powerpoint/2010/main" val="2133904765"/>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2.em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BCBBA1-EF14-4B14-3B8E-625F4376A25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8067" y="1013409"/>
            <a:ext cx="6467866" cy="2963009"/>
          </a:xfrm>
          <a:prstGeom prst="rect">
            <a:avLst/>
          </a:prstGeom>
        </p:spPr>
      </p:pic>
    </p:spTree>
    <p:extLst>
      <p:ext uri="{BB962C8B-B14F-4D97-AF65-F5344CB8AC3E}">
        <p14:creationId xmlns:p14="http://schemas.microsoft.com/office/powerpoint/2010/main" val="1633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FCCE53-FD55-E950-12F1-A529B32D3270}"/>
              </a:ext>
            </a:extLst>
          </p:cNvPr>
          <p:cNvSpPr>
            <a:spLocks noGrp="1"/>
          </p:cNvSpPr>
          <p:nvPr>
            <p:ph type="body" sz="quarter" idx="12"/>
          </p:nvPr>
        </p:nvSpPr>
        <p:spPr>
          <a:xfrm>
            <a:off x="2253608" y="206172"/>
            <a:ext cx="4636783" cy="395287"/>
          </a:xfrm>
        </p:spPr>
        <p:txBody>
          <a:bodyPr/>
          <a:lstStyle/>
          <a:p>
            <a:r>
              <a:rPr lang="en-US"/>
              <a:t>Transfer Settings Panel Updates</a:t>
            </a:r>
          </a:p>
          <a:p>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B8B7955C-404A-59E6-1756-252BF05295D1}"/>
              </a:ext>
            </a:extLst>
          </p:cNvPr>
          <p:cNvPicPr>
            <a:picLocks noChangeAspect="1"/>
          </p:cNvPicPr>
          <p:nvPr/>
        </p:nvPicPr>
        <p:blipFill>
          <a:blip r:embed="rId3"/>
          <a:stretch>
            <a:fillRect/>
          </a:stretch>
        </p:blipFill>
        <p:spPr>
          <a:xfrm>
            <a:off x="179244" y="1363695"/>
            <a:ext cx="3641908" cy="1115485"/>
          </a:xfrm>
          <a:prstGeom prst="rect">
            <a:avLst/>
          </a:prstGeom>
          <a:ln>
            <a:noFill/>
          </a:ln>
          <a:effectLst>
            <a:outerShdw blurRad="292100" dist="139700" dir="2700000" algn="tl" rotWithShape="0">
              <a:srgbClr val="333333">
                <a:alpha val="65000"/>
              </a:srgbClr>
            </a:outerShdw>
          </a:effectLst>
        </p:spPr>
      </p:pic>
      <p:pic>
        <p:nvPicPr>
          <p:cNvPr id="8" name="Picture 7" descr="Text&#10;&#10;Description automatically generated with medium confidence">
            <a:extLst>
              <a:ext uri="{FF2B5EF4-FFF2-40B4-BE49-F238E27FC236}">
                <a16:creationId xmlns:a16="http://schemas.microsoft.com/office/drawing/2014/main" id="{5C68963B-C9FC-F01D-AD0A-2FCDCAEE695D}"/>
              </a:ext>
            </a:extLst>
          </p:cNvPr>
          <p:cNvPicPr>
            <a:picLocks noChangeAspect="1"/>
          </p:cNvPicPr>
          <p:nvPr/>
        </p:nvPicPr>
        <p:blipFill>
          <a:blip r:embed="rId4"/>
          <a:stretch>
            <a:fillRect/>
          </a:stretch>
        </p:blipFill>
        <p:spPr>
          <a:xfrm>
            <a:off x="1368293" y="2137333"/>
            <a:ext cx="7700951" cy="2508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311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C53D0D-F7FF-BC0B-DDBA-17908AADD774}"/>
              </a:ext>
            </a:extLst>
          </p:cNvPr>
          <p:cNvSpPr>
            <a:spLocks noGrp="1"/>
          </p:cNvSpPr>
          <p:nvPr>
            <p:ph type="body" sz="quarter" idx="12"/>
          </p:nvPr>
        </p:nvSpPr>
        <p:spPr>
          <a:xfrm>
            <a:off x="1940312" y="221040"/>
            <a:ext cx="4547573" cy="395287"/>
          </a:xfrm>
        </p:spPr>
        <p:txBody>
          <a:bodyPr/>
          <a:lstStyle/>
          <a:p>
            <a:r>
              <a:rPr lang="en-US"/>
              <a:t>New WebAdMIT Data Dictionary</a:t>
            </a:r>
          </a:p>
        </p:txBody>
      </p:sp>
      <p:pic>
        <p:nvPicPr>
          <p:cNvPr id="7" name="Picture 6" descr="Text&#10;&#10;Description automatically generated">
            <a:extLst>
              <a:ext uri="{FF2B5EF4-FFF2-40B4-BE49-F238E27FC236}">
                <a16:creationId xmlns:a16="http://schemas.microsoft.com/office/drawing/2014/main" id="{2B9774FF-D6F5-D1CC-3716-6250A8FD5883}"/>
              </a:ext>
            </a:extLst>
          </p:cNvPr>
          <p:cNvPicPr>
            <a:picLocks noChangeAspect="1"/>
          </p:cNvPicPr>
          <p:nvPr/>
        </p:nvPicPr>
        <p:blipFill>
          <a:blip r:embed="rId3"/>
          <a:stretch>
            <a:fillRect/>
          </a:stretch>
        </p:blipFill>
        <p:spPr>
          <a:xfrm>
            <a:off x="141249" y="1261607"/>
            <a:ext cx="6973229" cy="330814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FB6B9B3-1835-577D-F828-BB2B41F5E48F}"/>
              </a:ext>
            </a:extLst>
          </p:cNvPr>
          <p:cNvPicPr>
            <a:picLocks noChangeAspect="1"/>
          </p:cNvPicPr>
          <p:nvPr/>
        </p:nvPicPr>
        <p:blipFill>
          <a:blip r:embed="rId4"/>
          <a:stretch>
            <a:fillRect/>
          </a:stretch>
        </p:blipFill>
        <p:spPr>
          <a:xfrm>
            <a:off x="3627863" y="3107473"/>
            <a:ext cx="5446084" cy="1462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2070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36288F-B040-9679-1E36-CA0A33AF35B0}"/>
              </a:ext>
            </a:extLst>
          </p:cNvPr>
          <p:cNvSpPr>
            <a:spLocks noGrp="1"/>
          </p:cNvSpPr>
          <p:nvPr>
            <p:ph type="body" sz="quarter" idx="12"/>
          </p:nvPr>
        </p:nvSpPr>
        <p:spPr/>
        <p:txBody>
          <a:bodyPr/>
          <a:lstStyle/>
          <a:p>
            <a:r>
              <a:rPr lang="en-US"/>
              <a:t>Standardized Test Updates</a:t>
            </a:r>
          </a:p>
        </p:txBody>
      </p:sp>
      <p:pic>
        <p:nvPicPr>
          <p:cNvPr id="5" name="Picture 4" descr="A screenshot of a computer&#10;&#10;Description automatically generated">
            <a:extLst>
              <a:ext uri="{FF2B5EF4-FFF2-40B4-BE49-F238E27FC236}">
                <a16:creationId xmlns:a16="http://schemas.microsoft.com/office/drawing/2014/main" id="{DBBAFF3F-A7E1-38EE-DED6-DD9CB2461C60}"/>
              </a:ext>
            </a:extLst>
          </p:cNvPr>
          <p:cNvPicPr>
            <a:picLocks noChangeAspect="1"/>
          </p:cNvPicPr>
          <p:nvPr/>
        </p:nvPicPr>
        <p:blipFill>
          <a:blip r:embed="rId3"/>
          <a:stretch>
            <a:fillRect/>
          </a:stretch>
        </p:blipFill>
        <p:spPr>
          <a:xfrm>
            <a:off x="78059" y="1766713"/>
            <a:ext cx="8987883" cy="1610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22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p:txBody>
          <a:bodyPr/>
          <a:lstStyle/>
          <a:p>
            <a:r>
              <a:rPr lang="en-US"/>
              <a:t>Status and Accessibility</a:t>
            </a:r>
            <a:endParaRPr lang="en-LB"/>
          </a:p>
        </p:txBody>
      </p:sp>
      <p:pic>
        <p:nvPicPr>
          <p:cNvPr id="3" name="Picture 2">
            <a:extLst>
              <a:ext uri="{FF2B5EF4-FFF2-40B4-BE49-F238E27FC236}">
                <a16:creationId xmlns:a16="http://schemas.microsoft.com/office/drawing/2014/main" id="{01DD2D81-7B6D-BBDC-34D8-526E2A884473}"/>
              </a:ext>
            </a:extLst>
          </p:cNvPr>
          <p:cNvPicPr>
            <a:picLocks noChangeAspect="1"/>
          </p:cNvPicPr>
          <p:nvPr/>
        </p:nvPicPr>
        <p:blipFill rotWithShape="1">
          <a:blip r:embed="rId3"/>
          <a:srcRect l="40791"/>
          <a:stretch/>
        </p:blipFill>
        <p:spPr>
          <a:xfrm>
            <a:off x="5564980" y="2526311"/>
            <a:ext cx="3493282" cy="85514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987F0FA-1F14-696B-1DD2-9F2B4B3B6DCD}"/>
              </a:ext>
            </a:extLst>
          </p:cNvPr>
          <p:cNvPicPr>
            <a:picLocks noChangeAspect="1"/>
          </p:cNvPicPr>
          <p:nvPr/>
        </p:nvPicPr>
        <p:blipFill>
          <a:blip r:embed="rId4"/>
          <a:stretch>
            <a:fillRect/>
          </a:stretch>
        </p:blipFill>
        <p:spPr>
          <a:xfrm>
            <a:off x="228300" y="1329268"/>
            <a:ext cx="1648651" cy="324923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1CB779D-07E9-679F-33B5-6CC61BEC0665}"/>
              </a:ext>
            </a:extLst>
          </p:cNvPr>
          <p:cNvPicPr>
            <a:picLocks noChangeAspect="1"/>
          </p:cNvPicPr>
          <p:nvPr/>
        </p:nvPicPr>
        <p:blipFill>
          <a:blip r:embed="rId5"/>
          <a:stretch>
            <a:fillRect/>
          </a:stretch>
        </p:blipFill>
        <p:spPr>
          <a:xfrm>
            <a:off x="2160492" y="1498730"/>
            <a:ext cx="3120947" cy="2910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6512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4BACC-2307-90B3-2A7E-24CDE75A2B52}"/>
              </a:ext>
            </a:extLst>
          </p:cNvPr>
          <p:cNvSpPr>
            <a:spLocks noGrp="1"/>
          </p:cNvSpPr>
          <p:nvPr>
            <p:ph type="body" sz="quarter" idx="12"/>
          </p:nvPr>
        </p:nvSpPr>
        <p:spPr/>
        <p:txBody>
          <a:bodyPr/>
          <a:lstStyle/>
          <a:p>
            <a:r>
              <a:rPr lang="en-US"/>
              <a:t>Lookup Table Updates</a:t>
            </a:r>
          </a:p>
        </p:txBody>
      </p:sp>
      <p:sp>
        <p:nvSpPr>
          <p:cNvPr id="3" name="Text Placeholder 2">
            <a:extLst>
              <a:ext uri="{FF2B5EF4-FFF2-40B4-BE49-F238E27FC236}">
                <a16:creationId xmlns:a16="http://schemas.microsoft.com/office/drawing/2014/main" id="{9ECBC750-7FA8-CF9C-24A8-6D007FD1E589}"/>
              </a:ext>
            </a:extLst>
          </p:cNvPr>
          <p:cNvSpPr>
            <a:spLocks noGrp="1"/>
          </p:cNvSpPr>
          <p:nvPr>
            <p:ph type="body" idx="10"/>
          </p:nvPr>
        </p:nvSpPr>
        <p:spPr/>
        <p:txBody>
          <a:bodyPr/>
          <a:lstStyle/>
          <a:p>
            <a:r>
              <a:rPr lang="en-US">
                <a:solidFill>
                  <a:srgbClr val="154061"/>
                </a:solidFill>
                <a:effectLst/>
                <a:latin typeface="Scala"/>
              </a:rPr>
              <a:t>Annual Fall 2021 Lookup Updates</a:t>
            </a:r>
          </a:p>
          <a:p>
            <a:r>
              <a:rPr lang="en-US">
                <a:solidFill>
                  <a:srgbClr val="154061"/>
                </a:solidFill>
                <a:effectLst/>
                <a:latin typeface="Scala"/>
              </a:rPr>
              <a:t>Annual Spring 2022 Lookup Updates</a:t>
            </a:r>
          </a:p>
          <a:p>
            <a:endParaRPr lang="en-US" b="1">
              <a:solidFill>
                <a:srgbClr val="154061"/>
              </a:solidFill>
              <a:effectLst/>
              <a:latin typeface="Scala"/>
            </a:endParaRPr>
          </a:p>
          <a:p>
            <a:endParaRPr lang="en-US"/>
          </a:p>
        </p:txBody>
      </p:sp>
      <p:pic>
        <p:nvPicPr>
          <p:cNvPr id="5" name="Picture 4">
            <a:extLst>
              <a:ext uri="{FF2B5EF4-FFF2-40B4-BE49-F238E27FC236}">
                <a16:creationId xmlns:a16="http://schemas.microsoft.com/office/drawing/2014/main" id="{9EED2B0F-0D5E-BADA-7488-E06D64B62CAF}"/>
              </a:ext>
            </a:extLst>
          </p:cNvPr>
          <p:cNvPicPr>
            <a:picLocks noChangeAspect="1"/>
          </p:cNvPicPr>
          <p:nvPr/>
        </p:nvPicPr>
        <p:blipFill>
          <a:blip r:embed="rId3"/>
          <a:stretch>
            <a:fillRect/>
          </a:stretch>
        </p:blipFill>
        <p:spPr>
          <a:xfrm>
            <a:off x="543979" y="2423240"/>
            <a:ext cx="7098780" cy="1905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507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8C47F-D855-62D9-E1F7-8E0226E46C8C}"/>
              </a:ext>
            </a:extLst>
          </p:cNvPr>
          <p:cNvSpPr>
            <a:spLocks noGrp="1"/>
          </p:cNvSpPr>
          <p:nvPr>
            <p:ph type="body" sz="quarter" idx="12"/>
          </p:nvPr>
        </p:nvSpPr>
        <p:spPr>
          <a:xfrm>
            <a:off x="1792691" y="198737"/>
            <a:ext cx="5558617" cy="395287"/>
          </a:xfrm>
        </p:spPr>
        <p:txBody>
          <a:bodyPr/>
          <a:lstStyle/>
          <a:p>
            <a:r>
              <a:rPr lang="en-US"/>
              <a:t>Email Template Mail Merge Updates</a:t>
            </a:r>
          </a:p>
        </p:txBody>
      </p:sp>
      <p:pic>
        <p:nvPicPr>
          <p:cNvPr id="5" name="Picture 4">
            <a:extLst>
              <a:ext uri="{FF2B5EF4-FFF2-40B4-BE49-F238E27FC236}">
                <a16:creationId xmlns:a16="http://schemas.microsoft.com/office/drawing/2014/main" id="{A2506C8D-0155-5339-EB5A-CCCA5C9691A5}"/>
              </a:ext>
            </a:extLst>
          </p:cNvPr>
          <p:cNvPicPr>
            <a:picLocks noChangeAspect="1"/>
          </p:cNvPicPr>
          <p:nvPr/>
        </p:nvPicPr>
        <p:blipFill>
          <a:blip r:embed="rId3"/>
          <a:stretch>
            <a:fillRect/>
          </a:stretch>
        </p:blipFill>
        <p:spPr>
          <a:xfrm>
            <a:off x="1219199" y="1428260"/>
            <a:ext cx="6705600" cy="3096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500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6AA84C-42F9-FC69-46AA-3FAB1F361AFA}"/>
              </a:ext>
            </a:extLst>
          </p:cNvPr>
          <p:cNvSpPr>
            <a:spLocks noGrp="1"/>
          </p:cNvSpPr>
          <p:nvPr>
            <p:ph type="body" sz="quarter" idx="12"/>
          </p:nvPr>
        </p:nvSpPr>
        <p:spPr>
          <a:xfrm>
            <a:off x="1989696" y="228474"/>
            <a:ext cx="5164607" cy="395287"/>
          </a:xfrm>
        </p:spPr>
        <p:txBody>
          <a:bodyPr/>
          <a:lstStyle/>
          <a:p>
            <a:r>
              <a:rPr lang="en-US"/>
              <a:t>Export and Report Manager Updates</a:t>
            </a:r>
          </a:p>
        </p:txBody>
      </p:sp>
      <p:sp>
        <p:nvSpPr>
          <p:cNvPr id="3" name="Text Placeholder 2">
            <a:extLst>
              <a:ext uri="{FF2B5EF4-FFF2-40B4-BE49-F238E27FC236}">
                <a16:creationId xmlns:a16="http://schemas.microsoft.com/office/drawing/2014/main" id="{B9409A68-DC43-FF72-E777-FF24DA05A86A}"/>
              </a:ext>
            </a:extLst>
          </p:cNvPr>
          <p:cNvSpPr>
            <a:spLocks noGrp="1"/>
          </p:cNvSpPr>
          <p:nvPr>
            <p:ph type="body" idx="10"/>
          </p:nvPr>
        </p:nvSpPr>
        <p:spPr/>
        <p:txBody>
          <a:bodyPr/>
          <a:lstStyle/>
          <a:p>
            <a:r>
              <a:rPr lang="en-US">
                <a:solidFill>
                  <a:srgbClr val="154061"/>
                </a:solidFill>
                <a:effectLst/>
                <a:latin typeface="Scala"/>
              </a:rPr>
              <a:t>CAS Updates Field Selections</a:t>
            </a:r>
          </a:p>
          <a:p>
            <a:r>
              <a:rPr lang="en-US">
                <a:solidFill>
                  <a:srgbClr val="154061"/>
                </a:solidFill>
                <a:effectLst/>
                <a:latin typeface="Scala"/>
              </a:rPr>
              <a:t>Kira Assessment URL Field in Export Manager</a:t>
            </a:r>
          </a:p>
          <a:p>
            <a:r>
              <a:rPr lang="en-US">
                <a:solidFill>
                  <a:srgbClr val="154061"/>
                </a:solidFill>
                <a:effectLst/>
                <a:latin typeface="Scala"/>
              </a:rPr>
              <a:t>Text Authorization, Phone Type, and Notes Data Added to Partial View Applicant Exports</a:t>
            </a:r>
          </a:p>
          <a:p>
            <a:r>
              <a:rPr lang="en-US">
                <a:solidFill>
                  <a:srgbClr val="154061"/>
                </a:solidFill>
                <a:effectLst/>
                <a:latin typeface="Scala"/>
              </a:rPr>
              <a:t>Custom Program Plans Question </a:t>
            </a:r>
          </a:p>
          <a:p>
            <a:r>
              <a:rPr lang="en-US">
                <a:solidFill>
                  <a:srgbClr val="154061"/>
                </a:solidFill>
                <a:effectLst/>
                <a:latin typeface="Scala"/>
              </a:rPr>
              <a:t>Mailing Address Fields Removed from Evaluations Report</a:t>
            </a:r>
          </a:p>
          <a:p>
            <a:endParaRPr lang="en-US" b="1">
              <a:solidFill>
                <a:srgbClr val="154061"/>
              </a:solidFill>
              <a:effectLst/>
              <a:latin typeface="Scala"/>
            </a:endParaRPr>
          </a:p>
          <a:p>
            <a:endParaRPr lang="en-US" b="1">
              <a:solidFill>
                <a:srgbClr val="154061"/>
              </a:solidFill>
              <a:effectLst/>
              <a:latin typeface="Scala"/>
            </a:endParaRPr>
          </a:p>
          <a:p>
            <a:endParaRPr lang="en-US" b="1">
              <a:solidFill>
                <a:srgbClr val="154061"/>
              </a:solidFill>
              <a:effectLst/>
              <a:latin typeface="Scala"/>
            </a:endParaRPr>
          </a:p>
          <a:p>
            <a:endParaRPr lang="en-US" b="1">
              <a:solidFill>
                <a:srgbClr val="154061"/>
              </a:solidFill>
              <a:effectLst/>
              <a:latin typeface="Scala"/>
            </a:endParaRPr>
          </a:p>
          <a:p>
            <a:endParaRPr lang="en-US"/>
          </a:p>
        </p:txBody>
      </p:sp>
    </p:spTree>
    <p:extLst>
      <p:ext uri="{BB962C8B-B14F-4D97-AF65-F5344CB8AC3E}">
        <p14:creationId xmlns:p14="http://schemas.microsoft.com/office/powerpoint/2010/main" val="2738948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32BFBC-F300-D639-5A18-46B522611105}"/>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41635295-9063-D8D3-9DCD-B450C4EC58C9}"/>
              </a:ext>
            </a:extLst>
          </p:cNvPr>
          <p:cNvSpPr>
            <a:spLocks noGrp="1"/>
          </p:cNvSpPr>
          <p:nvPr>
            <p:ph type="body" idx="10"/>
          </p:nvPr>
        </p:nvSpPr>
        <p:spPr/>
        <p:txBody>
          <a:bodyPr/>
          <a:lstStyle/>
          <a:p>
            <a:r>
              <a:rPr lang="en-US">
                <a:solidFill>
                  <a:srgbClr val="154061"/>
                </a:solidFill>
                <a:effectLst/>
                <a:latin typeface="Scala"/>
              </a:rPr>
              <a:t>Fee Waiver Eligible Status Updated</a:t>
            </a:r>
          </a:p>
          <a:p>
            <a:endParaRPr lang="en-US"/>
          </a:p>
        </p:txBody>
      </p:sp>
    </p:spTree>
    <p:extLst>
      <p:ext uri="{BB962C8B-B14F-4D97-AF65-F5344CB8AC3E}">
        <p14:creationId xmlns:p14="http://schemas.microsoft.com/office/powerpoint/2010/main" val="29272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BB8851-4DED-6D64-DB62-AB7319713962}"/>
              </a:ext>
            </a:extLst>
          </p:cNvPr>
          <p:cNvSpPr>
            <a:spLocks noGrp="1"/>
          </p:cNvSpPr>
          <p:nvPr>
            <p:ph type="body" sz="quarter" idx="12"/>
          </p:nvPr>
        </p:nvSpPr>
        <p:spPr>
          <a:xfrm>
            <a:off x="2402291" y="213606"/>
            <a:ext cx="4339417" cy="395287"/>
          </a:xfrm>
        </p:spPr>
        <p:txBody>
          <a:bodyPr/>
          <a:lstStyle/>
          <a:p>
            <a:r>
              <a:rPr lang="en-US"/>
              <a:t>Manual Designation Updates</a:t>
            </a:r>
          </a:p>
        </p:txBody>
      </p:sp>
      <p:pic>
        <p:nvPicPr>
          <p:cNvPr id="5" name="Picture 4">
            <a:extLst>
              <a:ext uri="{FF2B5EF4-FFF2-40B4-BE49-F238E27FC236}">
                <a16:creationId xmlns:a16="http://schemas.microsoft.com/office/drawing/2014/main" id="{685BF9EE-2CB8-FCC5-37C1-5E31B5BA7367}"/>
              </a:ext>
            </a:extLst>
          </p:cNvPr>
          <p:cNvPicPr>
            <a:picLocks noChangeAspect="1"/>
          </p:cNvPicPr>
          <p:nvPr/>
        </p:nvPicPr>
        <p:blipFill>
          <a:blip r:embed="rId3"/>
          <a:stretch>
            <a:fillRect/>
          </a:stretch>
        </p:blipFill>
        <p:spPr>
          <a:xfrm>
            <a:off x="438614" y="1487437"/>
            <a:ext cx="8266772" cy="21686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39FDE2C-61DB-F3C0-B7F9-D3B5E5AB7484}"/>
              </a:ext>
            </a:extLst>
          </p:cNvPr>
          <p:cNvPicPr>
            <a:picLocks noChangeAspect="1"/>
          </p:cNvPicPr>
          <p:nvPr/>
        </p:nvPicPr>
        <p:blipFill>
          <a:blip r:embed="rId4"/>
          <a:stretch>
            <a:fillRect/>
          </a:stretch>
        </p:blipFill>
        <p:spPr>
          <a:xfrm>
            <a:off x="4572000" y="3070301"/>
            <a:ext cx="2597248" cy="1606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0036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805E10-8859-7CF2-A5A5-00765D738F49}"/>
              </a:ext>
            </a:extLst>
          </p:cNvPr>
          <p:cNvSpPr>
            <a:spLocks noGrp="1"/>
          </p:cNvSpPr>
          <p:nvPr>
            <p:ph type="body" sz="quarter" idx="12"/>
          </p:nvPr>
        </p:nvSpPr>
        <p:spPr/>
        <p:txBody>
          <a:bodyPr/>
          <a:lstStyle/>
          <a:p>
            <a:r>
              <a:rPr lang="en-US"/>
              <a:t>Configuration Portal Enhancements</a:t>
            </a:r>
          </a:p>
        </p:txBody>
      </p:sp>
    </p:spTree>
    <p:extLst>
      <p:ext uri="{BB962C8B-B14F-4D97-AF65-F5344CB8AC3E}">
        <p14:creationId xmlns:p14="http://schemas.microsoft.com/office/powerpoint/2010/main" val="423649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0EA75-DDA6-144C-92C2-BD16F1FEB4AA}"/>
              </a:ext>
            </a:extLst>
          </p:cNvPr>
          <p:cNvSpPr>
            <a:spLocks noGrp="1"/>
          </p:cNvSpPr>
          <p:nvPr>
            <p:ph type="body" sz="quarter" idx="10"/>
          </p:nvPr>
        </p:nvSpPr>
        <p:spPr/>
        <p:txBody>
          <a:bodyPr/>
          <a:lstStyle/>
          <a:p>
            <a:r>
              <a:rPr lang="en-US"/>
              <a:t>WebAdMIT and Configuration Portal Rewind</a:t>
            </a:r>
          </a:p>
        </p:txBody>
      </p:sp>
      <p:sp>
        <p:nvSpPr>
          <p:cNvPr id="3" name="Text Placeholder 2">
            <a:extLst>
              <a:ext uri="{FF2B5EF4-FFF2-40B4-BE49-F238E27FC236}">
                <a16:creationId xmlns:a16="http://schemas.microsoft.com/office/drawing/2014/main" id="{A96C4C41-BC06-6941-9277-FDA4BCD0DF8B}"/>
              </a:ext>
            </a:extLst>
          </p:cNvPr>
          <p:cNvSpPr>
            <a:spLocks noGrp="1"/>
          </p:cNvSpPr>
          <p:nvPr>
            <p:ph type="body" sz="quarter" idx="13"/>
          </p:nvPr>
        </p:nvSpPr>
        <p:spPr/>
        <p:txBody>
          <a:bodyPr/>
          <a:lstStyle/>
          <a:p>
            <a:r>
              <a:rPr lang="en-US"/>
              <a:t>Reggie Ross / July 28, 2022 / 2:45 PM</a:t>
            </a:r>
          </a:p>
        </p:txBody>
      </p:sp>
    </p:spTree>
    <p:extLst>
      <p:ext uri="{BB962C8B-B14F-4D97-AF65-F5344CB8AC3E}">
        <p14:creationId xmlns:p14="http://schemas.microsoft.com/office/powerpoint/2010/main" val="31686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F32E9-7DD2-9138-561C-1D764CD4DB32}"/>
              </a:ext>
            </a:extLst>
          </p:cNvPr>
          <p:cNvSpPr>
            <a:spLocks noGrp="1"/>
          </p:cNvSpPr>
          <p:nvPr>
            <p:ph type="body" sz="quarter" idx="12"/>
          </p:nvPr>
        </p:nvSpPr>
        <p:spPr>
          <a:xfrm>
            <a:off x="2294496" y="254687"/>
            <a:ext cx="4555007" cy="395287"/>
          </a:xfrm>
        </p:spPr>
        <p:txBody>
          <a:bodyPr/>
          <a:lstStyle/>
          <a:p>
            <a:r>
              <a:rPr lang="en-US"/>
              <a:t>Single Program Promote Date</a:t>
            </a:r>
          </a:p>
          <a:p>
            <a:endParaRPr lang="en-US"/>
          </a:p>
        </p:txBody>
      </p:sp>
      <p:pic>
        <p:nvPicPr>
          <p:cNvPr id="5" name="Picture 4">
            <a:extLst>
              <a:ext uri="{FF2B5EF4-FFF2-40B4-BE49-F238E27FC236}">
                <a16:creationId xmlns:a16="http://schemas.microsoft.com/office/drawing/2014/main" id="{5F4CC915-68DF-0CBF-2628-193E5D31C889}"/>
              </a:ext>
            </a:extLst>
          </p:cNvPr>
          <p:cNvPicPr>
            <a:picLocks noChangeAspect="1"/>
          </p:cNvPicPr>
          <p:nvPr/>
        </p:nvPicPr>
        <p:blipFill>
          <a:blip r:embed="rId3"/>
          <a:stretch>
            <a:fillRect/>
          </a:stretch>
        </p:blipFill>
        <p:spPr>
          <a:xfrm>
            <a:off x="981232" y="1894773"/>
            <a:ext cx="7181533" cy="2140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3671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DD4BBC-F07E-1A38-4DDA-589F6B61F041}"/>
              </a:ext>
            </a:extLst>
          </p:cNvPr>
          <p:cNvSpPr>
            <a:spLocks noGrp="1"/>
          </p:cNvSpPr>
          <p:nvPr>
            <p:ph type="body" sz="quarter" idx="12"/>
          </p:nvPr>
        </p:nvSpPr>
        <p:spPr>
          <a:xfrm>
            <a:off x="2019433" y="183869"/>
            <a:ext cx="5105134" cy="395287"/>
          </a:xfrm>
        </p:spPr>
        <p:txBody>
          <a:bodyPr/>
          <a:lstStyle/>
          <a:p>
            <a:r>
              <a:rPr lang="en-US"/>
              <a:t>Export Program Configuration Data</a:t>
            </a:r>
          </a:p>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0A4B63C6-55FB-0C1A-A52F-C7DC6F70D573}"/>
              </a:ext>
            </a:extLst>
          </p:cNvPr>
          <p:cNvPicPr>
            <a:picLocks noChangeAspect="1"/>
          </p:cNvPicPr>
          <p:nvPr/>
        </p:nvPicPr>
        <p:blipFill>
          <a:blip r:embed="rId3"/>
          <a:stretch>
            <a:fillRect/>
          </a:stretch>
        </p:blipFill>
        <p:spPr>
          <a:xfrm>
            <a:off x="293011" y="1498126"/>
            <a:ext cx="6742771" cy="2275836"/>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application&#10;&#10;Description automatically generated">
            <a:extLst>
              <a:ext uri="{FF2B5EF4-FFF2-40B4-BE49-F238E27FC236}">
                <a16:creationId xmlns:a16="http://schemas.microsoft.com/office/drawing/2014/main" id="{068A54D6-4A91-303A-1B85-1910E7D1ED22}"/>
              </a:ext>
            </a:extLst>
          </p:cNvPr>
          <p:cNvPicPr>
            <a:picLocks noChangeAspect="1"/>
          </p:cNvPicPr>
          <p:nvPr/>
        </p:nvPicPr>
        <p:blipFill>
          <a:blip r:embed="rId4"/>
          <a:stretch>
            <a:fillRect/>
          </a:stretch>
        </p:blipFill>
        <p:spPr>
          <a:xfrm>
            <a:off x="2215374" y="3570464"/>
            <a:ext cx="6742772" cy="917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2188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D310A4-3DE2-E8BB-2753-D95EF6A0C341}"/>
              </a:ext>
            </a:extLst>
          </p:cNvPr>
          <p:cNvSpPr>
            <a:spLocks noGrp="1"/>
          </p:cNvSpPr>
          <p:nvPr>
            <p:ph type="body" sz="quarter" idx="12"/>
          </p:nvPr>
        </p:nvSpPr>
        <p:spPr>
          <a:xfrm>
            <a:off x="77849" y="221040"/>
            <a:ext cx="7267088" cy="395287"/>
          </a:xfrm>
        </p:spPr>
        <p:txBody>
          <a:bodyPr/>
          <a:lstStyle/>
          <a:p>
            <a:r>
              <a:rPr lang="en-US" sz="1600"/>
              <a:t>Programs Can Request Foreign Transcripts Separately from Domestic Transcripts</a:t>
            </a:r>
          </a:p>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C9716DB0-D363-0F46-4874-1F74A1BBC5B3}"/>
              </a:ext>
            </a:extLst>
          </p:cNvPr>
          <p:cNvPicPr>
            <a:picLocks noChangeAspect="1"/>
          </p:cNvPicPr>
          <p:nvPr/>
        </p:nvPicPr>
        <p:blipFill>
          <a:blip r:embed="rId3"/>
          <a:stretch>
            <a:fillRect/>
          </a:stretch>
        </p:blipFill>
        <p:spPr>
          <a:xfrm>
            <a:off x="1020232" y="1711906"/>
            <a:ext cx="7103535" cy="2341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6283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2CCAF1-728B-3018-49EA-C00A3AA175CE}"/>
              </a:ext>
            </a:extLst>
          </p:cNvPr>
          <p:cNvSpPr>
            <a:spLocks noGrp="1"/>
          </p:cNvSpPr>
          <p:nvPr>
            <p:ph type="body" sz="quarter" idx="12"/>
          </p:nvPr>
        </p:nvSpPr>
        <p:spPr>
          <a:xfrm>
            <a:off x="2562126" y="177430"/>
            <a:ext cx="4019748" cy="395287"/>
          </a:xfrm>
        </p:spPr>
        <p:txBody>
          <a:bodyPr/>
          <a:lstStyle/>
          <a:p>
            <a:r>
              <a:rPr lang="en-US"/>
              <a:t>Question Workflow Updates</a:t>
            </a:r>
          </a:p>
        </p:txBody>
      </p:sp>
      <p:sp>
        <p:nvSpPr>
          <p:cNvPr id="3" name="Text Placeholder 2">
            <a:extLst>
              <a:ext uri="{FF2B5EF4-FFF2-40B4-BE49-F238E27FC236}">
                <a16:creationId xmlns:a16="http://schemas.microsoft.com/office/drawing/2014/main" id="{8184F755-6D97-BADB-36FB-E96B6601B36F}"/>
              </a:ext>
            </a:extLst>
          </p:cNvPr>
          <p:cNvSpPr>
            <a:spLocks noGrp="1"/>
          </p:cNvSpPr>
          <p:nvPr>
            <p:ph type="body" idx="10"/>
          </p:nvPr>
        </p:nvSpPr>
        <p:spPr/>
        <p:txBody>
          <a:bodyPr/>
          <a:lstStyle/>
          <a:p>
            <a:endParaRPr lang="en-US" b="1">
              <a:solidFill>
                <a:srgbClr val="154061"/>
              </a:solidFill>
              <a:effectLst/>
              <a:latin typeface="Scala"/>
            </a:endParaRPr>
          </a:p>
          <a:p>
            <a:endParaRPr lang="en-US"/>
          </a:p>
        </p:txBody>
      </p:sp>
      <p:pic>
        <p:nvPicPr>
          <p:cNvPr id="5" name="Picture 4" descr="Graphical user interface, application&#10;&#10;Description automatically generated">
            <a:extLst>
              <a:ext uri="{FF2B5EF4-FFF2-40B4-BE49-F238E27FC236}">
                <a16:creationId xmlns:a16="http://schemas.microsoft.com/office/drawing/2014/main" id="{D72EA60B-EFDD-C084-5B91-0AF654BABE6B}"/>
              </a:ext>
            </a:extLst>
          </p:cNvPr>
          <p:cNvPicPr>
            <a:picLocks noChangeAspect="1"/>
          </p:cNvPicPr>
          <p:nvPr/>
        </p:nvPicPr>
        <p:blipFill>
          <a:blip r:embed="rId3"/>
          <a:stretch>
            <a:fillRect/>
          </a:stretch>
        </p:blipFill>
        <p:spPr>
          <a:xfrm>
            <a:off x="546064" y="1391480"/>
            <a:ext cx="5429510" cy="2221958"/>
          </a:xfrm>
          <a:prstGeom prst="rect">
            <a:avLst/>
          </a:prstGeom>
          <a:ln>
            <a:noFill/>
          </a:ln>
          <a:effectLst>
            <a:outerShdw blurRad="292100" dist="139700" dir="2700000" algn="tl" rotWithShape="0">
              <a:srgbClr val="333333">
                <a:alpha val="65000"/>
              </a:srgbClr>
            </a:outerShdw>
          </a:effectLst>
        </p:spPr>
      </p:pic>
      <p:pic>
        <p:nvPicPr>
          <p:cNvPr id="8" name="Picture 7" descr="Graphical user interface, application&#10;&#10;Description automatically generated">
            <a:extLst>
              <a:ext uri="{FF2B5EF4-FFF2-40B4-BE49-F238E27FC236}">
                <a16:creationId xmlns:a16="http://schemas.microsoft.com/office/drawing/2014/main" id="{CB815FB9-A7F4-0D83-7FEA-9196555A3883}"/>
              </a:ext>
            </a:extLst>
          </p:cNvPr>
          <p:cNvPicPr>
            <a:picLocks noChangeAspect="1"/>
          </p:cNvPicPr>
          <p:nvPr/>
        </p:nvPicPr>
        <p:blipFill>
          <a:blip r:embed="rId4"/>
          <a:stretch>
            <a:fillRect/>
          </a:stretch>
        </p:blipFill>
        <p:spPr>
          <a:xfrm>
            <a:off x="3761474" y="2791878"/>
            <a:ext cx="4836462" cy="1643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5235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B550A2-78D5-E1F5-1882-E96F809DB914}"/>
              </a:ext>
            </a:extLst>
          </p:cNvPr>
          <p:cNvSpPr>
            <a:spLocks noGrp="1"/>
          </p:cNvSpPr>
          <p:nvPr>
            <p:ph type="body" sz="quarter" idx="12"/>
          </p:nvPr>
        </p:nvSpPr>
        <p:spPr/>
        <p:txBody>
          <a:bodyPr/>
          <a:lstStyle/>
          <a:p>
            <a:r>
              <a:rPr lang="en-US"/>
              <a:t>Question Rule Workflow Updates</a:t>
            </a:r>
          </a:p>
        </p:txBody>
      </p:sp>
      <p:sp>
        <p:nvSpPr>
          <p:cNvPr id="3" name="Text Placeholder 2">
            <a:extLst>
              <a:ext uri="{FF2B5EF4-FFF2-40B4-BE49-F238E27FC236}">
                <a16:creationId xmlns:a16="http://schemas.microsoft.com/office/drawing/2014/main" id="{463B0001-C2C5-5C91-F44F-C868580BBD72}"/>
              </a:ext>
            </a:extLst>
          </p:cNvPr>
          <p:cNvSpPr>
            <a:spLocks noGrp="1"/>
          </p:cNvSpPr>
          <p:nvPr>
            <p:ph type="body" idx="10"/>
          </p:nvPr>
        </p:nvSpPr>
        <p:spPr/>
        <p:txBody>
          <a:bodyPr/>
          <a:lstStyle/>
          <a:p>
            <a:endParaRPr lang="en-US" b="1">
              <a:solidFill>
                <a:srgbClr val="154061"/>
              </a:solidFill>
              <a:effectLst/>
              <a:latin typeface="Scala"/>
            </a:endParaRPr>
          </a:p>
          <a:p>
            <a:endParaRPr lang="en-US" b="1">
              <a:solidFill>
                <a:srgbClr val="154061"/>
              </a:solidFill>
              <a:effectLst/>
              <a:latin typeface="Scala"/>
            </a:endParaRPr>
          </a:p>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EF10BB4A-69B8-DBA5-50A3-29234DED3E66}"/>
              </a:ext>
            </a:extLst>
          </p:cNvPr>
          <p:cNvPicPr>
            <a:picLocks noChangeAspect="1"/>
          </p:cNvPicPr>
          <p:nvPr/>
        </p:nvPicPr>
        <p:blipFill>
          <a:blip r:embed="rId3"/>
          <a:stretch>
            <a:fillRect/>
          </a:stretch>
        </p:blipFill>
        <p:spPr>
          <a:xfrm>
            <a:off x="346040" y="1391480"/>
            <a:ext cx="5387502" cy="3047071"/>
          </a:xfrm>
          <a:prstGeom prst="rect">
            <a:avLst/>
          </a:prstGeom>
          <a:ln>
            <a:noFill/>
          </a:ln>
          <a:effectLst>
            <a:outerShdw blurRad="292100" dist="139700" dir="2700000" algn="tl" rotWithShape="0">
              <a:srgbClr val="333333">
                <a:alpha val="65000"/>
              </a:srgbClr>
            </a:outerShdw>
          </a:effectLst>
        </p:spPr>
      </p:pic>
      <p:pic>
        <p:nvPicPr>
          <p:cNvPr id="5" name="Picture 4" descr="Graphical user interface, application&#10;&#10;Description automatically generated">
            <a:extLst>
              <a:ext uri="{FF2B5EF4-FFF2-40B4-BE49-F238E27FC236}">
                <a16:creationId xmlns:a16="http://schemas.microsoft.com/office/drawing/2014/main" id="{2D461516-18A5-1CCE-FB36-C522E20AF161}"/>
              </a:ext>
            </a:extLst>
          </p:cNvPr>
          <p:cNvPicPr>
            <a:picLocks noChangeAspect="1"/>
          </p:cNvPicPr>
          <p:nvPr/>
        </p:nvPicPr>
        <p:blipFill>
          <a:blip r:embed="rId4"/>
          <a:stretch>
            <a:fillRect/>
          </a:stretch>
        </p:blipFill>
        <p:spPr>
          <a:xfrm>
            <a:off x="4862689" y="2443163"/>
            <a:ext cx="4035284" cy="2072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9054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54975-6A75-3FB6-9A8F-B5A878F23A77}"/>
              </a:ext>
            </a:extLst>
          </p:cNvPr>
          <p:cNvSpPr>
            <a:spLocks noGrp="1"/>
          </p:cNvSpPr>
          <p:nvPr>
            <p:ph type="body" sz="quarter" idx="12"/>
          </p:nvPr>
        </p:nvSpPr>
        <p:spPr/>
        <p:txBody>
          <a:bodyPr/>
          <a:lstStyle/>
          <a:p>
            <a:r>
              <a:rPr lang="en-US"/>
              <a:t>Universal Advisor Portal Enhancements</a:t>
            </a:r>
          </a:p>
        </p:txBody>
      </p:sp>
    </p:spTree>
    <p:extLst>
      <p:ext uri="{BB962C8B-B14F-4D97-AF65-F5344CB8AC3E}">
        <p14:creationId xmlns:p14="http://schemas.microsoft.com/office/powerpoint/2010/main" val="3885960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E42822-1149-9C28-60FD-C179A983B195}"/>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76A1AAE6-DE77-D2EC-CA23-55C15D2F52E4}"/>
              </a:ext>
            </a:extLst>
          </p:cNvPr>
          <p:cNvSpPr>
            <a:spLocks noGrp="1"/>
          </p:cNvSpPr>
          <p:nvPr>
            <p:ph type="body" idx="10"/>
          </p:nvPr>
        </p:nvSpPr>
        <p:spPr/>
        <p:txBody>
          <a:bodyPr/>
          <a:lstStyle/>
          <a:p>
            <a:pPr marL="229870"/>
            <a:r>
              <a:rPr lang="en-US">
                <a:solidFill>
                  <a:srgbClr val="154061"/>
                </a:solidFill>
                <a:effectLst/>
                <a:latin typeface="Scala"/>
              </a:rPr>
              <a:t>New Universal Advisor Portal Account Request Form</a:t>
            </a:r>
            <a:endParaRPr lang="en-US"/>
          </a:p>
          <a:p>
            <a:pPr marL="229870"/>
            <a:r>
              <a:rPr lang="en-US">
                <a:solidFill>
                  <a:srgbClr val="154061"/>
                </a:solidFill>
                <a:effectLst/>
                <a:latin typeface="Scala"/>
              </a:rPr>
              <a:t>Updated Advisor Reports (</a:t>
            </a:r>
            <a:r>
              <a:rPr lang="en-US">
                <a:solidFill>
                  <a:srgbClr val="154061"/>
                </a:solidFill>
                <a:latin typeface="Scala"/>
              </a:rPr>
              <a:t>biannual</a:t>
            </a:r>
            <a:r>
              <a:rPr lang="en-US">
                <a:solidFill>
                  <a:srgbClr val="154061"/>
                </a:solidFill>
                <a:effectLst/>
                <a:latin typeface="Scala"/>
              </a:rPr>
              <a:t> update)</a:t>
            </a:r>
          </a:p>
          <a:p>
            <a:pPr marL="229870"/>
            <a:endParaRPr lang="en-US" b="1">
              <a:solidFill>
                <a:srgbClr val="154061"/>
              </a:solidFill>
              <a:effectLst/>
              <a:latin typeface="Scala"/>
            </a:endParaRPr>
          </a:p>
          <a:p>
            <a:pPr marL="229870"/>
            <a:endParaRPr lang="en-US"/>
          </a:p>
        </p:txBody>
      </p:sp>
    </p:spTree>
    <p:extLst>
      <p:ext uri="{BB962C8B-B14F-4D97-AF65-F5344CB8AC3E}">
        <p14:creationId xmlns:p14="http://schemas.microsoft.com/office/powerpoint/2010/main" val="3099240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543AC9-734F-6E2D-81FE-DA28FEDE6A5C}"/>
              </a:ext>
            </a:extLst>
          </p:cNvPr>
          <p:cNvSpPr>
            <a:spLocks noGrp="1"/>
          </p:cNvSpPr>
          <p:nvPr>
            <p:ph type="body" sz="quarter" idx="12"/>
          </p:nvPr>
        </p:nvSpPr>
        <p:spPr/>
        <p:txBody>
          <a:bodyPr/>
          <a:lstStyle/>
          <a:p>
            <a:r>
              <a:rPr lang="en-US"/>
              <a:t>Reference Guides</a:t>
            </a:r>
          </a:p>
        </p:txBody>
      </p:sp>
      <p:sp>
        <p:nvSpPr>
          <p:cNvPr id="3" name="Text Placeholder 2">
            <a:extLst>
              <a:ext uri="{FF2B5EF4-FFF2-40B4-BE49-F238E27FC236}">
                <a16:creationId xmlns:a16="http://schemas.microsoft.com/office/drawing/2014/main" id="{8EA721E6-635B-A20E-0D10-1BA0E64853D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00942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57B302-081A-9086-8A29-ABE27236756F}"/>
              </a:ext>
            </a:extLst>
          </p:cNvPr>
          <p:cNvSpPr>
            <a:spLocks noGrp="1"/>
          </p:cNvSpPr>
          <p:nvPr>
            <p:ph type="body" sz="quarter" idx="12"/>
          </p:nvPr>
        </p:nvSpPr>
        <p:spPr/>
        <p:txBody>
          <a:bodyPr/>
          <a:lstStyle/>
          <a:p>
            <a:r>
              <a:rPr lang="en-US"/>
              <a:t>Reference Guides</a:t>
            </a:r>
          </a:p>
        </p:txBody>
      </p:sp>
      <p:pic>
        <p:nvPicPr>
          <p:cNvPr id="9" name="Picture 8">
            <a:extLst>
              <a:ext uri="{FF2B5EF4-FFF2-40B4-BE49-F238E27FC236}">
                <a16:creationId xmlns:a16="http://schemas.microsoft.com/office/drawing/2014/main" id="{EADD298D-C11C-8739-EFE7-8CCA0F816D85}"/>
              </a:ext>
            </a:extLst>
          </p:cNvPr>
          <p:cNvPicPr>
            <a:picLocks noChangeAspect="1"/>
          </p:cNvPicPr>
          <p:nvPr/>
        </p:nvPicPr>
        <p:blipFill>
          <a:blip r:embed="rId3"/>
          <a:stretch>
            <a:fillRect/>
          </a:stretch>
        </p:blipFill>
        <p:spPr>
          <a:xfrm>
            <a:off x="3120941" y="1487267"/>
            <a:ext cx="2902116" cy="2902116"/>
          </a:xfrm>
          <a:prstGeom prst="rect">
            <a:avLst/>
          </a:prstGeom>
        </p:spPr>
      </p:pic>
    </p:spTree>
    <p:extLst>
      <p:ext uri="{BB962C8B-B14F-4D97-AF65-F5344CB8AC3E}">
        <p14:creationId xmlns:p14="http://schemas.microsoft.com/office/powerpoint/2010/main" val="3595357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56BFB4-F917-A543-9148-30F052DCF6DA}"/>
              </a:ext>
            </a:extLst>
          </p:cNvPr>
          <p:cNvSpPr>
            <a:spLocks noGrp="1"/>
          </p:cNvSpPr>
          <p:nvPr>
            <p:ph type="body" sz="quarter" idx="10"/>
          </p:nvPr>
        </p:nvSpPr>
        <p:spPr>
          <a:prstGeom prst="rect">
            <a:avLst/>
          </a:prstGeom>
        </p:spPr>
        <p:txBody>
          <a:bodyPr/>
          <a:lstStyle/>
          <a:p>
            <a:r>
              <a:rPr lang="en-US"/>
              <a:t>Q &amp; A</a:t>
            </a:r>
          </a:p>
        </p:txBody>
      </p:sp>
    </p:spTree>
    <p:extLst>
      <p:ext uri="{BB962C8B-B14F-4D97-AF65-F5344CB8AC3E}">
        <p14:creationId xmlns:p14="http://schemas.microsoft.com/office/powerpoint/2010/main" val="39673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08C173E-BFAC-C0C8-4A94-D493A9EC6FE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4048125" y="0"/>
            <a:ext cx="5095875" cy="4737100"/>
          </a:xfrm>
          <a:noFill/>
        </p:spPr>
      </p:pic>
      <p:sp>
        <p:nvSpPr>
          <p:cNvPr id="8" name="Google Shape;1079;g92c1b8851f_1_411">
            <a:extLst>
              <a:ext uri="{FF2B5EF4-FFF2-40B4-BE49-F238E27FC236}">
                <a16:creationId xmlns:a16="http://schemas.microsoft.com/office/drawing/2014/main" id="{4EA79644-AEB1-8B4C-8713-9943E87455D7}"/>
              </a:ext>
            </a:extLst>
          </p:cNvPr>
          <p:cNvSpPr/>
          <p:nvPr/>
        </p:nvSpPr>
        <p:spPr>
          <a:xfrm>
            <a:off x="3265299" y="0"/>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7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 Placeholder 5">
            <a:extLst>
              <a:ext uri="{FF2B5EF4-FFF2-40B4-BE49-F238E27FC236}">
                <a16:creationId xmlns:a16="http://schemas.microsoft.com/office/drawing/2014/main" id="{5BB6FBBF-C30A-6C41-A211-36F1E978CA3D}"/>
              </a:ext>
            </a:extLst>
          </p:cNvPr>
          <p:cNvSpPr>
            <a:spLocks noGrp="1"/>
          </p:cNvSpPr>
          <p:nvPr>
            <p:ph type="body" sz="quarter" idx="11"/>
          </p:nvPr>
        </p:nvSpPr>
        <p:spPr/>
        <p:txBody>
          <a:bodyPr/>
          <a:lstStyle/>
          <a:p>
            <a:r>
              <a:rPr lang="en-LB"/>
              <a:t>Agenda</a:t>
            </a:r>
          </a:p>
        </p:txBody>
      </p:sp>
      <p:sp>
        <p:nvSpPr>
          <p:cNvPr id="7" name="Text Placeholder 6">
            <a:extLst>
              <a:ext uri="{FF2B5EF4-FFF2-40B4-BE49-F238E27FC236}">
                <a16:creationId xmlns:a16="http://schemas.microsoft.com/office/drawing/2014/main" id="{386904B1-A54C-4542-BFE2-A392B1EDCF42}"/>
              </a:ext>
            </a:extLst>
          </p:cNvPr>
          <p:cNvSpPr>
            <a:spLocks noGrp="1"/>
          </p:cNvSpPr>
          <p:nvPr>
            <p:ph type="body" idx="13"/>
          </p:nvPr>
        </p:nvSpPr>
        <p:spPr>
          <a:xfrm>
            <a:off x="277369" y="1633784"/>
            <a:ext cx="4573306" cy="3005345"/>
          </a:xfrm>
        </p:spPr>
        <p:txBody>
          <a:bodyPr/>
          <a:lstStyle/>
          <a:p>
            <a:r>
              <a:rPr lang="en-US"/>
              <a:t>Release Notes process</a:t>
            </a:r>
          </a:p>
          <a:p>
            <a:r>
              <a:rPr lang="en-US"/>
              <a:t>Review updates to WebAdMIT (June 2021 to now)</a:t>
            </a:r>
          </a:p>
          <a:p>
            <a:r>
              <a:rPr lang="en-US"/>
              <a:t>Review updates to the Configuration Portal (June 2021 to now)</a:t>
            </a:r>
          </a:p>
          <a:p>
            <a:r>
              <a:rPr lang="en-US"/>
              <a:t>Review updates to the Universal Advisor Portal (June 2021 to now)</a:t>
            </a:r>
            <a:endParaRPr lang="en-LB"/>
          </a:p>
        </p:txBody>
      </p:sp>
      <p:grpSp>
        <p:nvGrpSpPr>
          <p:cNvPr id="10" name="Group 9">
            <a:extLst>
              <a:ext uri="{FF2B5EF4-FFF2-40B4-BE49-F238E27FC236}">
                <a16:creationId xmlns:a16="http://schemas.microsoft.com/office/drawing/2014/main" id="{A7EE9AEA-C453-F871-9393-A5648D70ACC5}"/>
              </a:ext>
            </a:extLst>
          </p:cNvPr>
          <p:cNvGrpSpPr/>
          <p:nvPr/>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2DEE69E7-6CC2-593C-9012-39EE102EF6DA}"/>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2" name="Picture 11">
              <a:extLst>
                <a:ext uri="{FF2B5EF4-FFF2-40B4-BE49-F238E27FC236}">
                  <a16:creationId xmlns:a16="http://schemas.microsoft.com/office/drawing/2014/main" id="{05C93C07-D97F-2E63-6051-A9C9CC6328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grpSp>
        <p:nvGrpSpPr>
          <p:cNvPr id="4" name="Group 3">
            <a:extLst>
              <a:ext uri="{FF2B5EF4-FFF2-40B4-BE49-F238E27FC236}">
                <a16:creationId xmlns:a16="http://schemas.microsoft.com/office/drawing/2014/main" id="{5D5B1C38-5E82-A15F-38A1-2746516664B0}"/>
              </a:ext>
            </a:extLst>
          </p:cNvPr>
          <p:cNvGrpSpPr/>
          <p:nvPr/>
        </p:nvGrpSpPr>
        <p:grpSpPr>
          <a:xfrm>
            <a:off x="7342895" y="-5805"/>
            <a:ext cx="1598530" cy="1233385"/>
            <a:chOff x="7342895" y="-5805"/>
            <a:chExt cx="1598530" cy="1233385"/>
          </a:xfrm>
        </p:grpSpPr>
        <p:sp>
          <p:nvSpPr>
            <p:cNvPr id="14" name="Pentagon 13">
              <a:extLst>
                <a:ext uri="{FF2B5EF4-FFF2-40B4-BE49-F238E27FC236}">
                  <a16:creationId xmlns:a16="http://schemas.microsoft.com/office/drawing/2014/main" id="{5B66D487-315E-C37A-EADC-F8D443EF3A93}"/>
                </a:ext>
              </a:extLst>
            </p:cNvPr>
            <p:cNvSpPr/>
            <p:nvPr userDrawn="1"/>
          </p:nvSpPr>
          <p:spPr>
            <a:xfrm rot="5400000">
              <a:off x="7525468" y="-161971"/>
              <a:ext cx="1233385"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6" name="Picture 15">
              <a:extLst>
                <a:ext uri="{FF2B5EF4-FFF2-40B4-BE49-F238E27FC236}">
                  <a16:creationId xmlns:a16="http://schemas.microsoft.com/office/drawing/2014/main" id="{9B9196E8-6EC8-279C-E742-5A58D6F76FA1}"/>
                </a:ext>
              </a:extLst>
            </p:cNvPr>
            <p:cNvPicPr>
              <a:picLocks noChangeAspect="1"/>
            </p:cNvPicPr>
            <p:nvPr/>
          </p:nvPicPr>
          <p:blipFill>
            <a:blip r:embed="rId5"/>
            <a:srcRect/>
            <a:stretch/>
          </p:blipFill>
          <p:spPr>
            <a:xfrm>
              <a:off x="7342895" y="19811"/>
              <a:ext cx="1598530" cy="810018"/>
            </a:xfrm>
            <a:prstGeom prst="rect">
              <a:avLst/>
            </a:prstGeom>
          </p:spPr>
        </p:pic>
      </p:grpSp>
    </p:spTree>
    <p:extLst>
      <p:ext uri="{BB962C8B-B14F-4D97-AF65-F5344CB8AC3E}">
        <p14:creationId xmlns:p14="http://schemas.microsoft.com/office/powerpoint/2010/main" val="18592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15;g92c1b8851f_1_568">
            <a:extLst>
              <a:ext uri="{FF2B5EF4-FFF2-40B4-BE49-F238E27FC236}">
                <a16:creationId xmlns:a16="http://schemas.microsoft.com/office/drawing/2014/main" id="{1B0AA107-3F61-054E-882A-C5FB2A2F92E5}"/>
              </a:ext>
            </a:extLst>
          </p:cNvPr>
          <p:cNvSpPr txBox="1"/>
          <p:nvPr/>
        </p:nvSpPr>
        <p:spPr>
          <a:xfrm>
            <a:off x="516495" y="3182861"/>
            <a:ext cx="1888960" cy="95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Franklin Gothic Medium" panose="020B0603020102020204"/>
                <a:ea typeface="Calibri"/>
                <a:cs typeface="Calibri"/>
                <a:sym typeface="Calibri"/>
              </a:rPr>
              <a:t>Reggie Ross</a:t>
            </a:r>
            <a:endParaRPr kumimoji="0" sz="1200" b="1" i="0" u="none" strike="noStrike" kern="0" cap="none" spc="0" normalizeH="0" baseline="0" noProof="0">
              <a:ln>
                <a:noFill/>
              </a:ln>
              <a:solidFill>
                <a:srgbClr val="FFFFFF"/>
              </a:solidFill>
              <a:effectLst/>
              <a:uLnTx/>
              <a:uFillTx/>
              <a:latin typeface="Franklin Gothic Medium" panose="020B06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0" i="0" u="none" strike="noStrike" kern="0" cap="none" spc="0" normalizeH="0" baseline="0" noProof="0">
                <a:ln>
                  <a:noFill/>
                </a:ln>
                <a:solidFill>
                  <a:srgbClr val="FFFFFF"/>
                </a:solidFill>
                <a:effectLst/>
                <a:uLnTx/>
                <a:uFillTx/>
                <a:latin typeface="Franklin Gothic Book" panose="020B0503020102020204"/>
                <a:ea typeface="Calibri"/>
                <a:cs typeface="Calibri"/>
                <a:sym typeface="Calibri"/>
              </a:rPr>
              <a:t>Liaison</a:t>
            </a: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0" i="0" u="none" strike="noStrike" kern="0" cap="none" spc="0" normalizeH="0" baseline="0" noProof="0">
                <a:ln>
                  <a:noFill/>
                </a:ln>
                <a:solidFill>
                  <a:srgbClr val="FFFFFF"/>
                </a:solidFill>
                <a:effectLst/>
                <a:uLnTx/>
                <a:uFillTx/>
                <a:latin typeface="Franklin Gothic Book" panose="020B0503020102020204"/>
                <a:ea typeface="Calibri"/>
                <a:cs typeface="Calibri"/>
                <a:sym typeface="Calibri"/>
              </a:rPr>
              <a:t>training@liaisonedu.com</a:t>
            </a:r>
            <a:endParaRPr kumimoji="0" sz="2016" b="0" i="0" u="none" strike="noStrike" kern="0" cap="none" spc="0" normalizeH="0" baseline="0" noProof="0">
              <a:ln>
                <a:noFill/>
              </a:ln>
              <a:solidFill>
                <a:srgbClr val="FFFFFF"/>
              </a:solidFill>
              <a:effectLst/>
              <a:uLnTx/>
              <a:uFillTx/>
              <a:latin typeface="Franklin Gothic Book" panose="020B0503020102020204"/>
              <a:ea typeface="Calibri"/>
              <a:cs typeface="Calibri"/>
              <a:sym typeface="Calibri"/>
            </a:endParaRPr>
          </a:p>
        </p:txBody>
      </p:sp>
      <p:sp>
        <p:nvSpPr>
          <p:cNvPr id="9" name="Text Placeholder 8">
            <a:extLst>
              <a:ext uri="{FF2B5EF4-FFF2-40B4-BE49-F238E27FC236}">
                <a16:creationId xmlns:a16="http://schemas.microsoft.com/office/drawing/2014/main" id="{82E4D726-6557-1B48-BEA3-DDAAA11B7F19}"/>
              </a:ext>
            </a:extLst>
          </p:cNvPr>
          <p:cNvSpPr>
            <a:spLocks noGrp="1"/>
          </p:cNvSpPr>
          <p:nvPr>
            <p:ph type="body" sz="quarter" idx="11"/>
          </p:nvPr>
        </p:nvSpPr>
        <p:spPr/>
        <p:txBody>
          <a:bodyPr/>
          <a:lstStyle/>
          <a:p>
            <a:r>
              <a:rPr lang="en-US">
                <a:solidFill>
                  <a:srgbClr val="FFFFFF"/>
                </a:solidFill>
              </a:rPr>
              <a:t>Thank You</a:t>
            </a:r>
          </a:p>
        </p:txBody>
      </p:sp>
    </p:spTree>
    <p:extLst>
      <p:ext uri="{BB962C8B-B14F-4D97-AF65-F5344CB8AC3E}">
        <p14:creationId xmlns:p14="http://schemas.microsoft.com/office/powerpoint/2010/main" val="380257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4F42200-2DC1-4999-F34C-B696D74598F7}"/>
              </a:ext>
            </a:extLst>
          </p:cNvPr>
          <p:cNvPicPr>
            <a:picLocks noGrp="1" noChangeAspect="1"/>
          </p:cNvPicPr>
          <p:nvPr>
            <p:ph type="pic" sz="quarter" idx="10"/>
          </p:nvPr>
        </p:nvPicPr>
        <p:blipFill rotWithShape="1">
          <a:blip r:embed="rId2"/>
          <a:srcRect l="326" t="2472" r="-326" b="10290"/>
          <a:stretch/>
        </p:blipFill>
        <p:spPr>
          <a:xfrm>
            <a:off x="2026684" y="1564783"/>
            <a:ext cx="2279991" cy="2279396"/>
          </a:xfrm>
        </p:spPr>
      </p:pic>
      <p:sp>
        <p:nvSpPr>
          <p:cNvPr id="3" name="Text Placeholder 2">
            <a:extLst>
              <a:ext uri="{FF2B5EF4-FFF2-40B4-BE49-F238E27FC236}">
                <a16:creationId xmlns:a16="http://schemas.microsoft.com/office/drawing/2014/main" id="{2296D4DC-A457-9311-6C25-FA7DB5FB8108}"/>
              </a:ext>
            </a:extLst>
          </p:cNvPr>
          <p:cNvSpPr>
            <a:spLocks noGrp="1"/>
          </p:cNvSpPr>
          <p:nvPr>
            <p:ph type="body" sz="quarter" idx="13"/>
          </p:nvPr>
        </p:nvSpPr>
        <p:spPr/>
        <p:txBody>
          <a:bodyPr/>
          <a:lstStyle/>
          <a:p>
            <a:r>
              <a:rPr lang="en-US"/>
              <a:t>Reggie Ross</a:t>
            </a:r>
          </a:p>
        </p:txBody>
      </p:sp>
      <p:sp>
        <p:nvSpPr>
          <p:cNvPr id="4" name="Text Placeholder 3">
            <a:extLst>
              <a:ext uri="{FF2B5EF4-FFF2-40B4-BE49-F238E27FC236}">
                <a16:creationId xmlns:a16="http://schemas.microsoft.com/office/drawing/2014/main" id="{CFE91040-310C-E210-7747-6DE6CD927D07}"/>
              </a:ext>
            </a:extLst>
          </p:cNvPr>
          <p:cNvSpPr>
            <a:spLocks noGrp="1"/>
          </p:cNvSpPr>
          <p:nvPr>
            <p:ph type="body" sz="quarter" idx="14"/>
          </p:nvPr>
        </p:nvSpPr>
        <p:spPr/>
        <p:txBody>
          <a:bodyPr/>
          <a:lstStyle/>
          <a:p>
            <a:r>
              <a:rPr lang="en-US"/>
              <a:t>Training Strategist</a:t>
            </a:r>
          </a:p>
        </p:txBody>
      </p:sp>
    </p:spTree>
    <p:extLst>
      <p:ext uri="{BB962C8B-B14F-4D97-AF65-F5344CB8AC3E}">
        <p14:creationId xmlns:p14="http://schemas.microsoft.com/office/powerpoint/2010/main" val="4244579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451B3-151C-D21F-75D0-72D10009A8AD}"/>
              </a:ext>
            </a:extLst>
          </p:cNvPr>
          <p:cNvSpPr>
            <a:spLocks noGrp="1"/>
          </p:cNvSpPr>
          <p:nvPr>
            <p:ph type="body" sz="quarter" idx="12"/>
          </p:nvPr>
        </p:nvSpPr>
        <p:spPr/>
        <p:txBody>
          <a:bodyPr/>
          <a:lstStyle/>
          <a:p>
            <a:r>
              <a:rPr lang="en-US"/>
              <a:t>Release Notes Process</a:t>
            </a:r>
          </a:p>
        </p:txBody>
      </p:sp>
      <p:pic>
        <p:nvPicPr>
          <p:cNvPr id="5" name="Picture 4">
            <a:extLst>
              <a:ext uri="{FF2B5EF4-FFF2-40B4-BE49-F238E27FC236}">
                <a16:creationId xmlns:a16="http://schemas.microsoft.com/office/drawing/2014/main" id="{46A60F35-007F-913D-818E-9BD720359760}"/>
              </a:ext>
            </a:extLst>
          </p:cNvPr>
          <p:cNvPicPr>
            <a:picLocks noChangeAspect="1"/>
          </p:cNvPicPr>
          <p:nvPr/>
        </p:nvPicPr>
        <p:blipFill>
          <a:blip r:embed="rId2"/>
          <a:stretch>
            <a:fillRect/>
          </a:stretch>
        </p:blipFill>
        <p:spPr>
          <a:xfrm>
            <a:off x="3682605" y="1342354"/>
            <a:ext cx="3831772" cy="328131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A598E68-431C-6A82-3804-D8B71347468D}"/>
              </a:ext>
            </a:extLst>
          </p:cNvPr>
          <p:cNvPicPr>
            <a:picLocks noChangeAspect="1"/>
          </p:cNvPicPr>
          <p:nvPr/>
        </p:nvPicPr>
        <p:blipFill>
          <a:blip r:embed="rId3"/>
          <a:stretch>
            <a:fillRect/>
          </a:stretch>
        </p:blipFill>
        <p:spPr>
          <a:xfrm>
            <a:off x="1572773" y="1342354"/>
            <a:ext cx="1719376" cy="3301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8051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B7414-4F2F-1585-4B04-9AC7DD8C4DF6}"/>
              </a:ext>
            </a:extLst>
          </p:cNvPr>
          <p:cNvSpPr>
            <a:spLocks noGrp="1"/>
          </p:cNvSpPr>
          <p:nvPr>
            <p:ph type="body" sz="quarter" idx="12"/>
          </p:nvPr>
        </p:nvSpPr>
        <p:spPr/>
        <p:txBody>
          <a:bodyPr/>
          <a:lstStyle/>
          <a:p>
            <a:r>
              <a:rPr lang="en-US"/>
              <a:t>WebAdMIT Enhancements</a:t>
            </a:r>
          </a:p>
        </p:txBody>
      </p:sp>
    </p:spTree>
    <p:extLst>
      <p:ext uri="{BB962C8B-B14F-4D97-AF65-F5344CB8AC3E}">
        <p14:creationId xmlns:p14="http://schemas.microsoft.com/office/powerpoint/2010/main" val="99809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52ABDC-F171-69EA-00BD-B6BB5B10F8A6}"/>
              </a:ext>
            </a:extLst>
          </p:cNvPr>
          <p:cNvSpPr>
            <a:spLocks noGrp="1"/>
          </p:cNvSpPr>
          <p:nvPr>
            <p:ph type="body" sz="quarter" idx="12"/>
          </p:nvPr>
        </p:nvSpPr>
        <p:spPr>
          <a:xfrm>
            <a:off x="81775" y="161567"/>
            <a:ext cx="7248291" cy="395287"/>
          </a:xfrm>
        </p:spPr>
        <p:txBody>
          <a:bodyPr/>
          <a:lstStyle/>
          <a:p>
            <a:r>
              <a:rPr lang="en-US"/>
              <a:t>Account Creation &amp; Password Reset Email Changes</a:t>
            </a:r>
          </a:p>
          <a:p>
            <a:endParaRPr lang="en-US"/>
          </a:p>
        </p:txBody>
      </p:sp>
      <p:pic>
        <p:nvPicPr>
          <p:cNvPr id="7" name="Picture 6">
            <a:extLst>
              <a:ext uri="{FF2B5EF4-FFF2-40B4-BE49-F238E27FC236}">
                <a16:creationId xmlns:a16="http://schemas.microsoft.com/office/drawing/2014/main" id="{B8AEF4DC-B391-E79E-D0F5-ADE252F3150D}"/>
              </a:ext>
            </a:extLst>
          </p:cNvPr>
          <p:cNvPicPr>
            <a:picLocks noChangeAspect="1"/>
          </p:cNvPicPr>
          <p:nvPr/>
        </p:nvPicPr>
        <p:blipFill>
          <a:blip r:embed="rId3"/>
          <a:stretch>
            <a:fillRect/>
          </a:stretch>
        </p:blipFill>
        <p:spPr>
          <a:xfrm>
            <a:off x="260369" y="1407385"/>
            <a:ext cx="5679688" cy="289401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0E82D0D-9204-D30D-0E83-0D92B5704EE8}"/>
              </a:ext>
            </a:extLst>
          </p:cNvPr>
          <p:cNvPicPr>
            <a:picLocks noChangeAspect="1"/>
          </p:cNvPicPr>
          <p:nvPr/>
        </p:nvPicPr>
        <p:blipFill>
          <a:blip r:embed="rId4"/>
          <a:stretch>
            <a:fillRect/>
          </a:stretch>
        </p:blipFill>
        <p:spPr>
          <a:xfrm>
            <a:off x="3836152" y="1783440"/>
            <a:ext cx="4883173" cy="2816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661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427403-4F7B-718D-AEEA-9453FF797E97}"/>
              </a:ext>
            </a:extLst>
          </p:cNvPr>
          <p:cNvSpPr>
            <a:spLocks noGrp="1"/>
          </p:cNvSpPr>
          <p:nvPr>
            <p:ph type="body" sz="quarter" idx="12"/>
          </p:nvPr>
        </p:nvSpPr>
        <p:spPr>
          <a:xfrm>
            <a:off x="178420" y="221040"/>
            <a:ext cx="7151649" cy="395287"/>
          </a:xfrm>
        </p:spPr>
        <p:txBody>
          <a:bodyPr/>
          <a:lstStyle/>
          <a:p>
            <a:r>
              <a:rPr lang="en-US" sz="2000"/>
              <a:t>Automatically Activate Features for Programs Added Mid-Cycle</a:t>
            </a:r>
          </a:p>
          <a:p>
            <a:endParaRPr lang="en-US"/>
          </a:p>
        </p:txBody>
      </p:sp>
      <p:pic>
        <p:nvPicPr>
          <p:cNvPr id="6" name="Picture 5" descr="Graphical user interface, text&#10;&#10;Description automatically generated">
            <a:extLst>
              <a:ext uri="{FF2B5EF4-FFF2-40B4-BE49-F238E27FC236}">
                <a16:creationId xmlns:a16="http://schemas.microsoft.com/office/drawing/2014/main" id="{546A53AD-4513-8FDE-CAB8-5FC90B6DCEB7}"/>
              </a:ext>
            </a:extLst>
          </p:cNvPr>
          <p:cNvPicPr>
            <a:picLocks noChangeAspect="1"/>
          </p:cNvPicPr>
          <p:nvPr/>
        </p:nvPicPr>
        <p:blipFill>
          <a:blip r:embed="rId3"/>
          <a:stretch>
            <a:fillRect/>
          </a:stretch>
        </p:blipFill>
        <p:spPr>
          <a:xfrm>
            <a:off x="1281524" y="1628792"/>
            <a:ext cx="6580952" cy="2847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6959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D0045-D6F8-EA55-6E15-ACE56D7B033E}"/>
              </a:ext>
            </a:extLst>
          </p:cNvPr>
          <p:cNvSpPr>
            <a:spLocks noGrp="1"/>
          </p:cNvSpPr>
          <p:nvPr>
            <p:ph type="body" sz="quarter" idx="12"/>
          </p:nvPr>
        </p:nvSpPr>
        <p:spPr>
          <a:xfrm>
            <a:off x="156117" y="176435"/>
            <a:ext cx="7166517" cy="395287"/>
          </a:xfrm>
        </p:spPr>
        <p:txBody>
          <a:bodyPr/>
          <a:lstStyle/>
          <a:p>
            <a:r>
              <a:rPr lang="en-US" sz="1800"/>
              <a:t>Program Search and Result Updates on the Admissions Users Page</a:t>
            </a:r>
          </a:p>
          <a:p>
            <a:endParaRPr lang="en-US"/>
          </a:p>
        </p:txBody>
      </p:sp>
      <p:pic>
        <p:nvPicPr>
          <p:cNvPr id="6" name="Picture 5">
            <a:extLst>
              <a:ext uri="{FF2B5EF4-FFF2-40B4-BE49-F238E27FC236}">
                <a16:creationId xmlns:a16="http://schemas.microsoft.com/office/drawing/2014/main" id="{2D0CFFB6-E0DA-DCF6-8636-EA8F15119261}"/>
              </a:ext>
            </a:extLst>
          </p:cNvPr>
          <p:cNvPicPr>
            <a:picLocks noChangeAspect="1"/>
          </p:cNvPicPr>
          <p:nvPr/>
        </p:nvPicPr>
        <p:blipFill>
          <a:blip r:embed="rId3"/>
          <a:stretch>
            <a:fillRect/>
          </a:stretch>
        </p:blipFill>
        <p:spPr>
          <a:xfrm>
            <a:off x="2479465" y="1215158"/>
            <a:ext cx="4185070" cy="3535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8320361"/>
      </p:ext>
    </p:extLst>
  </p:cSld>
  <p:clrMapOvr>
    <a:masterClrMapping/>
  </p:clrMapOvr>
</p:sld>
</file>

<file path=ppt/theme/theme1.xml><?xml version="1.0" encoding="utf-8"?>
<a:theme xmlns:a="http://schemas.openxmlformats.org/drawingml/2006/main" name="1_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FB1F15817E0E47803DEDEBD89AF03D" ma:contentTypeVersion="21" ma:contentTypeDescription="Create a new document." ma:contentTypeScope="" ma:versionID="dd73b7082d8413986a2a4017b976c269">
  <xsd:schema xmlns:xsd="http://www.w3.org/2001/XMLSchema" xmlns:xs="http://www.w3.org/2001/XMLSchema" xmlns:p="http://schemas.microsoft.com/office/2006/metadata/properties" xmlns:ns1="http://schemas.microsoft.com/sharepoint/v3" xmlns:ns2="5df08337-4256-4fbe-b77b-668d04ed44c2" xmlns:ns3="29475915-0a35-4e7b-b6e3-62984fc21310" targetNamespace="http://schemas.microsoft.com/office/2006/metadata/properties" ma:root="true" ma:fieldsID="483a7c8994c73494f6a232aba926bd87" ns1:_="" ns2:_="" ns3:_="">
    <xsd:import namespace="http://schemas.microsoft.com/sharepoint/v3"/>
    <xsd:import namespace="5df08337-4256-4fbe-b77b-668d04ed44c2"/>
    <xsd:import namespace="29475915-0a35-4e7b-b6e3-62984fc213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Date" minOccurs="0"/>
                <xsd:element ref="ns2:Dateof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08337-4256-4fbe-b77b-668d04ed4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490749c-76c5-47de-8c26-8ab1fd2310ae"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description="date of event" ma:format="DateOnly" ma:internalName="Date">
      <xsd:simpleType>
        <xsd:restriction base="dms:DateTime"/>
      </xsd:simpleType>
    </xsd:element>
    <xsd:element name="DateofEvent" ma:index="27" nillable="true" ma:displayName="Date of Event" ma:format="DateOnly" ma:internalName="DateofEven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475915-0a35-4e7b-b6e3-62984fc2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ed7485f-e07b-458c-b265-26b37468bf99}" ma:internalName="TaxCatchAll" ma:showField="CatchAllData" ma:web="29475915-0a35-4e7b-b6e3-62984fc2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75915-0a35-4e7b-b6e3-62984fc21310" xsi:nil="true"/>
    <Date xmlns="5df08337-4256-4fbe-b77b-668d04ed44c2" xsi:nil="true"/>
    <lcf76f155ced4ddcb4097134ff3c332f xmlns="5df08337-4256-4fbe-b77b-668d04ed44c2">
      <Terms xmlns="http://schemas.microsoft.com/office/infopath/2007/PartnerControls"/>
    </lcf76f155ced4ddcb4097134ff3c332f>
    <DateofEvent xmlns="5df08337-4256-4fbe-b77b-668d04ed44c2" xsi:nil="true"/>
  </documentManagement>
</p:properties>
</file>

<file path=customXml/itemProps1.xml><?xml version="1.0" encoding="utf-8"?>
<ds:datastoreItem xmlns:ds="http://schemas.openxmlformats.org/officeDocument/2006/customXml" ds:itemID="{5AA11B50-F1CB-4B23-8833-15D7B459AD76}"/>
</file>

<file path=customXml/itemProps2.xml><?xml version="1.0" encoding="utf-8"?>
<ds:datastoreItem xmlns:ds="http://schemas.openxmlformats.org/officeDocument/2006/customXml" ds:itemID="{0B80C63E-BDF9-418A-BB3F-8EEF6CD44F6E}">
  <ds:schemaRefs>
    <ds:schemaRef ds:uri="http://schemas.microsoft.com/sharepoint/v3/contenttype/forms"/>
  </ds:schemaRefs>
</ds:datastoreItem>
</file>

<file path=customXml/itemProps3.xml><?xml version="1.0" encoding="utf-8"?>
<ds:datastoreItem xmlns:ds="http://schemas.openxmlformats.org/officeDocument/2006/customXml" ds:itemID="{04D6333C-B035-4381-85DA-5D02BC2EE2AC}">
  <ds:schemaRefs>
    <ds:schemaRef ds:uri="http://schemas.microsoft.com/sharepoint/v3"/>
    <ds:schemaRef ds:uri="29475915-0a35-4e7b-b6e3-62984fc21310"/>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5df08337-4256-4fbe-b77b-668d04ed44c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1094</TotalTime>
  <Words>2883</Words>
  <Application>Microsoft Macintosh PowerPoint</Application>
  <PresentationFormat>On-screen Show (16:9)</PresentationFormat>
  <Paragraphs>195</Paragraphs>
  <Slides>30</Slides>
  <Notes>20</Notes>
  <HiddenSlides>2</HiddenSlides>
  <MMClips>0</MMClips>
  <ScaleCrop>false</ScaleCrop>
  <HeadingPairs>
    <vt:vector size="8" baseType="variant">
      <vt:variant>
        <vt:lpstr>Fonts Used</vt:lpstr>
      </vt:variant>
      <vt:variant>
        <vt:i4>8</vt:i4>
      </vt:variant>
      <vt:variant>
        <vt:lpstr>Theme</vt:lpstr>
      </vt:variant>
      <vt:variant>
        <vt:i4>1</vt:i4>
      </vt:variant>
      <vt:variant>
        <vt:lpstr>Slide Titles</vt:lpstr>
      </vt:variant>
      <vt:variant>
        <vt:i4>30</vt:i4>
      </vt:variant>
      <vt:variant>
        <vt:lpstr>Custom Shows</vt:lpstr>
      </vt:variant>
      <vt:variant>
        <vt:i4>2</vt:i4>
      </vt:variant>
    </vt:vector>
  </HeadingPairs>
  <TitlesOfParts>
    <vt:vector size="41" baseType="lpstr">
      <vt:lpstr>Arial</vt:lpstr>
      <vt:lpstr>Calibri</vt:lpstr>
      <vt:lpstr>Corbel</vt:lpstr>
      <vt:lpstr>Franklin Gothic Book</vt:lpstr>
      <vt:lpstr>Franklin Gothic Medium</vt:lpstr>
      <vt:lpstr>Scala</vt:lpstr>
      <vt:lpstr>System Font Regular</vt:lpstr>
      <vt:lpstr>Trebuchet MS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vt:lpstr>
      <vt:lpstr>Main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Dan Hyman</cp:lastModifiedBy>
  <cp:revision>43</cp:revision>
  <dcterms:created xsi:type="dcterms:W3CDTF">2014-11-10T20:05:35Z</dcterms:created>
  <dcterms:modified xsi:type="dcterms:W3CDTF">2022-08-05T19:18:58Z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0x010100C7FB1F15817E0E47803DEDEBD89AF03D</vt:lpwstr>
  </property>
  <property fmtid="{D5CDD505-2E9C-101B-9397-08002B2CF9AE}" pid="3" name="MediaServiceImageTags">
    <vt:lpwstr/>
  </property>
</Properties>
</file>