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7" r:id="rId4"/>
  </p:sldMasterIdLst>
  <p:notesMasterIdLst>
    <p:notesMasterId r:id="rId44"/>
  </p:notesMasterIdLst>
  <p:handoutMasterIdLst>
    <p:handoutMasterId r:id="rId45"/>
  </p:handoutMasterIdLst>
  <p:sldIdLst>
    <p:sldId id="2622" r:id="rId5"/>
    <p:sldId id="2649" r:id="rId6"/>
    <p:sldId id="2919" r:id="rId7"/>
    <p:sldId id="2628" r:id="rId8"/>
    <p:sldId id="3017" r:id="rId9"/>
    <p:sldId id="2636" r:id="rId10"/>
    <p:sldId id="3018" r:id="rId11"/>
    <p:sldId id="2652" r:id="rId12"/>
    <p:sldId id="3019" r:id="rId13"/>
    <p:sldId id="3020" r:id="rId14"/>
    <p:sldId id="3021" r:id="rId15"/>
    <p:sldId id="2896" r:id="rId16"/>
    <p:sldId id="2895" r:id="rId17"/>
    <p:sldId id="2897" r:id="rId18"/>
    <p:sldId id="2898" r:id="rId19"/>
    <p:sldId id="2902" r:id="rId20"/>
    <p:sldId id="2922" r:id="rId21"/>
    <p:sldId id="2926" r:id="rId22"/>
    <p:sldId id="2924" r:id="rId23"/>
    <p:sldId id="2925" r:id="rId24"/>
    <p:sldId id="2656" r:id="rId25"/>
    <p:sldId id="2650" r:id="rId26"/>
    <p:sldId id="2899" r:id="rId27"/>
    <p:sldId id="2900" r:id="rId28"/>
    <p:sldId id="2901" r:id="rId29"/>
    <p:sldId id="2908" r:id="rId30"/>
    <p:sldId id="2911" r:id="rId31"/>
    <p:sldId id="2905" r:id="rId32"/>
    <p:sldId id="2909" r:id="rId33"/>
    <p:sldId id="2910" r:id="rId34"/>
    <p:sldId id="2912" r:id="rId35"/>
    <p:sldId id="2914" r:id="rId36"/>
    <p:sldId id="2915" r:id="rId37"/>
    <p:sldId id="2916" r:id="rId38"/>
    <p:sldId id="2917" r:id="rId39"/>
    <p:sldId id="2921" r:id="rId40"/>
    <p:sldId id="2920" r:id="rId41"/>
    <p:sldId id="2583" r:id="rId42"/>
    <p:sldId id="2585" r:id="rId43"/>
  </p:sldIdLst>
  <p:sldSz cx="9144000" cy="5143500" type="screen16x9"/>
  <p:notesSz cx="6858000" cy="9144000"/>
  <p:custShowLst>
    <p:custShow name="Intro" id="0">
      <p:sldLst/>
    </p:custShow>
    <p:custShow name="Main Presentation" id="1">
      <p:sldLst>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97" roundtripDataSignature="AMtx7miTI4NZt6Zgy+wQewPHfqSN46mq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rabbe" initials="LC" lastIdx="3" clrIdx="0">
    <p:extLst>
      <p:ext uri="{19B8F6BF-5375-455C-9EA6-DF929625EA0E}">
        <p15:presenceInfo xmlns:p15="http://schemas.microsoft.com/office/powerpoint/2012/main" userId="S::lcrabbe@liaisonedu.com::c414b309-65c3-4183-9c69-cdfeda698c6a" providerId="AD"/>
      </p:ext>
    </p:extLst>
  </p:cmAuthor>
  <p:cmAuthor id="2" name="Duncan Whitmire" initials="DW" lastIdx="1" clrIdx="1">
    <p:extLst>
      <p:ext uri="{19B8F6BF-5375-455C-9EA6-DF929625EA0E}">
        <p15:presenceInfo xmlns:p15="http://schemas.microsoft.com/office/powerpoint/2012/main" userId="S::dwhitmire@liaisonedu.com::2a1e9ab8-b443-4187-adb1-c96e3f485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CEE2"/>
    <a:srgbClr val="C6BEBB"/>
    <a:srgbClr val="F830A0"/>
    <a:srgbClr val="D0DB37"/>
    <a:srgbClr val="002F87"/>
    <a:srgbClr val="012E86"/>
    <a:srgbClr val="7CA7AD"/>
    <a:srgbClr val="DAE79B"/>
    <a:srgbClr val="D8E785"/>
    <a:srgbClr val="CDDA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p:restoredTop sz="95714"/>
  </p:normalViewPr>
  <p:slideViewPr>
    <p:cSldViewPr snapToGrid="0">
      <p:cViewPr varScale="1">
        <p:scale>
          <a:sx n="163" d="100"/>
          <a:sy n="163" d="100"/>
        </p:scale>
        <p:origin x="904" y="176"/>
      </p:cViewPr>
      <p:guideLst>
        <p:guide orient="horz"/>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97" Type="http://customschemas.google.com/relationships/presentationmetadata" Target="meta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10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100" Type="http://schemas.openxmlformats.org/officeDocument/2006/relationships/viewProps" Target="viewProps.xml"/><Relationship Id="rId8" Type="http://schemas.openxmlformats.org/officeDocument/2006/relationships/slide" Target="slides/slide4.xml"/><Relationship Id="rId98"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E1011-5B88-3748-BCF7-293C5D888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39515-25FD-E046-9018-FFCC95D6D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0977E-8AC9-CD4C-B4D6-8175775FFBAA}" type="datetimeFigureOut">
              <a:rPr lang="en-US" smtClean="0"/>
              <a:t>8/5/22</a:t>
            </a:fld>
            <a:endParaRPr lang="en-US"/>
          </a:p>
        </p:txBody>
      </p:sp>
      <p:sp>
        <p:nvSpPr>
          <p:cNvPr id="4" name="Footer Placeholder 3">
            <a:extLst>
              <a:ext uri="{FF2B5EF4-FFF2-40B4-BE49-F238E27FC236}">
                <a16:creationId xmlns:a16="http://schemas.microsoft.com/office/drawing/2014/main" id="{CC3F4EDA-E559-814D-882C-0B1E3498C1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2DED3C-FD28-B144-9224-AAABA4372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F261A-E150-DC40-9CED-5F2FCF25E9DB}" type="slidenum">
              <a:rPr lang="en-US" smtClean="0"/>
              <a:t>‹#›</a:t>
            </a:fld>
            <a:endParaRPr lang="en-US"/>
          </a:p>
        </p:txBody>
      </p:sp>
    </p:spTree>
    <p:extLst>
      <p:ext uri="{BB962C8B-B14F-4D97-AF65-F5344CB8AC3E}">
        <p14:creationId xmlns:p14="http://schemas.microsoft.com/office/powerpoint/2010/main" val="308929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b="0" i="0">
                <a:latin typeface="Franklin Gothic Medium" panose="020B0603020102020204" pitchFamily="34" charset="0"/>
              </a:defRPr>
            </a:lvl1pPr>
          </a:lstStyle>
          <a:p>
            <a:pPr algn="r">
              <a:buSzPts val="1200"/>
            </a:pPr>
            <a:fld id="{00000000-1234-1234-1234-123412341234}" type="slidenum">
              <a:rPr lang="en-US" sz="1200" smtClean="0">
                <a:solidFill>
                  <a:schemeClr val="dk1"/>
                </a:solidFill>
                <a:ea typeface="Calibri"/>
                <a:cs typeface="Calibri"/>
                <a:sym typeface="Calibri"/>
              </a:rPr>
              <a:pPr algn="r">
                <a:buSzPts val="1200"/>
              </a:pP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1477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Now let’s move into the Lightning App Builder and explore some of the components that are available on both Standard and Custom objects...starting with Rich Text and Related Lists​</a:t>
            </a:r>
          </a:p>
          <a:p>
            <a:pPr rtl="0" fontAlgn="base"/>
            <a:r>
              <a:rPr lang="en-US" sz="1344" b="0" i="0" u="none" strike="noStrike" cap="none">
                <a:solidFill>
                  <a:schemeClr val="dk1"/>
                </a:solidFill>
                <a:effectLst/>
                <a:latin typeface="Calibri"/>
                <a:ea typeface="Calibri"/>
                <a:cs typeface="Calibri"/>
                <a:sym typeface="Calibri"/>
              </a:rPr>
              <a:t>​</a:t>
            </a:r>
            <a:br>
              <a:rPr lang="en-US" sz="1344" b="0" i="0" u="none" strike="noStrike" cap="none">
                <a:solidFill>
                  <a:schemeClr val="dk1"/>
                </a:solidFill>
                <a:effectLst/>
                <a:latin typeface="Calibri"/>
                <a:ea typeface="Calibri"/>
                <a:cs typeface="Calibri"/>
                <a:sym typeface="Calibri"/>
              </a:rPr>
            </a:br>
            <a:r>
              <a:rPr lang="en-US" sz="1344" b="0" i="0" u="none" strike="noStrike" cap="none">
                <a:solidFill>
                  <a:schemeClr val="dk1"/>
                </a:solidFill>
                <a:effectLst/>
                <a:latin typeface="Calibri"/>
                <a:ea typeface="Calibri"/>
                <a:cs typeface="Calibri"/>
                <a:sym typeface="Calibri"/>
              </a:rPr>
              <a:t>​</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3984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To access the Lightning App Builder, click on the gear in the top right corner and select Edit Page​</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 This will open the Lightning App Builder where you will see Components on the left, your page in the center and the Properties Pane on the right where you can change things like labels and visibility.​</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 we are going to start by focusing on Rich Text and Related List Quick Links​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6622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Rich Text is a component that can be added to your Home page or the detail page of any object.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*Just drag and drop the component onto the page and it will open a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*WYSIWYG in the Properties pane. This is what could replace the Custom Links component you used in Classic. Honestly this is better than Custom Links because it can be use for far more than just links and you can make it * conditional​</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When I click Add Filter * I can set conditions based on record details, the device being used to view the information, or even user criteria. You can also do combinations of criteria.​</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Conditional criteria can be used to dictate visibility of any component, section or field in the Lightning App Builder.​ You can even make buttons conditional with this tool.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8607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In addition to your new Home Page “Common Links”... you could be adding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*General Announcements (like when you will be upgrading your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packages)​</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 consider giving instructions to faculty reviewers who will be using the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App Review tool..​</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 or offer definitions for terms used in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tools, or links to the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User Community for more information​</a:t>
            </a:r>
          </a:p>
          <a:p>
            <a:pPr rtl="0" fontAlgn="base"/>
            <a:endParaRPr lang="en-US" sz="1344" b="0" i="0" u="none" strike="noStrike" cap="none">
              <a:solidFill>
                <a:schemeClr val="dk1"/>
              </a:solidFill>
              <a:effectLst/>
              <a:latin typeface="Calibri"/>
              <a:ea typeface="Calibri"/>
              <a:cs typeface="Calibri"/>
              <a:sym typeface="Calibri"/>
            </a:endParaRPr>
          </a:p>
          <a:p>
            <a:pPr rtl="0" fontAlgn="base"/>
            <a:r>
              <a:rPr lang="en-US" sz="1344" b="0" i="0" u="none" strike="noStrike" cap="none">
                <a:solidFill>
                  <a:schemeClr val="dk1"/>
                </a:solidFill>
                <a:effectLst/>
                <a:latin typeface="Calibri"/>
                <a:ea typeface="Calibri"/>
                <a:cs typeface="Calibri"/>
                <a:sym typeface="Calibri"/>
              </a:rPr>
              <a:t>Has anyone added rich text on their layouts?</a:t>
            </a:r>
          </a:p>
          <a:p>
            <a:pPr rtl="0" fontAlgn="base"/>
            <a:r>
              <a:rPr lang="en-US" sz="1344" b="0" i="0" u="none" strike="noStrike" cap="none">
                <a:solidFill>
                  <a:schemeClr val="dk1"/>
                </a:solidFill>
                <a:effectLst/>
                <a:latin typeface="Calibri"/>
                <a:ea typeface="Calibri"/>
                <a:cs typeface="Calibri"/>
                <a:sym typeface="Calibri"/>
              </a:rPr>
              <a:t>​</a:t>
            </a:r>
            <a:br>
              <a:rPr lang="en-US" sz="1344" b="0" i="0" u="none" strike="noStrike" cap="none">
                <a:solidFill>
                  <a:schemeClr val="dk1"/>
                </a:solidFill>
                <a:effectLst/>
                <a:latin typeface="Calibri"/>
                <a:ea typeface="Calibri"/>
                <a:cs typeface="Calibri"/>
                <a:sym typeface="Calibri"/>
              </a:rPr>
            </a:br>
            <a:r>
              <a:rPr lang="en-US" sz="1344" b="0" i="0" u="none" strike="noStrike" cap="none">
                <a:solidFill>
                  <a:schemeClr val="dk1"/>
                </a:solidFill>
                <a:effectLst/>
                <a:latin typeface="Calibri"/>
                <a:ea typeface="Calibri"/>
                <a:cs typeface="Calibri"/>
                <a:sym typeface="Calibri"/>
              </a:rPr>
              <a:t>...now let’s shift to related lists...​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689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44" b="0" i="0" u="none" strike="noStrike" cap="none">
                <a:solidFill>
                  <a:schemeClr val="dk1"/>
                </a:solidFill>
                <a:effectLst/>
                <a:latin typeface="Calibri"/>
                <a:ea typeface="Calibri"/>
                <a:cs typeface="Calibri"/>
                <a:sym typeface="Calibri"/>
              </a:rPr>
              <a:t>Related lists are a place where we also saw changes with a shift from Classic to Lightning. You might remember that in Classic related lists are at the bottom of the page layout.</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With Lightning, records come with two tabs, Related and Details, and the Related tab is usually the default. So now instead of scrolling, you will need to switch over to the details tab to see your fields and then toggle back to the Related tab to find the related records.  But can transform this into this! *</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 we’ve made Details the default tab</a:t>
            </a:r>
            <a:endParaRPr lang="en-US" sz="1800" b="0">
              <a:effectLst/>
            </a:endParaRPr>
          </a:p>
          <a:p>
            <a:pPr rtl="0"/>
            <a:endParaRPr lang="en-US" sz="1344"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 we’ve added the beloved Related List Quick Links to the top so you can see if there are related records AND</a:t>
            </a:r>
            <a:endParaRPr lang="en-US" sz="1800" b="0">
              <a:effectLst/>
            </a:endParaRPr>
          </a:p>
          <a:p>
            <a:pPr rtl="0"/>
            <a:endParaRPr lang="en-US" sz="1344"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 we’ve called out an important Single Related List - in this example we are showing Academic Advisors some key data points from a current students registration records. You could spotlight any single related list. Maybe you want to quickly see all the Inquiries or Enrollment Histories related to a student. </a:t>
            </a:r>
            <a:br>
              <a:rPr lang="en-US" sz="1344" b="0" i="0" u="none" strike="noStrike" cap="none">
                <a:solidFill>
                  <a:schemeClr val="dk1"/>
                </a:solidFill>
                <a:effectLst/>
                <a:latin typeface="Calibri"/>
                <a:ea typeface="Calibri"/>
                <a:cs typeface="Calibri"/>
                <a:sym typeface="Calibri"/>
              </a:rPr>
            </a:br>
            <a:endParaRPr lang="en-US" sz="1800" b="0">
              <a:effectLst/>
            </a:endParaRPr>
          </a:p>
          <a:p>
            <a:pPr rtl="0"/>
            <a:r>
              <a:rPr lang="en-US" sz="1344" b="0" i="0" u="none" strike="noStrike" cap="none">
                <a:solidFill>
                  <a:schemeClr val="dk1"/>
                </a:solidFill>
                <a:effectLst/>
                <a:latin typeface="Calibri"/>
                <a:ea typeface="Calibri"/>
                <a:cs typeface="Calibri"/>
                <a:sym typeface="Calibri"/>
              </a:rPr>
              <a:t>You can also add related lists as a side panel, like this * In this example we see Courses on the side panel of an Academic Profile record</a:t>
            </a:r>
            <a:endParaRPr lang="en-US" sz="1800" b="0">
              <a:effectLs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235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44" b="0" i="0" u="none" strike="noStrike" cap="none">
                <a:solidFill>
                  <a:schemeClr val="dk1"/>
                </a:solidFill>
                <a:effectLst/>
                <a:latin typeface="Calibri"/>
                <a:ea typeface="Calibri"/>
                <a:cs typeface="Calibri"/>
                <a:sym typeface="Calibri"/>
              </a:rPr>
              <a:t>Another great use case for the single related lists component is for any objects that have only one related list - some good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examples are any objects where you are collecting attachments - Enrollment History, Tests, Recommendations or like I’m showing here, Essays.  </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It’s an extra click * to toggle over to the Related tab just to see if there is a resume attached. </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Instead, we can remove the Related tab entirely and show that one related list on the Details screen like this *</a:t>
            </a:r>
            <a:endParaRPr lang="en-US" sz="1800" b="0">
              <a:effectLs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0255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Related List – Single, and Dynamic Related List components can be found here. They are also easy to drag and drop anywhere on the page and can be conditionally visible.</a:t>
            </a:r>
          </a:p>
          <a:p>
            <a:endParaRPr lang="en-US"/>
          </a:p>
          <a:p>
            <a:r>
              <a:rPr lang="en-US"/>
              <a:t>So what is a Dynamic Related List?*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5026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A Dynamic Related List is a lightning component that allows you to create a filtered list view of a related object, rather than ALL records related.  Even if you don’t want to filter a related list, you might choose to upgrade to this component to leverage the ability to customize the number of records or actions displayed.</a:t>
            </a:r>
          </a:p>
          <a:p>
            <a:pPr rtl="0" fontAlgn="base"/>
            <a:r>
              <a:rPr lang="en-US" sz="1344" b="0" i="0" u="none" strike="noStrike" cap="none">
                <a:solidFill>
                  <a:schemeClr val="dk1"/>
                </a:solidFill>
                <a:effectLst/>
                <a:latin typeface="Calibri"/>
                <a:ea typeface="Calibri"/>
                <a:cs typeface="Calibri"/>
                <a:sym typeface="Calibri"/>
              </a:rPr>
              <a:t>I have a couple of examples where this might be useful.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1506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see that I have an Enrollment History related list in my quick links, * showing 7 records.  These records could have been created by an ACT Import, self reported in the Online application, etc. </a:t>
            </a:r>
          </a:p>
          <a:p>
            <a:r>
              <a:rPr lang="en-US"/>
              <a:t>*When I hover we can see the details of those 7 records. Notice that this view has 8 columns, and also that two of these records do not have applies to requirement checked, so they are not visible to the student in their checklist items.</a:t>
            </a:r>
          </a:p>
          <a:p>
            <a:r>
              <a:rPr lang="en-US"/>
              <a:t>*I’ve added a dynamic related list using the Enrollment History object at the * top of my Contact page layout, but on this one I’m filtering to only show me records where “Applies to Requirement” is checked, implying that these are the 5 schools that we are expecting transcripts from. </a:t>
            </a:r>
          </a:p>
          <a:p>
            <a:endParaRPr lang="en-US"/>
          </a:p>
          <a:p>
            <a:r>
              <a:rPr lang="en-US"/>
              <a:t>You’ll notice this related list has fewer columns, has a * custom label of “Required Transcripts”, and has a * New button so you could create a new enrollment history record here or from the standard related list view.</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4641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Filtering on record type is another use case for this tool.  For those of you using Retention you are familiar with the Advising object and that it has 5 record types. On any given Contact record, we would see a mix of all Advising records, which is also what you would typically view in the Student Success Center. </a:t>
            </a:r>
          </a:p>
          <a:p>
            <a:r>
              <a:rPr lang="en-US"/>
              <a:t>*On this view I've created a * custom tab called Advising Notes where I am organizing both my Engage Notes and my Advising Notes made in the SSC. I could have applied a custom label * here in </a:t>
            </a:r>
            <a:r>
              <a:rPr lang="en-US" err="1"/>
              <a:t>TargetX</a:t>
            </a:r>
            <a:r>
              <a:rPr lang="en-US"/>
              <a:t> Notes and I have applied filtering here * to show me only Notes type of Advising records.  It’s also worth noting that I have remove the New button from both related lists so that Advisors are forced to use the tools – Engage or Student Success Center – to make new records.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344" b="0" i="0" u="none" strike="noStrike" cap="none">
                <a:solidFill>
                  <a:schemeClr val="dk1"/>
                </a:solidFill>
                <a:effectLst/>
                <a:latin typeface="Calibri"/>
                <a:ea typeface="Calibri"/>
                <a:cs typeface="Calibri"/>
                <a:sym typeface="Calibri"/>
              </a:rPr>
              <a:t>Where else might you spotlight a single related list or configure a dynamic related list?</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027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44" b="0" i="0" u="none" strike="noStrike" cap="none">
                <a:solidFill>
                  <a:schemeClr val="dk1"/>
                </a:solidFill>
                <a:effectLst/>
                <a:latin typeface="Calibri"/>
                <a:ea typeface="Calibri"/>
                <a:cs typeface="Calibri"/>
                <a:sym typeface="Calibri"/>
              </a:rPr>
              <a:t>My name is Melanie Schwartz and I am the Service Enablement Manager with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I’ve been with the company since 2015, and have over 15 years of experience working in and with higher education.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3854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44" b="0" i="0" u="none" strike="noStrike" cap="none">
                <a:solidFill>
                  <a:schemeClr val="dk1"/>
                </a:solidFill>
                <a:effectLst/>
                <a:latin typeface="Calibri"/>
                <a:ea typeface="Calibri"/>
                <a:cs typeface="Calibri"/>
                <a:sym typeface="Calibri"/>
              </a:rPr>
              <a:t>Related Lists aren’t the only thing you can spotlight with a special component... what about viewing related records or making a new record?</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4147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As we’ve just discussed, related lists are showing us records that have a relationship to the record we are currently viewing. We use related lists all the time to see things like Applications, Enrollment Histories, Academic Profiles and Advising records that are related to our Students.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Whether a standard or dynamic related list, in all cases you are still required to click through to the desired record to make changes.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The Related records component, lets you bring details from another object onto the record you are currently viewing. You can even edit that other related record!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So where would this be useful?.... What if you are looking at a prospective student’s application record and you need to be able to correct their name or other contact information? That might look like this...​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3583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44" b="0" i="0" u="none" strike="noStrike" cap="none">
                <a:solidFill>
                  <a:schemeClr val="dk1"/>
                </a:solidFill>
                <a:effectLst/>
                <a:latin typeface="Calibri"/>
                <a:ea typeface="Calibri"/>
                <a:cs typeface="Calibri"/>
                <a:sym typeface="Calibri"/>
              </a:rPr>
              <a:t>Here I’ve used a Quick Action to create a view of a set of fields from my related Contact record. This is different from the Compact Layout I showed earlier, because here when I edit this application record *, it allows me to edit those viewable Contact fields directly … FROM the application.</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Quick Actions are created on the object that you want to see the summarized view of...so for this example, I made a custom Quick Action on the Contact and then added that Contact Quick Action to my Application layout.</a:t>
            </a:r>
            <a:endParaRPr lang="en-US" sz="1800" b="0">
              <a:effectLs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831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Creating a custom Contact Quick Action is what allowed us to show the editable fields from the related Contact record. Salesforce now delivers a number of standard Quick Actions on Standard objects, but you cannot customize the fields on those, that’s why we saw two when we went to select our Quick Action. I recommend creating a custom one to meet your needs.​</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Global Actions are a little bit different. I would use a Global Action if I wanted to create a record that may not be related to the record that I’m currently viewing. Global Actions are added as buttons in the Highlights Panel, and can be customized to show only fields you need, and make them required to ensure that you get exactly what you need. You might add a Create Account Action on an Enrollment History record. Or a Create Advising Action from the Academic Profile or Action Item record.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1238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Let’s go back to my Unknown School Enrollment History record. After using my new Search Layout, I still can’t find the school that the student provided. I have a * “Create New School” button in the Highlights Panel that I can use to create a new record.​</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When clicked * it opens a pop out with exactly the fields I need to create a new Account record.​</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These buttons are another feature that can have conditional visibility applied.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5514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44" b="0" i="0" u="none" strike="noStrike" cap="none">
                <a:solidFill>
                  <a:schemeClr val="dk1"/>
                </a:solidFill>
                <a:effectLst/>
                <a:latin typeface="Calibri"/>
                <a:ea typeface="Calibri"/>
                <a:cs typeface="Calibri"/>
                <a:sym typeface="Calibri"/>
              </a:rPr>
              <a:t>The last Lightning Builder feature I want to introduce today is Dynamic Forms</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6790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So what are Dynamic Forms?  This feature was made generally available for custom objects in the Salesforce Winter ‘21 release. This allows you to be much more flexible and creative with your field placement.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If you have created record types solely for the purpose of having different page layouts for different kinds of records (for example Grad vs Undergraduate or Domestic vs International applicants) or you’ve created different profiles for that same purpose, then this the feature is for you!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I’m going to walk you through a number of examples that I’ve implemented on the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Application object to show how you might use this feature...​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2270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44" b="0" i="0" u="none" strike="noStrike" cap="none">
                <a:solidFill>
                  <a:schemeClr val="dk1"/>
                </a:solidFill>
                <a:effectLst/>
                <a:latin typeface="Calibri"/>
                <a:ea typeface="Calibri"/>
                <a:cs typeface="Calibri"/>
                <a:sym typeface="Calibri"/>
              </a:rPr>
              <a:t>The first time you select the Record Detail from the Lightning App Builder page of a custom object, you will be asked if you want to upgrade the details section of the layout. Selecting Upgrade Now will automatically convert your existing details sections to a Dynamic Form configuration. From there you can make additional modifications.​</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9789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&lt;PRESS PLAY&gt; As I mentioned, I’m going to stick with the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Application object to show some page layout modifications that can be done with the features we have covered today, including dynamic forms​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7802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44" b="0" i="0" u="none" strike="noStrike" cap="none">
                <a:solidFill>
                  <a:schemeClr val="dk1"/>
                </a:solidFill>
                <a:effectLst/>
                <a:latin typeface="Calibri"/>
                <a:ea typeface="Calibri"/>
                <a:cs typeface="Calibri"/>
                <a:sym typeface="Calibri"/>
              </a:rPr>
              <a:t>When I started using Dynamic Forms, I wanted to isolate what I consider “configuration fields” to the side, away from the content of the application. </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I created new blocks with multiple tabs to achieve this.</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My first block contains sections related to the Application configuration,*Applicant Dashboard and *Decision Letters</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Another block has Fee related sections including *Application Fees, *Application Waivers, and *Enrollment Deposit information </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You could go a step further by not just isolating these fields on the layout, but also making the blocks conditionally visible to a select set of users based on profile or role.</a:t>
            </a:r>
            <a:endParaRPr lang="en-US" sz="1800" b="0">
              <a:effectLst/>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4304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My hope is that you will walk away today with the tools needed to improve your page layouts and ultimately user adoption.</a:t>
            </a:r>
          </a:p>
          <a:p>
            <a:pPr rtl="0" fontAlgn="base"/>
            <a:r>
              <a:rPr lang="en-US" sz="1344" b="0" i="0" u="none" strike="noStrike" cap="none">
                <a:solidFill>
                  <a:schemeClr val="dk1"/>
                </a:solidFill>
                <a:effectLst/>
                <a:latin typeface="Calibri"/>
                <a:ea typeface="Calibri"/>
                <a:cs typeface="Calibri"/>
                <a:sym typeface="Calibri"/>
              </a:rPr>
              <a:t>                                    *read objectives*​</a:t>
            </a:r>
          </a:p>
          <a:p>
            <a:pPr rtl="0" fontAlgn="base"/>
            <a:r>
              <a:rPr lang="en-US" sz="1344" b="0" i="0" u="none" strike="noStrike" cap="none">
                <a:solidFill>
                  <a:schemeClr val="dk1"/>
                </a:solidFill>
                <a:effectLst/>
                <a:latin typeface="Calibri"/>
                <a:ea typeface="Calibri"/>
                <a:cs typeface="Calibri"/>
                <a:sym typeface="Calibri"/>
              </a:rPr>
              <a:t>By the end of the session you should have some ideas of how to reduce some of the complexity that you may have currently configured (or inherited) in your Salesforce org, and that you can start prioritizing the info you need and de-prioritizing the info you and your end users don’t need.​</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0298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44" b="0" i="0" u="none" strike="noStrike" cap="none">
                <a:solidFill>
                  <a:schemeClr val="dk1"/>
                </a:solidFill>
                <a:effectLst/>
                <a:latin typeface="Calibri"/>
                <a:ea typeface="Calibri"/>
                <a:cs typeface="Calibri"/>
                <a:sym typeface="Calibri"/>
              </a:rPr>
              <a:t>In the center of my Application layout, I created a multi tab section to bring together all of my checklist items related pieces – the configuration fields, </a:t>
            </a:r>
            <a:br>
              <a:rPr lang="en-US" sz="1344" b="0" i="0" u="none" strike="noStrike" cap="none">
                <a:solidFill>
                  <a:schemeClr val="dk1"/>
                </a:solidFill>
                <a:effectLst/>
                <a:latin typeface="Calibri"/>
                <a:ea typeface="Calibri"/>
                <a:cs typeface="Calibri"/>
                <a:sym typeface="Calibri"/>
              </a:rPr>
            </a:br>
            <a:endParaRPr lang="en-US" sz="1800" b="0">
              <a:effectLst/>
            </a:endParaRPr>
          </a:p>
          <a:p>
            <a:pPr rtl="0"/>
            <a:r>
              <a:rPr lang="en-US" sz="1344" b="0" i="0" u="none" strike="noStrike" cap="none">
                <a:solidFill>
                  <a:schemeClr val="dk1"/>
                </a:solidFill>
                <a:effectLst/>
                <a:latin typeface="Calibri"/>
                <a:ea typeface="Calibri"/>
                <a:cs typeface="Calibri"/>
                <a:sym typeface="Calibri"/>
              </a:rPr>
              <a:t>* any miscellaneous checkboxes, and finally the </a:t>
            </a:r>
            <a:br>
              <a:rPr lang="en-US" sz="1344" b="0" i="0" u="none" strike="noStrike" cap="none">
                <a:solidFill>
                  <a:schemeClr val="dk1"/>
                </a:solidFill>
                <a:effectLst/>
                <a:latin typeface="Calibri"/>
                <a:ea typeface="Calibri"/>
                <a:cs typeface="Calibri"/>
                <a:sym typeface="Calibri"/>
              </a:rPr>
            </a:br>
            <a:endParaRPr lang="en-US" sz="1800" b="0">
              <a:effectLst/>
            </a:endParaRPr>
          </a:p>
          <a:p>
            <a:pPr rtl="0"/>
            <a:r>
              <a:rPr lang="en-US" sz="1344" b="0" i="0" u="none" strike="noStrike" cap="none">
                <a:solidFill>
                  <a:schemeClr val="dk1"/>
                </a:solidFill>
                <a:effectLst/>
                <a:latin typeface="Calibri"/>
                <a:ea typeface="Calibri"/>
                <a:cs typeface="Calibri"/>
                <a:sym typeface="Calibri"/>
              </a:rPr>
              <a:t>* checklist items related list - now I can easily toggle between these to see if the correct items are populating based on the rule without having to scroll to the top of the page or toggle to another screen.</a:t>
            </a:r>
            <a:endParaRPr lang="en-US" sz="1800" b="0">
              <a:effectLs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8027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44" b="0" i="0" u="none" strike="noStrike" cap="none">
                <a:solidFill>
                  <a:schemeClr val="dk1"/>
                </a:solidFill>
                <a:effectLst/>
                <a:latin typeface="Calibri"/>
                <a:ea typeface="Calibri"/>
                <a:cs typeface="Calibri"/>
                <a:sym typeface="Calibri"/>
              </a:rPr>
              <a:t>Finally, I want to show how not only fields, but entire sections can be conditional.</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Here </a:t>
            </a:r>
            <a:r>
              <a:rPr lang="en-US" sz="1344" b="0" i="0" u="none" strike="noStrike" cap="none" err="1">
                <a:solidFill>
                  <a:schemeClr val="dk1"/>
                </a:solidFill>
                <a:effectLst/>
                <a:latin typeface="Calibri"/>
                <a:ea typeface="Calibri"/>
                <a:cs typeface="Calibri"/>
                <a:sym typeface="Calibri"/>
              </a:rPr>
              <a:t>i’ve</a:t>
            </a:r>
            <a:r>
              <a:rPr lang="en-US" sz="1344" b="0" i="0" u="none" strike="noStrike" cap="none">
                <a:solidFill>
                  <a:schemeClr val="dk1"/>
                </a:solidFill>
                <a:effectLst/>
                <a:latin typeface="Calibri"/>
                <a:ea typeface="Calibri"/>
                <a:cs typeface="Calibri"/>
                <a:sym typeface="Calibri"/>
              </a:rPr>
              <a:t> designed a section that is dependent on the * value in the Application decision field. The applicant’s * intent to enroll and deposit information is only revealed if they’ve been accepted by the institution.</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On the Application object, you could also use this functionality to hide or display sections of fields that might be related to Honors Applications, fields that are only answered by certain program applicants, or a block of Residency questions that might only show if someone identifies as being a resident of your state. </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This functionality could easily extend to other objects - </a:t>
            </a:r>
            <a:r>
              <a:rPr lang="en-US" sz="1800" b="0" i="0" u="none" strike="noStrike" cap="none">
                <a:solidFill>
                  <a:schemeClr val="dk1"/>
                </a:solidFill>
                <a:effectLst/>
                <a:latin typeface="Calibri"/>
                <a:ea typeface="Calibri"/>
                <a:cs typeface="Calibri"/>
                <a:sym typeface="Calibri"/>
              </a:rPr>
              <a:t> </a:t>
            </a:r>
            <a:r>
              <a:rPr lang="en-US" sz="1344" b="0" i="0" u="none" strike="noStrike" cap="none">
                <a:solidFill>
                  <a:schemeClr val="dk1"/>
                </a:solidFill>
                <a:effectLst/>
                <a:latin typeface="Calibri"/>
                <a:ea typeface="Calibri"/>
                <a:cs typeface="Calibri"/>
                <a:sym typeface="Calibri"/>
              </a:rPr>
              <a:t>Perhaps you ask different questions of parents than of non-parent relationship records</a:t>
            </a:r>
            <a:r>
              <a:rPr lang="en-US" sz="1800" b="0" i="0" u="none" strike="noStrike" cap="none">
                <a:solidFill>
                  <a:schemeClr val="dk1"/>
                </a:solidFill>
                <a:effectLst/>
                <a:latin typeface="Calibri"/>
                <a:ea typeface="Calibri"/>
                <a:cs typeface="Calibri"/>
                <a:sym typeface="Calibri"/>
              </a:rPr>
              <a:t> </a:t>
            </a:r>
            <a:r>
              <a:rPr lang="en-US" sz="1344" b="0" i="0" u="none" strike="noStrike" cap="none">
                <a:solidFill>
                  <a:schemeClr val="dk1"/>
                </a:solidFill>
                <a:effectLst/>
                <a:latin typeface="Calibri"/>
                <a:ea typeface="Calibri"/>
                <a:cs typeface="Calibri"/>
                <a:sym typeface="Calibri"/>
              </a:rPr>
              <a:t>or different Recommendation Rating fields for different kind of recommenders</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Anywhere that you currently have large blocks of field that may never be populated, consider putting those fields in a separate section and making it conditionally visible.</a:t>
            </a:r>
            <a:endParaRPr lang="en-US" sz="1800" b="0">
              <a:effectLst/>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As I’ve mentioned Dynamic Forms is currently only available for custom objects, but that includes most of your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functionality, with the exception of Contacts and Accounts.  Currently Salesforce is exploring expanding this functionality to Standard objects but no general release date is available.</a:t>
            </a:r>
            <a:endParaRPr lang="en-US" sz="1800" b="0">
              <a:effectLst/>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3234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44" b="0" i="0" u="none" strike="noStrike" cap="none">
                <a:solidFill>
                  <a:schemeClr val="dk1"/>
                </a:solidFill>
                <a:effectLst/>
                <a:latin typeface="Calibri"/>
                <a:ea typeface="Calibri"/>
                <a:cs typeface="Calibri"/>
                <a:sym typeface="Calibri"/>
              </a:rPr>
              <a:t>Here are some other examples of page layouts I have updated using the various features I’ve discussed today..</a:t>
            </a:r>
            <a:endParaRPr lang="en-US" sz="1800" b="0">
              <a:effectLst/>
            </a:endParaRPr>
          </a:p>
          <a:p>
            <a:pPr rtl="0"/>
            <a:br>
              <a:rPr lang="en-US" sz="1800" b="0">
                <a:effectLst/>
              </a:rPr>
            </a:br>
            <a:r>
              <a:rPr lang="en-US" sz="1344" b="0" i="0" u="none" strike="noStrike" cap="none">
                <a:solidFill>
                  <a:schemeClr val="dk1"/>
                </a:solidFill>
                <a:effectLst/>
                <a:latin typeface="Calibri"/>
                <a:ea typeface="Calibri"/>
                <a:cs typeface="Calibri"/>
                <a:sym typeface="Calibri"/>
              </a:rPr>
              <a:t>*Recommendation page layout - here </a:t>
            </a:r>
            <a:r>
              <a:rPr lang="en-US" sz="1344" b="0" i="0" u="none" strike="noStrike" cap="none" err="1">
                <a:solidFill>
                  <a:schemeClr val="dk1"/>
                </a:solidFill>
                <a:effectLst/>
                <a:latin typeface="Calibri"/>
                <a:ea typeface="Calibri"/>
                <a:cs typeface="Calibri"/>
                <a:sym typeface="Calibri"/>
              </a:rPr>
              <a:t>i’ve</a:t>
            </a:r>
            <a:r>
              <a:rPr lang="en-US" sz="1344" b="0" i="0" u="none" strike="noStrike" cap="none">
                <a:solidFill>
                  <a:schemeClr val="dk1"/>
                </a:solidFill>
                <a:effectLst/>
                <a:latin typeface="Calibri"/>
                <a:ea typeface="Calibri"/>
                <a:cs typeface="Calibri"/>
                <a:sym typeface="Calibri"/>
              </a:rPr>
              <a:t> used</a:t>
            </a:r>
            <a:r>
              <a:rPr lang="en-US" sz="1800" b="0" i="0" u="none" strike="noStrike" cap="none">
                <a:solidFill>
                  <a:schemeClr val="dk1"/>
                </a:solidFill>
                <a:effectLst/>
                <a:latin typeface="Calibri"/>
                <a:ea typeface="Calibri"/>
                <a:cs typeface="Calibri"/>
                <a:sym typeface="Calibri"/>
              </a:rPr>
              <a:t> </a:t>
            </a:r>
            <a:r>
              <a:rPr lang="en-US" sz="1344" b="0" i="0" u="none" strike="noStrike" cap="none">
                <a:solidFill>
                  <a:schemeClr val="dk1"/>
                </a:solidFill>
                <a:effectLst/>
                <a:latin typeface="Calibri"/>
                <a:ea typeface="Calibri"/>
                <a:cs typeface="Calibri"/>
                <a:sym typeface="Calibri"/>
              </a:rPr>
              <a:t>*rich text and  * dynamic forms to make these sections</a:t>
            </a:r>
            <a:endParaRPr lang="en-US" sz="1800" b="0">
              <a:effectLs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4468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44" b="0" i="0" u="none" strike="noStrike" cap="none">
                <a:solidFill>
                  <a:schemeClr val="dk1"/>
                </a:solidFill>
                <a:effectLst/>
                <a:latin typeface="Calibri"/>
                <a:ea typeface="Calibri"/>
                <a:cs typeface="Calibri"/>
                <a:sym typeface="Calibri"/>
              </a:rPr>
              <a:t>Application Forms page layout - here </a:t>
            </a:r>
            <a:r>
              <a:rPr lang="en-US" sz="1344" b="0" i="0" u="none" strike="noStrike" cap="none" err="1">
                <a:solidFill>
                  <a:schemeClr val="dk1"/>
                </a:solidFill>
                <a:effectLst/>
                <a:latin typeface="Calibri"/>
                <a:ea typeface="Calibri"/>
                <a:cs typeface="Calibri"/>
                <a:sym typeface="Calibri"/>
              </a:rPr>
              <a:t>i’ve</a:t>
            </a:r>
            <a:r>
              <a:rPr lang="en-US" sz="1344" b="0" i="0" u="none" strike="noStrike" cap="none">
                <a:solidFill>
                  <a:schemeClr val="dk1"/>
                </a:solidFill>
                <a:effectLst/>
                <a:latin typeface="Calibri"/>
                <a:ea typeface="Calibri"/>
                <a:cs typeface="Calibri"/>
                <a:sym typeface="Calibri"/>
              </a:rPr>
              <a:t> used</a:t>
            </a:r>
            <a:r>
              <a:rPr lang="en-US" sz="1800" b="0" i="0" u="none" strike="noStrike" cap="none">
                <a:solidFill>
                  <a:schemeClr val="dk1"/>
                </a:solidFill>
                <a:effectLst/>
                <a:latin typeface="Calibri"/>
                <a:ea typeface="Calibri"/>
                <a:cs typeface="Calibri"/>
                <a:sym typeface="Calibri"/>
              </a:rPr>
              <a:t> </a:t>
            </a:r>
            <a:r>
              <a:rPr lang="en-US" sz="1344" b="0" i="0" u="none" strike="noStrike" cap="none">
                <a:solidFill>
                  <a:schemeClr val="dk1"/>
                </a:solidFill>
                <a:effectLst/>
                <a:latin typeface="Calibri"/>
                <a:ea typeface="Calibri"/>
                <a:cs typeface="Calibri"/>
                <a:sym typeface="Calibri"/>
              </a:rPr>
              <a:t>*rich text , *compact layouts, and  * dynamic forms to make conditional sections</a:t>
            </a:r>
          </a:p>
          <a:p>
            <a:pPr rtl="0"/>
            <a:endParaRPr lang="en-US" sz="1344" b="0" i="0" u="none" strike="noStrike" cap="none">
              <a:solidFill>
                <a:schemeClr val="dk1"/>
              </a:solidFill>
              <a:effectLst/>
              <a:latin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This a reusable card, but when I select an Application Type* or Master Form..</a:t>
            </a:r>
            <a:endParaRPr lang="en-US" sz="1800" b="0">
              <a:effectLs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2532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44" b="0" i="0" u="none" strike="noStrike" cap="none">
                <a:solidFill>
                  <a:schemeClr val="dk1"/>
                </a:solidFill>
                <a:effectLst/>
                <a:latin typeface="Calibri"/>
                <a:ea typeface="Calibri"/>
                <a:cs typeface="Calibri"/>
                <a:sym typeface="Calibri"/>
              </a:rPr>
              <a:t>We now see</a:t>
            </a:r>
            <a:br>
              <a:rPr lang="en-US" sz="1344" b="0" i="0" u="none" strike="noStrike" cap="none">
                <a:solidFill>
                  <a:schemeClr val="dk1"/>
                </a:solidFill>
                <a:effectLst/>
                <a:latin typeface="Calibri"/>
                <a:ea typeface="Calibri"/>
                <a:cs typeface="Calibri"/>
                <a:sym typeface="Calibri"/>
              </a:rPr>
            </a:br>
            <a:endParaRPr lang="en-US" sz="1800" b="0">
              <a:effectLst/>
            </a:endParaRPr>
          </a:p>
          <a:p>
            <a:pPr rtl="0"/>
            <a:r>
              <a:rPr lang="en-US" sz="1344" b="0" i="0" u="none" strike="noStrike" cap="none">
                <a:solidFill>
                  <a:schemeClr val="dk1"/>
                </a:solidFill>
                <a:effectLst/>
                <a:latin typeface="Calibri"/>
                <a:ea typeface="Calibri"/>
                <a:cs typeface="Calibri"/>
                <a:sym typeface="Calibri"/>
              </a:rPr>
              <a:t>*a </a:t>
            </a:r>
            <a:r>
              <a:rPr lang="en-US" sz="1344" b="0" i="0" u="none" strike="noStrike" cap="none" err="1">
                <a:solidFill>
                  <a:schemeClr val="dk1"/>
                </a:solidFill>
                <a:effectLst/>
                <a:latin typeface="Calibri"/>
                <a:ea typeface="Calibri"/>
                <a:cs typeface="Calibri"/>
                <a:sym typeface="Calibri"/>
              </a:rPr>
              <a:t>multitab</a:t>
            </a:r>
            <a:r>
              <a:rPr lang="en-US" sz="1344" b="0" i="0" u="none" strike="noStrike" cap="none">
                <a:solidFill>
                  <a:schemeClr val="dk1"/>
                </a:solidFill>
                <a:effectLst/>
                <a:latin typeface="Calibri"/>
                <a:ea typeface="Calibri"/>
                <a:cs typeface="Calibri"/>
                <a:sym typeface="Calibri"/>
              </a:rPr>
              <a:t> section for fee and deposit configurations, and</a:t>
            </a:r>
            <a:br>
              <a:rPr lang="en-US" sz="1344" b="0" i="0" u="none" strike="noStrike" cap="none">
                <a:solidFill>
                  <a:schemeClr val="dk1"/>
                </a:solidFill>
                <a:effectLst/>
                <a:latin typeface="Calibri"/>
                <a:ea typeface="Calibri"/>
                <a:cs typeface="Calibri"/>
                <a:sym typeface="Calibri"/>
              </a:rPr>
            </a:br>
            <a:endParaRPr lang="en-US" sz="1800" b="0">
              <a:effectLst/>
            </a:endParaRPr>
          </a:p>
          <a:p>
            <a:pPr rtl="0"/>
            <a:r>
              <a:rPr lang="en-US" sz="1344" b="0" i="0" u="none" strike="noStrike" cap="none">
                <a:solidFill>
                  <a:schemeClr val="dk1"/>
                </a:solidFill>
                <a:effectLst/>
                <a:latin typeface="Calibri"/>
                <a:ea typeface="Calibri"/>
                <a:cs typeface="Calibri"/>
                <a:sym typeface="Calibri"/>
              </a:rPr>
              <a:t>*different fields related to setting the org wide email and adding the custom verification and submission text - which are all features that only work when set on an application type, not a reusable form.</a:t>
            </a:r>
            <a:endParaRPr lang="en-US" sz="1800" b="0">
              <a:effectLs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5077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I know that I’ve only briefly showed some of the mechanics of how to do these things today, so I have included a list of resources that you can access to get more guided training and information.​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6792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 I hope that this webinar has helped you start to think about how these features might be useful in your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CRM.</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726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These are the topics we are going to cover today. Everything that I’m going to show you is “native” Salesforce functionality, meaning nothing is in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packages or specific to </a:t>
            </a:r>
            <a:r>
              <a:rPr lang="en-US" sz="1344" b="0" i="0" u="none" strike="noStrike" cap="none" err="1">
                <a:solidFill>
                  <a:schemeClr val="dk1"/>
                </a:solidFill>
                <a:effectLst/>
                <a:latin typeface="Calibri"/>
                <a:ea typeface="Calibri"/>
                <a:cs typeface="Calibri"/>
                <a:sym typeface="Calibri"/>
              </a:rPr>
              <a:t>TargetX</a:t>
            </a:r>
            <a:r>
              <a:rPr lang="en-US" sz="1344" b="0" i="0" u="none" strike="noStrike" cap="none">
                <a:solidFill>
                  <a:schemeClr val="dk1"/>
                </a:solidFill>
                <a:effectLst/>
                <a:latin typeface="Calibri"/>
                <a:ea typeface="Calibri"/>
                <a:cs typeface="Calibri"/>
                <a:sym typeface="Calibri"/>
              </a:rPr>
              <a:t>, so there is no additional purchase or configuration required to turn on any of these features, other than making sure you are using Lightning. ​I have a lot I want to show you…</a:t>
            </a:r>
            <a:br>
              <a:rPr lang="en-US" sz="1344" b="0" i="0" u="none" strike="noStrike" cap="none">
                <a:solidFill>
                  <a:schemeClr val="dk1"/>
                </a:solidFill>
                <a:effectLst/>
                <a:latin typeface="Calibri"/>
                <a:ea typeface="Calibri"/>
                <a:cs typeface="Calibri"/>
                <a:sym typeface="Calibri"/>
              </a:rPr>
            </a:br>
            <a:endParaRPr lang="en-US" sz="1344" b="0" i="0" u="none" strike="noStrike" cap="none">
              <a:solidFill>
                <a:schemeClr val="dk1"/>
              </a:solidFill>
              <a:effectLst/>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801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44" b="0" i="0" u="none" strike="noStrike" cap="none">
                <a:solidFill>
                  <a:schemeClr val="dk1"/>
                </a:solidFill>
                <a:effectLst/>
                <a:latin typeface="Calibri"/>
                <a:ea typeface="Calibri"/>
                <a:cs typeface="Calibri"/>
                <a:sym typeface="Calibri"/>
              </a:rPr>
              <a:t>Let’s start with a few things you can update without modifying the layouts you already have in place.​</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8736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Compact Layouts are a feature that you can update today without diving into an overhaul of your current page layouts.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Compact Layouts are viewable in two locations - at the top of the page layout of the object that they represent AND any related page layout where there is a lookup field to that object.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In this example I’m looking a the top of a Contact record and, in addition to the full name, I see the Email, Phone and Contact Owner information about this particular student.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 When I navigate to one of this student’s application records, I can find the Contact lookup field - here it’s called Student and it’s blue like a hyperlink - when I hover over it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 a pop-out is revealed that shows the same detail as my Contact compact layout. Email, Phone and Contact Owner​</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Compact Layouts are considered essential by Salesforce if you have mobile users.​</a:t>
            </a:r>
          </a:p>
          <a:p>
            <a:pPr rtl="0" fontAlgn="base"/>
            <a:r>
              <a:rPr lang="en-US" sz="1344" b="0" i="0" u="none" strike="noStrike" cap="none">
                <a:solidFill>
                  <a:schemeClr val="dk1"/>
                </a:solidFill>
                <a:effectLst/>
                <a:latin typeface="Calibri"/>
                <a:ea typeface="Calibri"/>
                <a:cs typeface="Calibri"/>
                <a:sym typeface="Calibri"/>
              </a:rPr>
              <a:t>​</a:t>
            </a:r>
          </a:p>
          <a:p>
            <a:r>
              <a:rPr lang="en-US"/>
              <a:t>I have a few more examples of where this could be used.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812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 Imagine you’re on the phone with an applicant and need to find the deadline date of their application - hover on the Deadline field to reveal the Period Deadline End Date​</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 You can easily find contact information about another Salesforce user who might have been the creator or last modifier of a record...maybe they are the assignee of a task or an event...or perhaps the student’s admissions counselor or primary academic advisor – anywhere you see a User Lookup you can see the User compact layout with helpful information​</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 Finally, there might be an instance where you have received a transcript in the office and want to confirm that the institution named on a student’s Enrollment History record matches the document - hover on the school name to reveal business address, </a:t>
            </a:r>
            <a:r>
              <a:rPr lang="en-US" sz="1344" b="0" i="0" u="none" strike="noStrike" cap="none" err="1">
                <a:solidFill>
                  <a:schemeClr val="dk1"/>
                </a:solidFill>
                <a:effectLst/>
                <a:latin typeface="Calibri"/>
                <a:ea typeface="Calibri"/>
                <a:cs typeface="Calibri"/>
                <a:sym typeface="Calibri"/>
              </a:rPr>
              <a:t>ceeb</a:t>
            </a:r>
            <a:r>
              <a:rPr lang="en-US" sz="1344" b="0" i="0" u="none" strike="noStrike" cap="none">
                <a:solidFill>
                  <a:schemeClr val="dk1"/>
                </a:solidFill>
                <a:effectLst/>
                <a:latin typeface="Calibri"/>
                <a:ea typeface="Calibri"/>
                <a:cs typeface="Calibri"/>
                <a:sym typeface="Calibri"/>
              </a:rPr>
              <a:t> and eps codes ​</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Where else could this be useful?  </a:t>
            </a:r>
          </a:p>
          <a:p>
            <a:pPr rtl="0" fontAlgn="base"/>
            <a:endParaRPr lang="en-US" sz="1344" b="0" i="0" u="none" strike="noStrike" cap="none">
              <a:solidFill>
                <a:schemeClr val="dk1"/>
              </a:solidFill>
              <a:effectLst/>
              <a:latin typeface="Calibri"/>
              <a:cs typeface="Calibri"/>
              <a:sym typeface="Calibri"/>
            </a:endParaRPr>
          </a:p>
          <a:p>
            <a:pPr rtl="0" fontAlgn="base"/>
            <a:r>
              <a:rPr lang="en-US" sz="1344" b="0" i="0" u="none" strike="noStrike" cap="none">
                <a:solidFill>
                  <a:schemeClr val="dk1"/>
                </a:solidFill>
                <a:effectLst/>
                <a:latin typeface="Calibri"/>
                <a:ea typeface="Calibri"/>
                <a:cs typeface="Calibri"/>
                <a:sym typeface="Calibri"/>
              </a:rPr>
              <a:t>...now let’s shift to search layouts...​</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0746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344" b="0" i="0" u="none" strike="noStrike" cap="none">
                <a:solidFill>
                  <a:schemeClr val="dk1"/>
                </a:solidFill>
                <a:effectLst/>
                <a:latin typeface="Calibri"/>
                <a:ea typeface="Calibri"/>
                <a:cs typeface="Calibri"/>
                <a:sym typeface="Calibri"/>
              </a:rPr>
              <a:t>Search Layouts are another feature that you can update today without impacting existing page layouts and immediately improving a user’s experience.​</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Search Layouts dictate how the results are displayed when you make a selection in a lookup field.​</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Let’s go to an Enrollment History record that was assigned to Unknown School.​</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 I see that my student reported the value of “UCLA” in the application, but that value does not exist on my Accounts table, which is why it assigned the record to Unknown School.​</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*I’ll edit the School lookup field, clearing the Unknown School value.​</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*by default this will show “Recent records”​</a:t>
            </a:r>
          </a:p>
          <a:p>
            <a:pPr rtl="0" fontAlgn="base"/>
            <a:r>
              <a:rPr lang="en-US" sz="1344" b="0" i="0" u="none" strike="noStrike" cap="none">
                <a:solidFill>
                  <a:schemeClr val="dk1"/>
                </a:solidFill>
                <a:effectLst/>
                <a:latin typeface="Calibri"/>
                <a:ea typeface="Calibri"/>
                <a:cs typeface="Calibri"/>
                <a:sym typeface="Calibri"/>
              </a:rPr>
              <a:t>​</a:t>
            </a:r>
          </a:p>
          <a:p>
            <a:pPr rtl="0" fontAlgn="base"/>
            <a:r>
              <a:rPr lang="en-US" sz="1344" b="0" i="0" u="none" strike="noStrike" cap="none">
                <a:solidFill>
                  <a:schemeClr val="dk1"/>
                </a:solidFill>
                <a:effectLst/>
                <a:latin typeface="Calibri"/>
                <a:ea typeface="Calibri"/>
                <a:cs typeface="Calibri"/>
                <a:sym typeface="Calibri"/>
              </a:rPr>
              <a:t>*so I am going to search for “Los Angeles” and click Enter​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3004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44" b="0" i="0" u="none" strike="noStrike" cap="none">
                <a:solidFill>
                  <a:schemeClr val="dk1"/>
                </a:solidFill>
                <a:effectLst/>
                <a:latin typeface="Calibri"/>
                <a:ea typeface="Calibri"/>
                <a:cs typeface="Calibri"/>
                <a:sym typeface="Calibri"/>
              </a:rPr>
              <a:t>this pulls up a search box that allows me to * sort the results</a:t>
            </a:r>
            <a:endParaRPr lang="en-US" sz="1800" b="0" i="0" u="none" strike="noStrike" cap="none">
              <a:solidFill>
                <a:schemeClr val="dk1"/>
              </a:solidFill>
              <a:effectLst/>
              <a:latin typeface="Calibri"/>
              <a:ea typeface="Calibri"/>
              <a:cs typeface="Calibri"/>
              <a:sym typeface="Calibri"/>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I can search the list * and select the correct UCLA account record.</a:t>
            </a:r>
            <a:endParaRPr lang="en-US" sz="1800" b="0" i="0" u="none" strike="noStrike" cap="none">
              <a:solidFill>
                <a:schemeClr val="dk1"/>
              </a:solidFill>
              <a:effectLst/>
              <a:latin typeface="Calibri"/>
              <a:ea typeface="Calibri"/>
              <a:cs typeface="Calibri"/>
              <a:sym typeface="Calibri"/>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*Alternatively, I could have search by CEEB code on the Enrollment History record, clicking the </a:t>
            </a:r>
          </a:p>
          <a:p>
            <a:pPr rtl="0"/>
            <a:endParaRPr lang="en-US" sz="1344"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 “Show All Results” option.</a:t>
            </a:r>
            <a:endParaRPr lang="en-US" sz="1800" b="0" i="0" u="none" strike="noStrike" cap="none">
              <a:solidFill>
                <a:schemeClr val="dk1"/>
              </a:solidFill>
              <a:effectLst/>
              <a:latin typeface="Calibri"/>
              <a:ea typeface="Calibri"/>
              <a:cs typeface="Calibri"/>
              <a:sym typeface="Calibri"/>
            </a:endParaRPr>
          </a:p>
          <a:p>
            <a:pPr rtl="0"/>
            <a:endParaRPr lang="en-US" sz="1344"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The results screen would look like this *  a mix of </a:t>
            </a:r>
            <a:r>
              <a:rPr lang="en-US" sz="1344" b="0" i="0" u="none" strike="noStrike" cap="none" err="1">
                <a:solidFill>
                  <a:schemeClr val="dk1"/>
                </a:solidFill>
                <a:effectLst/>
                <a:latin typeface="Calibri"/>
                <a:ea typeface="Calibri"/>
                <a:cs typeface="Calibri"/>
                <a:sym typeface="Calibri"/>
              </a:rPr>
              <a:t>ceeb</a:t>
            </a:r>
            <a:r>
              <a:rPr lang="en-US" sz="1344" b="0" i="0" u="none" strike="noStrike" cap="none">
                <a:solidFill>
                  <a:schemeClr val="dk1"/>
                </a:solidFill>
                <a:effectLst/>
                <a:latin typeface="Calibri"/>
                <a:ea typeface="Calibri"/>
                <a:cs typeface="Calibri"/>
                <a:sym typeface="Calibri"/>
              </a:rPr>
              <a:t> and zip code values for 4837</a:t>
            </a:r>
            <a:endParaRPr lang="en-US" sz="1800" b="0" i="0" u="none" strike="noStrike" cap="none">
              <a:solidFill>
                <a:schemeClr val="dk1"/>
              </a:solidFill>
              <a:effectLst/>
              <a:latin typeface="Calibri"/>
              <a:ea typeface="Calibri"/>
              <a:cs typeface="Calibri"/>
              <a:sym typeface="Calibri"/>
            </a:endParaRPr>
          </a:p>
          <a:p>
            <a:pPr rtl="0"/>
            <a:endParaRPr lang="en-US" sz="1800" b="0" i="0" u="none" strike="noStrike" cap="none">
              <a:solidFill>
                <a:schemeClr val="dk1"/>
              </a:solidFill>
              <a:effectLst/>
              <a:latin typeface="Calibri"/>
              <a:ea typeface="Calibri"/>
              <a:cs typeface="Calibri"/>
              <a:sym typeface="Calibri"/>
            </a:endParaRPr>
          </a:p>
          <a:p>
            <a:pPr rtl="0"/>
            <a:r>
              <a:rPr lang="en-US" sz="1344" b="0" i="0" u="none" strike="noStrike" cap="none">
                <a:solidFill>
                  <a:schemeClr val="dk1"/>
                </a:solidFill>
                <a:effectLst/>
                <a:latin typeface="Calibri"/>
                <a:ea typeface="Calibri"/>
                <a:cs typeface="Calibri"/>
                <a:sym typeface="Calibri"/>
              </a:rPr>
              <a:t>Updating your Search layout is what will allow you to select the columns displayed in the search results which match the relevance dropdown.</a:t>
            </a:r>
            <a:endParaRPr lang="en-US" sz="1800" b="0">
              <a:effectLs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2112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3" name="Picture Placeholder 31" descr="A group of people walking down the street&#10;&#10;Description automatically generated">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10430" y="0"/>
            <a:ext cx="9154430" cy="5143500"/>
          </a:xfrm>
          <a:prstGeom prst="rect">
            <a:avLst/>
          </a:prstGeom>
          <a:solidFill>
            <a:srgbClr val="002F87">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540;g92c1b8851f_1_200">
            <a:extLst>
              <a:ext uri="{FF2B5EF4-FFF2-40B4-BE49-F238E27FC236}">
                <a16:creationId xmlns:a16="http://schemas.microsoft.com/office/drawing/2014/main" id="{FD22F8D9-1C10-2C4B-BBE9-5FDD84DEB053}"/>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3888594" y="4694147"/>
            <a:ext cx="1366812" cy="217111"/>
          </a:xfrm>
          <a:prstGeom prst="rect">
            <a:avLst/>
          </a:prstGeom>
          <a:noFill/>
          <a:ln>
            <a:noFill/>
          </a:ln>
        </p:spPr>
      </p:pic>
      <p:sp>
        <p:nvSpPr>
          <p:cNvPr id="13" name="Text Placeholder 12">
            <a:extLst>
              <a:ext uri="{FF2B5EF4-FFF2-40B4-BE49-F238E27FC236}">
                <a16:creationId xmlns:a16="http://schemas.microsoft.com/office/drawing/2014/main" id="{69F82225-0DC2-1C44-9577-7E312A78852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14" name="Title">
            <a:extLst>
              <a:ext uri="{FF2B5EF4-FFF2-40B4-BE49-F238E27FC236}">
                <a16:creationId xmlns:a16="http://schemas.microsoft.com/office/drawing/2014/main" id="{54BE575E-55BC-234A-B99E-8BCB43EC9B12}"/>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2" name="Picture 11" descr="Icon&#10;&#10;Description automatically generated">
            <a:extLst>
              <a:ext uri="{FF2B5EF4-FFF2-40B4-BE49-F238E27FC236}">
                <a16:creationId xmlns:a16="http://schemas.microsoft.com/office/drawing/2014/main" id="{768C1E09-28ED-E24C-957A-6A1C86D359BA}"/>
              </a:ext>
            </a:extLst>
          </p:cNvPr>
          <p:cNvPicPr>
            <a:picLocks noChangeAspect="1"/>
          </p:cNvPicPr>
          <p:nvPr userDrawn="1"/>
        </p:nvPicPr>
        <p:blipFill rotWithShape="1">
          <a:blip r:embed="rId4"/>
          <a:srcRect r="1089"/>
          <a:stretch/>
        </p:blipFill>
        <p:spPr>
          <a:xfrm>
            <a:off x="4062761" y="2732581"/>
            <a:ext cx="1008048" cy="247143"/>
          </a:xfrm>
          <a:prstGeom prst="rect">
            <a:avLst/>
          </a:prstGeom>
        </p:spPr>
      </p:pic>
    </p:spTree>
    <p:extLst>
      <p:ext uri="{BB962C8B-B14F-4D97-AF65-F5344CB8AC3E}">
        <p14:creationId xmlns:p14="http://schemas.microsoft.com/office/powerpoint/2010/main" val="27305186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genda + Pic">
    <p:spTree>
      <p:nvGrpSpPr>
        <p:cNvPr id="1" name=""/>
        <p:cNvGrpSpPr/>
        <p:nvPr/>
      </p:nvGrpSpPr>
      <p:grpSpPr>
        <a:xfrm>
          <a:off x="0" y="0"/>
          <a:ext cx="0" cy="0"/>
          <a:chOff x="0" y="0"/>
          <a:chExt cx="0" cy="0"/>
        </a:xfrm>
      </p:grpSpPr>
      <p:sp>
        <p:nvSpPr>
          <p:cNvPr id="7" name="Google Shape;545;g92c1b8851f_1_208">
            <a:extLst>
              <a:ext uri="{FF2B5EF4-FFF2-40B4-BE49-F238E27FC236}">
                <a16:creationId xmlns:a16="http://schemas.microsoft.com/office/drawing/2014/main" id="{5B840E77-0E84-A041-91B4-1D28522E316F}"/>
              </a:ext>
            </a:extLst>
          </p:cNvPr>
          <p:cNvSpPr>
            <a:spLocks noGrp="1"/>
          </p:cNvSpPr>
          <p:nvPr>
            <p:ph type="pic" idx="2" hasCustomPrompt="1"/>
          </p:nvPr>
        </p:nvSpPr>
        <p:spPr>
          <a:xfrm>
            <a:off x="4047344" y="0"/>
            <a:ext cx="5096655" cy="4736892"/>
          </a:xfrm>
          <a:prstGeom prst="rect">
            <a:avLst/>
          </a:prstGeom>
          <a:pattFill prst="pct5">
            <a:fgClr>
              <a:schemeClr val="accent2"/>
            </a:fgClr>
            <a:bgClr>
              <a:schemeClr val="bg1"/>
            </a:bgClr>
          </a:pattFill>
        </p:spPr>
        <p:txBody>
          <a:bodyPr/>
          <a:lstStyle>
            <a:lvl1pPr algn="ctr">
              <a:defRPr sz="1200" dirty="0">
                <a:latin typeface="+mn-lt"/>
              </a:defRPr>
            </a:lvl1pPr>
          </a:lstStyle>
          <a:p>
            <a:r>
              <a:rPr lang="en-US"/>
              <a:t>Drag picture to placeholder </a:t>
            </a:r>
          </a:p>
          <a:p>
            <a:r>
              <a:rPr lang="en-US"/>
              <a:t>or click icon to add</a:t>
            </a:r>
          </a:p>
        </p:txBody>
      </p:sp>
      <p:sp>
        <p:nvSpPr>
          <p:cNvPr id="13" name="Google Shape;1079;g92c1b8851f_1_411">
            <a:extLst>
              <a:ext uri="{FF2B5EF4-FFF2-40B4-BE49-F238E27FC236}">
                <a16:creationId xmlns:a16="http://schemas.microsoft.com/office/drawing/2014/main" id="{DD30178D-EC33-AA4E-9ECA-B8DBEB121AB8}"/>
              </a:ext>
            </a:extLst>
          </p:cNvPr>
          <p:cNvSpPr/>
          <p:nvPr userDrawn="1"/>
        </p:nvSpPr>
        <p:spPr>
          <a:xfrm>
            <a:off x="2747772" y="-1"/>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6">
              <a:solidFill>
                <a:schemeClr val="lt1"/>
              </a:solidFill>
              <a:latin typeface="Calibri"/>
              <a:ea typeface="Calibri"/>
              <a:cs typeface="Calibri"/>
              <a:sym typeface="Calibri"/>
            </a:endParaRPr>
          </a:p>
        </p:txBody>
      </p:sp>
      <p:sp>
        <p:nvSpPr>
          <p:cNvPr id="22" name="Google Shape;556;g92c1b8851f_1_212">
            <a:extLst>
              <a:ext uri="{FF2B5EF4-FFF2-40B4-BE49-F238E27FC236}">
                <a16:creationId xmlns:a16="http://schemas.microsoft.com/office/drawing/2014/main" id="{65B4C960-80F9-FB40-ABB3-695AB1135EB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23" name="Title">
            <a:extLst>
              <a:ext uri="{FF2B5EF4-FFF2-40B4-BE49-F238E27FC236}">
                <a16:creationId xmlns:a16="http://schemas.microsoft.com/office/drawing/2014/main" id="{448A77C6-DB4A-4F41-B0C9-5CEAB411B66A}"/>
              </a:ext>
            </a:extLst>
          </p:cNvPr>
          <p:cNvSpPr>
            <a:spLocks noGrp="1"/>
          </p:cNvSpPr>
          <p:nvPr>
            <p:ph type="body" sz="quarter" idx="11" hasCustomPrompt="1"/>
          </p:nvPr>
        </p:nvSpPr>
        <p:spPr>
          <a:xfrm>
            <a:off x="277368" y="734772"/>
            <a:ext cx="5472349" cy="395287"/>
          </a:xfrm>
          <a:prstGeom prst="rect">
            <a:avLst/>
          </a:prstGeom>
        </p:spPr>
        <p:txBody>
          <a:bodyPr/>
          <a:lstStyle>
            <a:lvl1pPr algn="l">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24" name="Content">
            <a:extLst>
              <a:ext uri="{FF2B5EF4-FFF2-40B4-BE49-F238E27FC236}">
                <a16:creationId xmlns:a16="http://schemas.microsoft.com/office/drawing/2014/main" id="{3AA68CBC-0FA0-8F4D-A924-23DE8DC40636}"/>
              </a:ext>
            </a:extLst>
          </p:cNvPr>
          <p:cNvSpPr txBox="1">
            <a:spLocks noGrp="1"/>
          </p:cNvSpPr>
          <p:nvPr>
            <p:ph type="body" idx="13" hasCustomPrompt="1"/>
          </p:nvPr>
        </p:nvSpPr>
        <p:spPr>
          <a:xfrm>
            <a:off x="277368" y="1633784"/>
            <a:ext cx="5472349" cy="300534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pic>
        <p:nvPicPr>
          <p:cNvPr id="12" name="Picture 11" descr="Icon&#10;&#10;Description automatically generated">
            <a:extLst>
              <a:ext uri="{FF2B5EF4-FFF2-40B4-BE49-F238E27FC236}">
                <a16:creationId xmlns:a16="http://schemas.microsoft.com/office/drawing/2014/main" id="{A88990F8-BC12-864E-90F1-0D5C72F4E1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grpSp>
        <p:nvGrpSpPr>
          <p:cNvPr id="2" name="Group 1">
            <a:extLst>
              <a:ext uri="{FF2B5EF4-FFF2-40B4-BE49-F238E27FC236}">
                <a16:creationId xmlns:a16="http://schemas.microsoft.com/office/drawing/2014/main" id="{A1EF5C5F-B443-BFE8-0254-35DB8B983136}"/>
              </a:ext>
            </a:extLst>
          </p:cNvPr>
          <p:cNvGrpSpPr/>
          <p:nvPr userDrawn="1"/>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8C914FBB-1A9D-06EE-579F-0838EEB26C8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4" name="Picture 13">
              <a:extLst>
                <a:ext uri="{FF2B5EF4-FFF2-40B4-BE49-F238E27FC236}">
                  <a16:creationId xmlns:a16="http://schemas.microsoft.com/office/drawing/2014/main" id="{0085F365-2231-CDFB-C640-765B22898B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spTree>
    <p:extLst>
      <p:ext uri="{BB962C8B-B14F-4D97-AF65-F5344CB8AC3E}">
        <p14:creationId xmlns:p14="http://schemas.microsoft.com/office/powerpoint/2010/main" val="306929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reaker 2">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E3E965B7-0EA9-6242-89B6-D7150181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61145" cy="5143500"/>
          </a:xfrm>
          <a:prstGeom prst="rect">
            <a:avLst/>
          </a:prstGeom>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a:p>
        </p:txBody>
      </p:sp>
      <p:sp>
        <p:nvSpPr>
          <p:cNvPr id="17" name="Rectangle 16">
            <a:extLst>
              <a:ext uri="{FF2B5EF4-FFF2-40B4-BE49-F238E27FC236}">
                <a16:creationId xmlns:a16="http://schemas.microsoft.com/office/drawing/2014/main" id="{EB548D5D-8BE0-7143-9EAA-7387939E43ED}"/>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600E8727-BA5F-4245-98C4-AD403AD07B2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title</a:t>
            </a:r>
          </a:p>
        </p:txBody>
      </p:sp>
      <p:sp>
        <p:nvSpPr>
          <p:cNvPr id="24" name="Title">
            <a:extLst>
              <a:ext uri="{FF2B5EF4-FFF2-40B4-BE49-F238E27FC236}">
                <a16:creationId xmlns:a16="http://schemas.microsoft.com/office/drawing/2014/main" id="{71BD5F34-A937-3946-8B11-AC3B5984EB31}"/>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5" name="Picture 14" descr="Icon&#10;&#10;Description automatically generated">
            <a:extLst>
              <a:ext uri="{FF2B5EF4-FFF2-40B4-BE49-F238E27FC236}">
                <a16:creationId xmlns:a16="http://schemas.microsoft.com/office/drawing/2014/main" id="{5B2C67CB-A64D-F546-A3C3-D487BE902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1" name="Pentagon 10">
            <a:extLst>
              <a:ext uri="{FF2B5EF4-FFF2-40B4-BE49-F238E27FC236}">
                <a16:creationId xmlns:a16="http://schemas.microsoft.com/office/drawing/2014/main" id="{B43BEF91-7003-EBB2-0E88-8B1A9C1C249D}"/>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154FDEF2-1E35-D0F4-B379-88AD9958E9C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2203624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6814A946-8689-F83C-071E-8D8F3EEE4F72}"/>
              </a:ext>
            </a:extLst>
          </p:cNvPr>
          <p:cNvGrpSpPr/>
          <p:nvPr userDrawn="1"/>
        </p:nvGrpSpPr>
        <p:grpSpPr>
          <a:xfrm>
            <a:off x="7351701" y="0"/>
            <a:ext cx="1598530" cy="1410792"/>
            <a:chOff x="7351701" y="0"/>
            <a:chExt cx="1598530" cy="1410792"/>
          </a:xfrm>
        </p:grpSpPr>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grpSp>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735625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4" name="Content">
            <a:extLst>
              <a:ext uri="{FF2B5EF4-FFF2-40B4-BE49-F238E27FC236}">
                <a16:creationId xmlns:a16="http://schemas.microsoft.com/office/drawing/2014/main" id="{2CAB52BE-C0F2-524B-BD30-F239756C3B75}"/>
              </a:ext>
            </a:extLst>
          </p:cNvPr>
          <p:cNvSpPr txBox="1">
            <a:spLocks noGrp="1"/>
          </p:cNvSpPr>
          <p:nvPr>
            <p:ph type="body" idx="10" hasCustomPrompt="1"/>
          </p:nvPr>
        </p:nvSpPr>
        <p:spPr>
          <a:xfrm>
            <a:off x="246027" y="1391480"/>
            <a:ext cx="8651946" cy="324765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104920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Q+A">
    <p:spTree>
      <p:nvGrpSpPr>
        <p:cNvPr id="1" name=""/>
        <p:cNvGrpSpPr/>
        <p:nvPr/>
      </p:nvGrpSpPr>
      <p:grpSpPr>
        <a:xfrm>
          <a:off x="0" y="0"/>
          <a:ext cx="0" cy="0"/>
          <a:chOff x="0" y="0"/>
          <a:chExt cx="0" cy="0"/>
        </a:xfrm>
      </p:grpSpPr>
      <p:pic>
        <p:nvPicPr>
          <p:cNvPr id="12" name="Picture Placeholder 8">
            <a:extLst>
              <a:ext uri="{FF2B5EF4-FFF2-40B4-BE49-F238E27FC236}">
                <a16:creationId xmlns:a16="http://schemas.microsoft.com/office/drawing/2014/main" id="{D6FEB1EE-FDB3-2441-A5EC-41A9574538B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361"/>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A0A2A6E8-7DE5-EE47-9217-088B98DCB699}"/>
              </a:ext>
            </a:extLst>
          </p:cNvPr>
          <p:cNvSpPr/>
          <p:nvPr userDrawn="1"/>
        </p:nvSpPr>
        <p:spPr>
          <a:xfrm>
            <a:off x="0" y="0"/>
            <a:ext cx="9154429"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a:extLst>
              <a:ext uri="{FF2B5EF4-FFF2-40B4-BE49-F238E27FC236}">
                <a16:creationId xmlns:a16="http://schemas.microsoft.com/office/drawing/2014/main" id="{F2269C4E-673D-B54A-83A5-9C8DC5FA8A59}"/>
              </a:ext>
            </a:extLst>
          </p:cNvPr>
          <p:cNvSpPr>
            <a:spLocks noGrp="1"/>
          </p:cNvSpPr>
          <p:nvPr>
            <p:ph type="body" sz="quarter" idx="10" hasCustomPrompt="1"/>
          </p:nvPr>
        </p:nvSpPr>
        <p:spPr>
          <a:xfrm>
            <a:off x="1092708" y="1886716"/>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pic>
        <p:nvPicPr>
          <p:cNvPr id="11" name="Picture 10" descr="Icon&#10;&#10;Description automatically generated">
            <a:extLst>
              <a:ext uri="{FF2B5EF4-FFF2-40B4-BE49-F238E27FC236}">
                <a16:creationId xmlns:a16="http://schemas.microsoft.com/office/drawing/2014/main" id="{D5C14A4E-E3A4-0E4A-B8DC-7C112731C58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968745"/>
            <a:ext cx="1008048" cy="247143"/>
          </a:xfrm>
          <a:prstGeom prst="rect">
            <a:avLst/>
          </a:prstGeom>
        </p:spPr>
      </p:pic>
      <p:pic>
        <p:nvPicPr>
          <p:cNvPr id="14" name="Google Shape;540;g92c1b8851f_1_200">
            <a:extLst>
              <a:ext uri="{FF2B5EF4-FFF2-40B4-BE49-F238E27FC236}">
                <a16:creationId xmlns:a16="http://schemas.microsoft.com/office/drawing/2014/main" id="{1C72E96F-339B-7E44-8466-718EA031371A}"/>
              </a:ext>
            </a:extLst>
          </p:cNvPr>
          <p:cNvPicPr preferRelativeResize="0"/>
          <p:nvPr userDrawn="1"/>
        </p:nvPicPr>
        <p:blipFill>
          <a:blip r:embed="rId5" cstate="screen">
            <a:extLst>
              <a:ext uri="{28A0092B-C50C-407E-A947-70E740481C1C}">
                <a14:useLocalDpi xmlns:a14="http://schemas.microsoft.com/office/drawing/2010/main"/>
              </a:ext>
            </a:extLst>
          </a:blip>
          <a:srcRect/>
          <a:stretch/>
        </p:blipFill>
        <p:spPr>
          <a:xfrm>
            <a:off x="3888594" y="4694557"/>
            <a:ext cx="1366812" cy="216290"/>
          </a:xfrm>
          <a:prstGeom prst="rect">
            <a:avLst/>
          </a:prstGeom>
          <a:noFill/>
          <a:ln>
            <a:noFill/>
          </a:ln>
        </p:spPr>
      </p:pic>
    </p:spTree>
    <p:extLst>
      <p:ext uri="{BB962C8B-B14F-4D97-AF65-F5344CB8AC3E}">
        <p14:creationId xmlns:p14="http://schemas.microsoft.com/office/powerpoint/2010/main" val="405782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pic>
        <p:nvPicPr>
          <p:cNvPr id="9" name="Picture 8" descr="Icon&#10;&#10;Description automatically generated">
            <a:extLst>
              <a:ext uri="{FF2B5EF4-FFF2-40B4-BE49-F238E27FC236}">
                <a16:creationId xmlns:a16="http://schemas.microsoft.com/office/drawing/2014/main" id="{CB50DDA4-5E10-624B-91B0-A331785D5A73}"/>
              </a:ext>
            </a:extLst>
          </p:cNvPr>
          <p:cNvPicPr>
            <a:picLocks noChangeAspect="1"/>
          </p:cNvPicPr>
          <p:nvPr userDrawn="1"/>
        </p:nvPicPr>
        <p:blipFill rotWithShape="1">
          <a:blip r:embed="rId2"/>
          <a:srcRect r="1089"/>
          <a:stretch/>
        </p:blipFill>
        <p:spPr>
          <a:xfrm>
            <a:off x="4222530" y="720613"/>
            <a:ext cx="688510" cy="168802"/>
          </a:xfrm>
          <a:prstGeom prst="rect">
            <a:avLst/>
          </a:prstGeom>
        </p:spPr>
      </p:pic>
    </p:spTree>
    <p:extLst>
      <p:ext uri="{BB962C8B-B14F-4D97-AF65-F5344CB8AC3E}">
        <p14:creationId xmlns:p14="http://schemas.microsoft.com/office/powerpoint/2010/main" val="219182240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Gradi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F4B6A5-B0A6-4C4B-A476-7809C7A4D37E}"/>
              </a:ext>
            </a:extLst>
          </p:cNvPr>
          <p:cNvSpPr/>
          <p:nvPr userDrawn="1"/>
        </p:nvSpPr>
        <p:spPr>
          <a:xfrm>
            <a:off x="-5215" y="0"/>
            <a:ext cx="915443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10" name="Rectangle 9">
            <a:extLst>
              <a:ext uri="{FF2B5EF4-FFF2-40B4-BE49-F238E27FC236}">
                <a16:creationId xmlns:a16="http://schemas.microsoft.com/office/drawing/2014/main" id="{CCE63194-D39E-5E4E-96C4-2C9D40DC4521}"/>
              </a:ext>
            </a:extLst>
          </p:cNvPr>
          <p:cNvSpPr/>
          <p:nvPr userDrawn="1"/>
        </p:nvSpPr>
        <p:spPr>
          <a:xfrm>
            <a:off x="-79771" y="890546"/>
            <a:ext cx="9303542" cy="3870643"/>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Tree>
    <p:extLst>
      <p:ext uri="{BB962C8B-B14F-4D97-AF65-F5344CB8AC3E}">
        <p14:creationId xmlns:p14="http://schemas.microsoft.com/office/powerpoint/2010/main" val="193294723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BD2ACC6-15D9-A44E-B141-410001599C9A}"/>
              </a:ext>
            </a:extLst>
          </p:cNvPr>
          <p:cNvSpPr>
            <a:spLocks noGrp="1"/>
          </p:cNvSpPr>
          <p:nvPr>
            <p:ph type="pic" sz="quarter" idx="11"/>
          </p:nvPr>
        </p:nvSpPr>
        <p:spPr>
          <a:xfrm>
            <a:off x="0" y="0"/>
            <a:ext cx="9144000" cy="5143500"/>
          </a:xfrm>
          <a:prstGeom prst="rect">
            <a:avLst/>
          </a:prstGeom>
          <a:pattFill prst="pct5">
            <a:fgClr>
              <a:schemeClr val="accent2"/>
            </a:fgClr>
            <a:bgClr>
              <a:schemeClr val="bg1"/>
            </a:bgClr>
          </a:pattFill>
        </p:spPr>
        <p:txBody>
          <a:bodyPr/>
          <a:lstStyle>
            <a:lvl1pPr>
              <a:defRPr lang="en-US" sz="1200">
                <a:latin typeface="+mn-lt"/>
              </a:defRPr>
            </a:lvl1pPr>
          </a:lstStyle>
          <a:p>
            <a:pPr lvl="0" algn="ctr"/>
            <a:endParaRPr lang="en-US"/>
          </a:p>
        </p:txBody>
      </p:sp>
    </p:spTree>
    <p:extLst>
      <p:ext uri="{BB962C8B-B14F-4D97-AF65-F5344CB8AC3E}">
        <p14:creationId xmlns:p14="http://schemas.microsoft.com/office/powerpoint/2010/main" val="289609331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29084C-C60A-EDFB-5284-4FEF1EEDDC74}"/>
              </a:ext>
            </a:extLst>
          </p:cNvPr>
          <p:cNvPicPr>
            <a:picLocks noChangeAspect="1"/>
          </p:cNvPicPr>
          <p:nvPr userDrawn="1"/>
        </p:nvPicPr>
        <p:blipFill>
          <a:blip r:embed="rId2"/>
          <a:srcRect/>
          <a:stretch/>
        </p:blipFill>
        <p:spPr>
          <a:xfrm>
            <a:off x="103563" y="4873648"/>
            <a:ext cx="868041" cy="169278"/>
          </a:xfrm>
          <a:prstGeom prst="rect">
            <a:avLst/>
          </a:prstGeom>
        </p:spPr>
      </p:pic>
      <p:sp>
        <p:nvSpPr>
          <p:cNvPr id="3" name="TextBox 2">
            <a:extLst>
              <a:ext uri="{FF2B5EF4-FFF2-40B4-BE49-F238E27FC236}">
                <a16:creationId xmlns:a16="http://schemas.microsoft.com/office/drawing/2014/main" id="{93864BF7-5714-704E-1F2F-50A3F54727C9}"/>
              </a:ext>
            </a:extLst>
          </p:cNvPr>
          <p:cNvSpPr txBox="1"/>
          <p:nvPr userDrawn="1"/>
        </p:nvSpPr>
        <p:spPr>
          <a:xfrm>
            <a:off x="913169" y="4873649"/>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Tree>
    <p:extLst>
      <p:ext uri="{BB962C8B-B14F-4D97-AF65-F5344CB8AC3E}">
        <p14:creationId xmlns:p14="http://schemas.microsoft.com/office/powerpoint/2010/main" val="391224379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 name="Title">
            <a:extLst>
              <a:ext uri="{FF2B5EF4-FFF2-40B4-BE49-F238E27FC236}">
                <a16:creationId xmlns:a16="http://schemas.microsoft.com/office/drawing/2014/main" id="{1386874C-2912-154E-9500-ADF819D79934}"/>
              </a:ext>
            </a:extLst>
          </p:cNvPr>
          <p:cNvSpPr>
            <a:spLocks noGrp="1"/>
          </p:cNvSpPr>
          <p:nvPr>
            <p:ph type="body" sz="quarter" idx="11" hasCustomPrompt="1"/>
          </p:nvPr>
        </p:nvSpPr>
        <p:spPr>
          <a:xfrm>
            <a:off x="516495" y="2049738"/>
            <a:ext cx="7154305" cy="651917"/>
          </a:xfrm>
          <a:prstGeom prst="rect">
            <a:avLst/>
          </a:prstGeom>
        </p:spPr>
        <p:txBody>
          <a:bodyPr/>
          <a:lstStyle>
            <a:lvl1pPr algn="l">
              <a:defRPr sz="32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pic>
        <p:nvPicPr>
          <p:cNvPr id="10" name="Google Shape;591;g92c1b8851f_1_246">
            <a:extLst>
              <a:ext uri="{FF2B5EF4-FFF2-40B4-BE49-F238E27FC236}">
                <a16:creationId xmlns:a16="http://schemas.microsoft.com/office/drawing/2014/main" id="{94A9742E-A01E-D94C-A49F-C9D60B43544A}"/>
              </a:ext>
            </a:extLst>
          </p:cNvPr>
          <p:cNvPicPr preferRelativeResize="0"/>
          <p:nvPr userDrawn="1"/>
        </p:nvPicPr>
        <p:blipFill rotWithShape="1">
          <a:blip r:embed="rId2" cstate="screen">
            <a:alphaModFix amt="10000"/>
            <a:lum bright="70000" contrast="-70000"/>
            <a:extLst>
              <a:ext uri="{28A0092B-C50C-407E-A947-70E740481C1C}">
                <a14:useLocalDpi xmlns:a14="http://schemas.microsoft.com/office/drawing/2010/main"/>
              </a:ext>
            </a:extLst>
          </a:blip>
          <a:srcRect/>
          <a:stretch/>
        </p:blipFill>
        <p:spPr>
          <a:xfrm>
            <a:off x="6393306" y="2571750"/>
            <a:ext cx="3246595" cy="2070294"/>
          </a:xfrm>
          <a:prstGeom prst="rect">
            <a:avLst/>
          </a:prstGeom>
          <a:noFill/>
          <a:ln>
            <a:noFill/>
          </a:ln>
        </p:spPr>
      </p:pic>
      <p:pic>
        <p:nvPicPr>
          <p:cNvPr id="11" name="Picture 10" descr="A picture containing drawing&#10;&#10;Description automatically generated">
            <a:extLst>
              <a:ext uri="{FF2B5EF4-FFF2-40B4-BE49-F238E27FC236}">
                <a16:creationId xmlns:a16="http://schemas.microsoft.com/office/drawing/2014/main" id="{A920B307-BA29-1940-B29D-6AE14F8831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6862" y="4845272"/>
            <a:ext cx="1155278" cy="201168"/>
          </a:xfrm>
          <a:prstGeom prst="rect">
            <a:avLst/>
          </a:prstGeom>
        </p:spPr>
      </p:pic>
      <p:sp>
        <p:nvSpPr>
          <p:cNvPr id="17" name="Title">
            <a:extLst>
              <a:ext uri="{FF2B5EF4-FFF2-40B4-BE49-F238E27FC236}">
                <a16:creationId xmlns:a16="http://schemas.microsoft.com/office/drawing/2014/main" id="{1EC0FCFD-B73E-834F-B02C-AB868FCFFC08}"/>
              </a:ext>
            </a:extLst>
          </p:cNvPr>
          <p:cNvSpPr>
            <a:spLocks noGrp="1"/>
          </p:cNvSpPr>
          <p:nvPr>
            <p:ph type="body" sz="quarter" idx="13" hasCustomPrompt="1"/>
          </p:nvPr>
        </p:nvSpPr>
        <p:spPr>
          <a:xfrm>
            <a:off x="516495" y="2876199"/>
            <a:ext cx="715430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8" name="Picture 17" descr="Icon&#10;&#10;Description automatically generated">
            <a:extLst>
              <a:ext uri="{FF2B5EF4-FFF2-40B4-BE49-F238E27FC236}">
                <a16:creationId xmlns:a16="http://schemas.microsoft.com/office/drawing/2014/main" id="{F5C13EA7-9256-654C-8FFD-BE1EF112D5EC}"/>
              </a:ext>
            </a:extLst>
          </p:cNvPr>
          <p:cNvPicPr>
            <a:picLocks noChangeAspect="1"/>
          </p:cNvPicPr>
          <p:nvPr userDrawn="1"/>
        </p:nvPicPr>
        <p:blipFill rotWithShape="1">
          <a:blip r:embed="rId4"/>
          <a:srcRect r="1089"/>
          <a:stretch/>
        </p:blipFill>
        <p:spPr>
          <a:xfrm>
            <a:off x="583096" y="2608736"/>
            <a:ext cx="1008048" cy="247143"/>
          </a:xfrm>
          <a:prstGeom prst="rect">
            <a:avLst/>
          </a:prstGeom>
        </p:spPr>
      </p:pic>
    </p:spTree>
    <p:extLst>
      <p:ext uri="{BB962C8B-B14F-4D97-AF65-F5344CB8AC3E}">
        <p14:creationId xmlns:p14="http://schemas.microsoft.com/office/powerpoint/2010/main" val="94290857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411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2">
            <a:extLst>
              <a:ext uri="{FF2B5EF4-FFF2-40B4-BE49-F238E27FC236}">
                <a16:creationId xmlns:a16="http://schemas.microsoft.com/office/drawing/2014/main" id="{B718A364-C1DB-FA45-A0EE-DFA9333254CD}"/>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add text</a:t>
            </a:r>
          </a:p>
        </p:txBody>
      </p:sp>
      <p:sp>
        <p:nvSpPr>
          <p:cNvPr id="29" name="Title">
            <a:extLst>
              <a:ext uri="{FF2B5EF4-FFF2-40B4-BE49-F238E27FC236}">
                <a16:creationId xmlns:a16="http://schemas.microsoft.com/office/drawing/2014/main" id="{9DA7488B-BC2B-464C-A951-00F88A205EC0}"/>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subtitle</a:t>
            </a:r>
          </a:p>
        </p:txBody>
      </p:sp>
      <p:pic>
        <p:nvPicPr>
          <p:cNvPr id="15" name="Picture 14" descr="Icon&#10;&#10;Description automatically generated">
            <a:extLst>
              <a:ext uri="{FF2B5EF4-FFF2-40B4-BE49-F238E27FC236}">
                <a16:creationId xmlns:a16="http://schemas.microsoft.com/office/drawing/2014/main" id="{57178B61-7935-4F41-A81A-371D34CB69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E6908EF7-912C-E2D9-8B3A-EE7C23663E0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3544324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241697"/>
            <a:ext cx="9303542" cy="300051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1" name="Picture Placeholder 2">
            <a:extLst>
              <a:ext uri="{FF2B5EF4-FFF2-40B4-BE49-F238E27FC236}">
                <a16:creationId xmlns:a16="http://schemas.microsoft.com/office/drawing/2014/main" id="{63E0CCE5-E499-BB4D-B00C-630EF43E21D3}"/>
              </a:ext>
            </a:extLst>
          </p:cNvPr>
          <p:cNvSpPr>
            <a:spLocks noGrp="1" noChangeAspect="1"/>
          </p:cNvSpPr>
          <p:nvPr>
            <p:ph type="pic" sz="quarter" idx="10" hasCustomPrompt="1"/>
          </p:nvPr>
        </p:nvSpPr>
        <p:spPr>
          <a:xfrm>
            <a:off x="2026684" y="1564783"/>
            <a:ext cx="2279991" cy="227939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a:t>Drag picture to placeholder or click icon to add</a:t>
            </a:r>
          </a:p>
        </p:txBody>
      </p:sp>
      <p:sp>
        <p:nvSpPr>
          <p:cNvPr id="32" name="Text Placeholder 3">
            <a:extLst>
              <a:ext uri="{FF2B5EF4-FFF2-40B4-BE49-F238E27FC236}">
                <a16:creationId xmlns:a16="http://schemas.microsoft.com/office/drawing/2014/main" id="{65353B90-DEC0-B944-85A1-24911A622AB2}"/>
              </a:ext>
            </a:extLst>
          </p:cNvPr>
          <p:cNvSpPr>
            <a:spLocks noGrp="1"/>
          </p:cNvSpPr>
          <p:nvPr>
            <p:ph type="body" sz="quarter" idx="13" hasCustomPrompt="1"/>
          </p:nvPr>
        </p:nvSpPr>
        <p:spPr>
          <a:xfrm>
            <a:off x="4543574" y="2167818"/>
            <a:ext cx="2752180" cy="327025"/>
          </a:xfrm>
          <a:prstGeom prst="rect">
            <a:avLst/>
          </a:prstGeom>
        </p:spPr>
        <p:txBody>
          <a:bodyPr/>
          <a:lstStyle>
            <a:lvl1pPr algn="l">
              <a:defRPr sz="18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Name</a:t>
            </a:r>
          </a:p>
        </p:txBody>
      </p:sp>
      <p:sp>
        <p:nvSpPr>
          <p:cNvPr id="33" name="Text Placeholder 3">
            <a:extLst>
              <a:ext uri="{FF2B5EF4-FFF2-40B4-BE49-F238E27FC236}">
                <a16:creationId xmlns:a16="http://schemas.microsoft.com/office/drawing/2014/main" id="{61FB62E6-DFD1-5D41-8C35-DC51FB17BDF9}"/>
              </a:ext>
            </a:extLst>
          </p:cNvPr>
          <p:cNvSpPr>
            <a:spLocks noGrp="1"/>
          </p:cNvSpPr>
          <p:nvPr>
            <p:ph type="body" sz="quarter" idx="14" hasCustomPrompt="1"/>
          </p:nvPr>
        </p:nvSpPr>
        <p:spPr>
          <a:xfrm>
            <a:off x="4543574" y="2462020"/>
            <a:ext cx="2752180" cy="689190"/>
          </a:xfrm>
          <a:prstGeom prst="rect">
            <a:avLst/>
          </a:prstGeom>
        </p:spPr>
        <p:txBody>
          <a:bodyPr/>
          <a:lstStyle>
            <a:lvl1pPr algn="l">
              <a:defRPr sz="16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a:t>Title</a:t>
            </a: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3" name="Content Placeholder 3">
            <a:extLst>
              <a:ext uri="{FF2B5EF4-FFF2-40B4-BE49-F238E27FC236}">
                <a16:creationId xmlns:a16="http://schemas.microsoft.com/office/drawing/2014/main" id="{C6DCB4E8-3FDF-5B49-AFAC-491A09C15D05}"/>
              </a:ext>
            </a:extLst>
          </p:cNvPr>
          <p:cNvSpPr>
            <a:spLocks noGrp="1"/>
          </p:cNvSpPr>
          <p:nvPr>
            <p:ph sz="quarter" idx="15" hasCustomPrompt="1"/>
          </p:nvPr>
        </p:nvSpPr>
        <p:spPr>
          <a:xfrm>
            <a:off x="4543425" y="3107412"/>
            <a:ext cx="2752180" cy="629128"/>
          </a:xfrm>
          <a:prstGeom prst="rect">
            <a:avLst/>
          </a:prstGeom>
        </p:spPr>
        <p:txBody>
          <a:bodyPr>
            <a:normAutofit/>
          </a:bodyPr>
          <a:lstStyle>
            <a:lvl1pPr marL="0" indent="0">
              <a:buNone/>
              <a:defRPr sz="1200">
                <a:latin typeface="+mn-lt"/>
              </a:defRPr>
            </a:lvl1pPr>
          </a:lstStyle>
          <a:p>
            <a:pPr lvl="0"/>
            <a:r>
              <a:rPr lang="en-US"/>
              <a:t>Click picture icon to add logo</a:t>
            </a:r>
          </a:p>
        </p:txBody>
      </p:sp>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792310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pic>
        <p:nvPicPr>
          <p:cNvPr id="7" name="Picture 6">
            <a:extLst>
              <a:ext uri="{FF2B5EF4-FFF2-40B4-BE49-F238E27FC236}">
                <a16:creationId xmlns:a16="http://schemas.microsoft.com/office/drawing/2014/main" id="{5248BF71-8362-1942-BBC3-C0A0B2A5E26F}"/>
              </a:ext>
            </a:extLst>
          </p:cNvPr>
          <p:cNvPicPr>
            <a:picLocks noChangeAspect="1"/>
          </p:cNvPicPr>
          <p:nvPr userDrawn="1"/>
        </p:nvPicPr>
        <p:blipFill>
          <a:blip r:embed="rId16"/>
          <a:srcRect/>
          <a:stretch/>
        </p:blipFill>
        <p:spPr>
          <a:xfrm>
            <a:off x="103563" y="4873648"/>
            <a:ext cx="868041" cy="169278"/>
          </a:xfrm>
          <a:prstGeom prst="rect">
            <a:avLst/>
          </a:prstGeom>
        </p:spPr>
      </p:pic>
      <p:sp>
        <p:nvSpPr>
          <p:cNvPr id="2" name="TextBox 1">
            <a:extLst>
              <a:ext uri="{FF2B5EF4-FFF2-40B4-BE49-F238E27FC236}">
                <a16:creationId xmlns:a16="http://schemas.microsoft.com/office/drawing/2014/main" id="{019F3B2E-D81F-7AD9-D6AA-B72B48EFD0E8}"/>
              </a:ext>
            </a:extLst>
          </p:cNvPr>
          <p:cNvSpPr txBox="1"/>
          <p:nvPr userDrawn="1"/>
        </p:nvSpPr>
        <p:spPr>
          <a:xfrm>
            <a:off x="913169" y="4873649"/>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Tree>
  </p:cSld>
  <p:clrMap bg1="lt1" tx1="dk1" bg2="dk2" tx2="lt2" accent1="accent1" accent2="accent2" accent3="accent3" accent4="accent4" accent5="accent5" accent6="accent6" hlink="hlink" folHlink="folHlink"/>
  <p:sldLayoutIdLst>
    <p:sldLayoutId id="2147483800" r:id="rId1"/>
    <p:sldLayoutId id="2147483775" r:id="rId2"/>
    <p:sldLayoutId id="2147483862" r:id="rId3"/>
    <p:sldLayoutId id="2147483768" r:id="rId4"/>
    <p:sldLayoutId id="2147483782" r:id="rId5"/>
    <p:sldLayoutId id="2147483794"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Lst>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emf"/><Relationship Id="rId5" Type="http://schemas.openxmlformats.org/officeDocument/2006/relationships/image" Target="../media/image60.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13.emf"/></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36.xml.rels><?xml version="1.0" encoding="UTF-8" standalone="yes"?>
<Relationships xmlns="http://schemas.openxmlformats.org/package/2006/relationships"><Relationship Id="rId3" Type="http://schemas.openxmlformats.org/officeDocument/2006/relationships/hyperlink" Target="https://help.salesforce.com/s/articleView?id=sf.dynamic_forms_overview.htm&amp;type=5" TargetMode="External"/><Relationship Id="rId7" Type="http://schemas.openxmlformats.org/officeDocument/2006/relationships/hyperlink" Target="https://trailhead.salesforce.com/content/learn/modules/salesforce1_mobile_app/salesforce1_mobile_app_compact_layouts"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s://www.salesforceben.com/salesforce-dynamic-forms-overview-deep-dive-tutorial/" TargetMode="External"/><Relationship Id="rId5" Type="http://schemas.openxmlformats.org/officeDocument/2006/relationships/hyperlink" Target="https://trailhead.salesforce.com/en/content/learn/modules/lex_customization" TargetMode="External"/><Relationship Id="rId4" Type="http://schemas.openxmlformats.org/officeDocument/2006/relationships/hyperlink" Target="https://trailhead.salesforce.com/en/content/learn/modules/lightning_app_builder"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help.salesforce.com/s/articleView?id=sf.customizing_search_layouts.htm&amp;type=5" TargetMode="External"/><Relationship Id="rId7" Type="http://schemas.openxmlformats.org/officeDocument/2006/relationships/hyperlink" Target="https://salesforcediaries.com/2019/05/03/how-to-show-a-set-fields-only-in-lightning-experience-without-code/"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hyperlink" Target="https://www.salesforceben.com/ultimate-guide-to-salesforce-dynamic-related-lists/" TargetMode="External"/><Relationship Id="rId5" Type="http://schemas.openxmlformats.org/officeDocument/2006/relationships/hyperlink" Target="https://trailhead.salesforce.com/en/content/learn/modules/salesforce1_mobile_app/salesforce1_mobile_app_actions_objectspecific" TargetMode="External"/><Relationship Id="rId4" Type="http://schemas.openxmlformats.org/officeDocument/2006/relationships/hyperlink" Target="https://developer.salesforce.com/docs/atlas.en-us.salesforce1appadmin.meta/salesforce1appadmin/s1_admin_guide_actions_obj_vs_global.ht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3.em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3.e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BCBBA1-EF14-4B14-3B8E-625F4376A25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8067" y="1013409"/>
            <a:ext cx="6467866" cy="2963009"/>
          </a:xfrm>
          <a:prstGeom prst="rect">
            <a:avLst/>
          </a:prstGeom>
        </p:spPr>
      </p:pic>
    </p:spTree>
    <p:extLst>
      <p:ext uri="{BB962C8B-B14F-4D97-AF65-F5344CB8AC3E}">
        <p14:creationId xmlns:p14="http://schemas.microsoft.com/office/powerpoint/2010/main" val="231144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Search Layouts</a:t>
            </a:r>
          </a:p>
        </p:txBody>
      </p:sp>
      <p:cxnSp>
        <p:nvCxnSpPr>
          <p:cNvPr id="3" name="Google Shape;449;p65">
            <a:extLst>
              <a:ext uri="{FF2B5EF4-FFF2-40B4-BE49-F238E27FC236}">
                <a16:creationId xmlns:a16="http://schemas.microsoft.com/office/drawing/2014/main" id="{505BC92B-6885-DB3C-5767-EFADF4DBB29D}"/>
              </a:ext>
            </a:extLst>
          </p:cNvPr>
          <p:cNvCxnSpPr/>
          <p:nvPr/>
        </p:nvCxnSpPr>
        <p:spPr>
          <a:xfrm>
            <a:off x="4669949" y="3349057"/>
            <a:ext cx="0" cy="0"/>
          </a:xfrm>
          <a:prstGeom prst="straightConnector1">
            <a:avLst/>
          </a:prstGeom>
          <a:noFill/>
          <a:ln w="9525" cap="flat" cmpd="sng">
            <a:solidFill>
              <a:schemeClr val="dk2"/>
            </a:solidFill>
            <a:prstDash val="solid"/>
            <a:round/>
            <a:headEnd type="none" w="med" len="med"/>
            <a:tailEnd type="triangle" w="med" len="med"/>
          </a:ln>
        </p:spPr>
      </p:cxnSp>
      <p:pic>
        <p:nvPicPr>
          <p:cNvPr id="4" name="Google Shape;451;p65">
            <a:extLst>
              <a:ext uri="{FF2B5EF4-FFF2-40B4-BE49-F238E27FC236}">
                <a16:creationId xmlns:a16="http://schemas.microsoft.com/office/drawing/2014/main" id="{17BB6954-6175-11E9-F336-BD45D06A6305}"/>
              </a:ext>
            </a:extLst>
          </p:cNvPr>
          <p:cNvPicPr preferRelativeResize="0"/>
          <p:nvPr/>
        </p:nvPicPr>
        <p:blipFill rotWithShape="1">
          <a:blip r:embed="rId3">
            <a:alphaModFix/>
          </a:blip>
          <a:srcRect r="279"/>
          <a:stretch/>
        </p:blipFill>
        <p:spPr>
          <a:xfrm>
            <a:off x="1447218" y="1225397"/>
            <a:ext cx="6554364" cy="3440417"/>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6" name="Google Shape;460;p66">
            <a:extLst>
              <a:ext uri="{FF2B5EF4-FFF2-40B4-BE49-F238E27FC236}">
                <a16:creationId xmlns:a16="http://schemas.microsoft.com/office/drawing/2014/main" id="{964D2A6D-FD71-DF60-D6D5-A56739A0EC0A}"/>
              </a:ext>
            </a:extLst>
          </p:cNvPr>
          <p:cNvPicPr preferRelativeResize="0"/>
          <p:nvPr/>
        </p:nvPicPr>
        <p:blipFill>
          <a:blip r:embed="rId4">
            <a:alphaModFix/>
          </a:blip>
          <a:stretch>
            <a:fillRect/>
          </a:stretch>
        </p:blipFill>
        <p:spPr>
          <a:xfrm>
            <a:off x="1447219" y="1225299"/>
            <a:ext cx="6554362" cy="3440416"/>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7" name="Google Shape;461;p66">
            <a:extLst>
              <a:ext uri="{FF2B5EF4-FFF2-40B4-BE49-F238E27FC236}">
                <a16:creationId xmlns:a16="http://schemas.microsoft.com/office/drawing/2014/main" id="{7BE0830B-A1CE-5433-88E2-A66C9979D4DA}"/>
              </a:ext>
            </a:extLst>
          </p:cNvPr>
          <p:cNvSpPr/>
          <p:nvPr/>
        </p:nvSpPr>
        <p:spPr>
          <a:xfrm>
            <a:off x="2491161" y="2390441"/>
            <a:ext cx="779287" cy="1314111"/>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pic>
        <p:nvPicPr>
          <p:cNvPr id="8" name="Google Shape;469;p67">
            <a:extLst>
              <a:ext uri="{FF2B5EF4-FFF2-40B4-BE49-F238E27FC236}">
                <a16:creationId xmlns:a16="http://schemas.microsoft.com/office/drawing/2014/main" id="{CE7312D4-871E-FBC4-ED82-A78D8F145901}"/>
              </a:ext>
            </a:extLst>
          </p:cNvPr>
          <p:cNvPicPr preferRelativeResize="0"/>
          <p:nvPr/>
        </p:nvPicPr>
        <p:blipFill>
          <a:blip r:embed="rId5">
            <a:alphaModFix/>
          </a:blip>
          <a:stretch>
            <a:fillRect/>
          </a:stretch>
        </p:blipFill>
        <p:spPr>
          <a:xfrm>
            <a:off x="1450243" y="1237872"/>
            <a:ext cx="6548314" cy="3440416"/>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9" name="Google Shape;476;p68">
            <a:extLst>
              <a:ext uri="{FF2B5EF4-FFF2-40B4-BE49-F238E27FC236}">
                <a16:creationId xmlns:a16="http://schemas.microsoft.com/office/drawing/2014/main" id="{305E890E-4CDB-BA70-9458-5D87C5F0190F}"/>
              </a:ext>
            </a:extLst>
          </p:cNvPr>
          <p:cNvPicPr preferRelativeResize="0">
            <a:picLocks noChangeAspect="1"/>
          </p:cNvPicPr>
          <p:nvPr/>
        </p:nvPicPr>
        <p:blipFill>
          <a:blip r:embed="rId6">
            <a:alphaModFix/>
          </a:blip>
          <a:stretch>
            <a:fillRect/>
          </a:stretch>
        </p:blipFill>
        <p:spPr>
          <a:xfrm>
            <a:off x="1663371" y="1497958"/>
            <a:ext cx="6124862" cy="298893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cxnSp>
        <p:nvCxnSpPr>
          <p:cNvPr id="10" name="Google Shape;477;p68">
            <a:extLst>
              <a:ext uri="{FF2B5EF4-FFF2-40B4-BE49-F238E27FC236}">
                <a16:creationId xmlns:a16="http://schemas.microsoft.com/office/drawing/2014/main" id="{30440C2C-B44E-4342-110F-D097CD664824}"/>
              </a:ext>
            </a:extLst>
          </p:cNvPr>
          <p:cNvCxnSpPr/>
          <p:nvPr/>
        </p:nvCxnSpPr>
        <p:spPr>
          <a:xfrm rot="10800000">
            <a:off x="4141005" y="3601927"/>
            <a:ext cx="306122" cy="237282"/>
          </a:xfrm>
          <a:prstGeom prst="straightConnector1">
            <a:avLst/>
          </a:prstGeom>
          <a:noFill/>
          <a:ln w="57150" cap="flat" cmpd="sng">
            <a:solidFill>
              <a:schemeClr val="accent5"/>
            </a:solidFill>
            <a:prstDash val="solid"/>
            <a:round/>
            <a:headEnd type="none" w="med" len="med"/>
            <a:tailEnd type="triangle" w="med" len="med"/>
          </a:ln>
        </p:spPr>
      </p:cxnSp>
      <p:pic>
        <p:nvPicPr>
          <p:cNvPr id="11" name="Google Shape;483;p69">
            <a:extLst>
              <a:ext uri="{FF2B5EF4-FFF2-40B4-BE49-F238E27FC236}">
                <a16:creationId xmlns:a16="http://schemas.microsoft.com/office/drawing/2014/main" id="{C310572E-30F0-382B-4615-905F0453ACAB}"/>
              </a:ext>
            </a:extLst>
          </p:cNvPr>
          <p:cNvPicPr preferRelativeResize="0">
            <a:picLocks noChangeAspect="1"/>
          </p:cNvPicPr>
          <p:nvPr/>
        </p:nvPicPr>
        <p:blipFill>
          <a:blip r:embed="rId7">
            <a:alphaModFix/>
          </a:blip>
          <a:stretch>
            <a:fillRect/>
          </a:stretch>
        </p:blipFill>
        <p:spPr>
          <a:xfrm>
            <a:off x="1441404" y="1253479"/>
            <a:ext cx="6545277" cy="3442014"/>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nvGrpSpPr>
          <p:cNvPr id="5" name="Group 4">
            <a:extLst>
              <a:ext uri="{FF2B5EF4-FFF2-40B4-BE49-F238E27FC236}">
                <a16:creationId xmlns:a16="http://schemas.microsoft.com/office/drawing/2014/main" id="{FB587011-9995-9126-3CDB-21F67B8E523B}"/>
              </a:ext>
            </a:extLst>
          </p:cNvPr>
          <p:cNvGrpSpPr/>
          <p:nvPr/>
        </p:nvGrpSpPr>
        <p:grpSpPr>
          <a:xfrm>
            <a:off x="7351701" y="0"/>
            <a:ext cx="1598530" cy="1410792"/>
            <a:chOff x="7351701" y="0"/>
            <a:chExt cx="1598530" cy="1410792"/>
          </a:xfrm>
        </p:grpSpPr>
        <p:sp>
          <p:nvSpPr>
            <p:cNvPr id="12" name="Pentagon 11">
              <a:extLst>
                <a:ext uri="{FF2B5EF4-FFF2-40B4-BE49-F238E27FC236}">
                  <a16:creationId xmlns:a16="http://schemas.microsoft.com/office/drawing/2014/main" id="{670AB952-F674-A280-5103-40C067BA5C21}"/>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3" name="Picture 12">
              <a:extLst>
                <a:ext uri="{FF2B5EF4-FFF2-40B4-BE49-F238E27FC236}">
                  <a16:creationId xmlns:a16="http://schemas.microsoft.com/office/drawing/2014/main" id="{601D7BA4-0D87-24E6-0073-E1879F8212A8}"/>
                </a:ext>
              </a:extLst>
            </p:cNvPr>
            <p:cNvPicPr>
              <a:picLocks noChangeAspect="1"/>
            </p:cNvPicPr>
            <p:nvPr userDrawn="1"/>
          </p:nvPicPr>
          <p:blipFill>
            <a:blip r:embed="rId8"/>
            <a:srcRect/>
            <a:stretch/>
          </p:blipFill>
          <p:spPr>
            <a:xfrm>
              <a:off x="7351701" y="106236"/>
              <a:ext cx="1598530" cy="810018"/>
            </a:xfrm>
            <a:prstGeom prst="rect">
              <a:avLst/>
            </a:prstGeom>
          </p:spPr>
        </p:pic>
      </p:grpSp>
    </p:spTree>
    <p:extLst>
      <p:ext uri="{BB962C8B-B14F-4D97-AF65-F5344CB8AC3E}">
        <p14:creationId xmlns:p14="http://schemas.microsoft.com/office/powerpoint/2010/main" val="402594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88CA5A-B207-DCCA-19C4-71FC2A33E4A1}"/>
              </a:ext>
            </a:extLst>
          </p:cNvPr>
          <p:cNvSpPr>
            <a:spLocks noGrp="1"/>
          </p:cNvSpPr>
          <p:nvPr>
            <p:ph type="body" sz="quarter" idx="12"/>
          </p:nvPr>
        </p:nvSpPr>
        <p:spPr/>
        <p:txBody>
          <a:bodyPr/>
          <a:lstStyle/>
          <a:p>
            <a:r>
              <a:rPr lang="en-US"/>
              <a:t>Lightning App Builder:</a:t>
            </a:r>
          </a:p>
        </p:txBody>
      </p:sp>
      <p:sp>
        <p:nvSpPr>
          <p:cNvPr id="5" name="Text Placeholder 4">
            <a:extLst>
              <a:ext uri="{FF2B5EF4-FFF2-40B4-BE49-F238E27FC236}">
                <a16:creationId xmlns:a16="http://schemas.microsoft.com/office/drawing/2014/main" id="{6F70185A-304E-77AD-1867-23E17C784215}"/>
              </a:ext>
            </a:extLst>
          </p:cNvPr>
          <p:cNvSpPr>
            <a:spLocks noGrp="1"/>
          </p:cNvSpPr>
          <p:nvPr>
            <p:ph type="body" sz="quarter" idx="13"/>
          </p:nvPr>
        </p:nvSpPr>
        <p:spPr>
          <a:xfrm>
            <a:off x="492126" y="3422955"/>
            <a:ext cx="4219154" cy="395287"/>
          </a:xfrm>
        </p:spPr>
        <p:txBody>
          <a:bodyPr/>
          <a:lstStyle/>
          <a:p>
            <a:r>
              <a:rPr lang="en-US" sz="2500" b="1">
                <a:latin typeface="+mj-lt"/>
              </a:rPr>
              <a:t>Rich Text &amp; Related Lists</a:t>
            </a:r>
          </a:p>
        </p:txBody>
      </p:sp>
    </p:spTree>
    <p:extLst>
      <p:ext uri="{BB962C8B-B14F-4D97-AF65-F5344CB8AC3E}">
        <p14:creationId xmlns:p14="http://schemas.microsoft.com/office/powerpoint/2010/main" val="118085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Lightning App Builder</a:t>
            </a:r>
          </a:p>
        </p:txBody>
      </p:sp>
      <p:pic>
        <p:nvPicPr>
          <p:cNvPr id="3" name="Google Shape;540;p76">
            <a:extLst>
              <a:ext uri="{FF2B5EF4-FFF2-40B4-BE49-F238E27FC236}">
                <a16:creationId xmlns:a16="http://schemas.microsoft.com/office/drawing/2014/main" id="{0002016C-57A2-C453-EF2D-25B7827C2F7A}"/>
              </a:ext>
            </a:extLst>
          </p:cNvPr>
          <p:cNvPicPr preferRelativeResize="0"/>
          <p:nvPr/>
        </p:nvPicPr>
        <p:blipFill rotWithShape="1">
          <a:blip r:embed="rId3">
            <a:alphaModFix/>
          </a:blip>
          <a:srcRect l="34810"/>
          <a:stretch/>
        </p:blipFill>
        <p:spPr>
          <a:xfrm>
            <a:off x="2532110" y="1368152"/>
            <a:ext cx="3808526" cy="3040181"/>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5" name="Google Shape;547;p77">
            <a:extLst>
              <a:ext uri="{FF2B5EF4-FFF2-40B4-BE49-F238E27FC236}">
                <a16:creationId xmlns:a16="http://schemas.microsoft.com/office/drawing/2014/main" id="{992B4B0D-E692-0747-5615-0E2AEE5AC4F2}"/>
              </a:ext>
            </a:extLst>
          </p:cNvPr>
          <p:cNvPicPr preferRelativeResize="0"/>
          <p:nvPr/>
        </p:nvPicPr>
        <p:blipFill>
          <a:blip r:embed="rId4">
            <a:alphaModFix/>
          </a:blip>
          <a:stretch>
            <a:fillRect/>
          </a:stretch>
        </p:blipFill>
        <p:spPr>
          <a:xfrm>
            <a:off x="921739" y="1159331"/>
            <a:ext cx="7300522" cy="3546888"/>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nvGrpSpPr>
          <p:cNvPr id="6" name="Google Shape;548;p77">
            <a:extLst>
              <a:ext uri="{FF2B5EF4-FFF2-40B4-BE49-F238E27FC236}">
                <a16:creationId xmlns:a16="http://schemas.microsoft.com/office/drawing/2014/main" id="{0368101F-388D-4F18-544A-6ACBC275877F}"/>
              </a:ext>
            </a:extLst>
          </p:cNvPr>
          <p:cNvGrpSpPr/>
          <p:nvPr/>
        </p:nvGrpSpPr>
        <p:grpSpPr>
          <a:xfrm>
            <a:off x="982391" y="3342410"/>
            <a:ext cx="1115266" cy="689728"/>
            <a:chOff x="920300" y="7534425"/>
            <a:chExt cx="2836800" cy="1754400"/>
          </a:xfrm>
        </p:grpSpPr>
        <p:sp>
          <p:nvSpPr>
            <p:cNvPr id="7" name="Google Shape;549;p77">
              <a:extLst>
                <a:ext uri="{FF2B5EF4-FFF2-40B4-BE49-F238E27FC236}">
                  <a16:creationId xmlns:a16="http://schemas.microsoft.com/office/drawing/2014/main" id="{09709495-D176-3CC3-A621-39A7856C826C}"/>
                </a:ext>
              </a:extLst>
            </p:cNvPr>
            <p:cNvSpPr/>
            <p:nvPr/>
          </p:nvSpPr>
          <p:spPr>
            <a:xfrm>
              <a:off x="920300" y="7534425"/>
              <a:ext cx="2836800" cy="3066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8" name="Google Shape;550;p77">
              <a:extLst>
                <a:ext uri="{FF2B5EF4-FFF2-40B4-BE49-F238E27FC236}">
                  <a16:creationId xmlns:a16="http://schemas.microsoft.com/office/drawing/2014/main" id="{8270F150-5501-8932-B8FA-960AEC5DF682}"/>
                </a:ext>
              </a:extLst>
            </p:cNvPr>
            <p:cNvSpPr/>
            <p:nvPr/>
          </p:nvSpPr>
          <p:spPr>
            <a:xfrm>
              <a:off x="920300" y="8982225"/>
              <a:ext cx="2836800" cy="3066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grpSp>
        <p:nvGrpSpPr>
          <p:cNvPr id="4" name="Group 3">
            <a:extLst>
              <a:ext uri="{FF2B5EF4-FFF2-40B4-BE49-F238E27FC236}">
                <a16:creationId xmlns:a16="http://schemas.microsoft.com/office/drawing/2014/main" id="{F28CD71B-5124-B363-20A7-E32C6BFB2438}"/>
              </a:ext>
            </a:extLst>
          </p:cNvPr>
          <p:cNvGrpSpPr/>
          <p:nvPr/>
        </p:nvGrpSpPr>
        <p:grpSpPr>
          <a:xfrm>
            <a:off x="7351701" y="0"/>
            <a:ext cx="1598530" cy="1410792"/>
            <a:chOff x="7351701" y="0"/>
            <a:chExt cx="1598530" cy="1410792"/>
          </a:xfrm>
        </p:grpSpPr>
        <p:sp>
          <p:nvSpPr>
            <p:cNvPr id="9" name="Pentagon 8">
              <a:extLst>
                <a:ext uri="{FF2B5EF4-FFF2-40B4-BE49-F238E27FC236}">
                  <a16:creationId xmlns:a16="http://schemas.microsoft.com/office/drawing/2014/main" id="{5F7090C4-5243-68B3-CFED-79B6B1A26FE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4C689FB3-7B38-352C-8909-DD2F82DE8B76}"/>
                </a:ext>
              </a:extLst>
            </p:cNvPr>
            <p:cNvPicPr>
              <a:picLocks noChangeAspect="1"/>
            </p:cNvPicPr>
            <p:nvPr userDrawn="1"/>
          </p:nvPicPr>
          <p:blipFill>
            <a:blip r:embed="rId5"/>
            <a:srcRect/>
            <a:stretch/>
          </p:blipFill>
          <p:spPr>
            <a:xfrm>
              <a:off x="7351701" y="106236"/>
              <a:ext cx="1598530" cy="810018"/>
            </a:xfrm>
            <a:prstGeom prst="rect">
              <a:avLst/>
            </a:prstGeom>
          </p:spPr>
        </p:pic>
      </p:grpSp>
    </p:spTree>
    <p:extLst>
      <p:ext uri="{BB962C8B-B14F-4D97-AF65-F5344CB8AC3E}">
        <p14:creationId xmlns:p14="http://schemas.microsoft.com/office/powerpoint/2010/main" val="333196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Rich Text</a:t>
            </a:r>
          </a:p>
        </p:txBody>
      </p:sp>
      <p:pic>
        <p:nvPicPr>
          <p:cNvPr id="3" name="Google Shape;556;p78">
            <a:extLst>
              <a:ext uri="{FF2B5EF4-FFF2-40B4-BE49-F238E27FC236}">
                <a16:creationId xmlns:a16="http://schemas.microsoft.com/office/drawing/2014/main" id="{7D5F08D4-A35B-B67A-0690-F04FC730CCE5}"/>
              </a:ext>
            </a:extLst>
          </p:cNvPr>
          <p:cNvPicPr preferRelativeResize="0">
            <a:picLocks noChangeAspect="1"/>
          </p:cNvPicPr>
          <p:nvPr/>
        </p:nvPicPr>
        <p:blipFill rotWithShape="1">
          <a:blip r:embed="rId3">
            <a:alphaModFix/>
          </a:blip>
          <a:srcRect r="1254" b="3241"/>
          <a:stretch/>
        </p:blipFill>
        <p:spPr>
          <a:xfrm>
            <a:off x="918405" y="1136473"/>
            <a:ext cx="7307190" cy="3577730"/>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nvGrpSpPr>
          <p:cNvPr id="4" name="Group 3">
            <a:extLst>
              <a:ext uri="{FF2B5EF4-FFF2-40B4-BE49-F238E27FC236}">
                <a16:creationId xmlns:a16="http://schemas.microsoft.com/office/drawing/2014/main" id="{FDEDDEE2-C307-5409-8B8F-75BC7A701C7D}"/>
              </a:ext>
            </a:extLst>
          </p:cNvPr>
          <p:cNvGrpSpPr>
            <a:grpSpLocks noChangeAspect="1"/>
          </p:cNvGrpSpPr>
          <p:nvPr/>
        </p:nvGrpSpPr>
        <p:grpSpPr>
          <a:xfrm>
            <a:off x="994473" y="2761700"/>
            <a:ext cx="5541819" cy="1240043"/>
            <a:chOff x="831250" y="2660100"/>
            <a:chExt cx="5782317" cy="1293857"/>
          </a:xfrm>
        </p:grpSpPr>
        <p:sp>
          <p:nvSpPr>
            <p:cNvPr id="5" name="Google Shape;558;p78">
              <a:extLst>
                <a:ext uri="{FF2B5EF4-FFF2-40B4-BE49-F238E27FC236}">
                  <a16:creationId xmlns:a16="http://schemas.microsoft.com/office/drawing/2014/main" id="{E988672A-78D2-737F-A955-BB6CD2C6BE84}"/>
                </a:ext>
              </a:extLst>
            </p:cNvPr>
            <p:cNvSpPr/>
            <p:nvPr/>
          </p:nvSpPr>
          <p:spPr>
            <a:xfrm>
              <a:off x="831250" y="3814515"/>
              <a:ext cx="1290179" cy="139442"/>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cxnSp>
          <p:nvCxnSpPr>
            <p:cNvPr id="6" name="Google Shape;559;p78">
              <a:extLst>
                <a:ext uri="{FF2B5EF4-FFF2-40B4-BE49-F238E27FC236}">
                  <a16:creationId xmlns:a16="http://schemas.microsoft.com/office/drawing/2014/main" id="{DCDB0107-A2E8-BD1D-2C40-E9BD5DE29153}"/>
                </a:ext>
              </a:extLst>
            </p:cNvPr>
            <p:cNvCxnSpPr>
              <a:cxnSpLocks/>
              <a:stCxn id="5" idx="3"/>
            </p:cNvCxnSpPr>
            <p:nvPr/>
          </p:nvCxnSpPr>
          <p:spPr>
            <a:xfrm flipV="1">
              <a:off x="2121429" y="3040266"/>
              <a:ext cx="2960221" cy="843970"/>
            </a:xfrm>
            <a:prstGeom prst="straightConnector1">
              <a:avLst/>
            </a:prstGeom>
            <a:noFill/>
            <a:ln w="28575" cap="flat" cmpd="sng">
              <a:solidFill>
                <a:schemeClr val="accent5"/>
              </a:solidFill>
              <a:prstDash val="solid"/>
              <a:round/>
              <a:headEnd type="none" w="med" len="med"/>
              <a:tailEnd type="triangle" w="med" len="med"/>
            </a:ln>
          </p:spPr>
        </p:cxnSp>
        <p:sp>
          <p:nvSpPr>
            <p:cNvPr id="7" name="Google Shape;560;p78">
              <a:extLst>
                <a:ext uri="{FF2B5EF4-FFF2-40B4-BE49-F238E27FC236}">
                  <a16:creationId xmlns:a16="http://schemas.microsoft.com/office/drawing/2014/main" id="{A07C5ED2-551B-2FD3-BED3-9A6EEFD948F5}"/>
                </a:ext>
              </a:extLst>
            </p:cNvPr>
            <p:cNvSpPr/>
            <p:nvPr/>
          </p:nvSpPr>
          <p:spPr>
            <a:xfrm>
              <a:off x="5096625" y="2660100"/>
              <a:ext cx="1516942" cy="435926"/>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sp>
        <p:nvSpPr>
          <p:cNvPr id="8" name="Google Shape;567;p79">
            <a:extLst>
              <a:ext uri="{FF2B5EF4-FFF2-40B4-BE49-F238E27FC236}">
                <a16:creationId xmlns:a16="http://schemas.microsoft.com/office/drawing/2014/main" id="{182024E5-46CA-AB59-D119-54CC310ADE79}"/>
              </a:ext>
            </a:extLst>
          </p:cNvPr>
          <p:cNvSpPr>
            <a:spLocks noChangeAspect="1"/>
          </p:cNvSpPr>
          <p:nvPr/>
        </p:nvSpPr>
        <p:spPr>
          <a:xfrm>
            <a:off x="6656397" y="1922735"/>
            <a:ext cx="1453849" cy="1883508"/>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9" name="Google Shape;574;p80">
            <a:extLst>
              <a:ext uri="{FF2B5EF4-FFF2-40B4-BE49-F238E27FC236}">
                <a16:creationId xmlns:a16="http://schemas.microsoft.com/office/drawing/2014/main" id="{F7B2FD7D-2E66-BA43-7EF0-9514C1AF00AA}"/>
              </a:ext>
            </a:extLst>
          </p:cNvPr>
          <p:cNvSpPr>
            <a:spLocks noChangeAspect="1"/>
          </p:cNvSpPr>
          <p:nvPr/>
        </p:nvSpPr>
        <p:spPr>
          <a:xfrm>
            <a:off x="6554225" y="4069931"/>
            <a:ext cx="1363102" cy="552544"/>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sp>
        <p:nvSpPr>
          <p:cNvPr id="10" name="Google Shape;582;p81">
            <a:extLst>
              <a:ext uri="{FF2B5EF4-FFF2-40B4-BE49-F238E27FC236}">
                <a16:creationId xmlns:a16="http://schemas.microsoft.com/office/drawing/2014/main" id="{599968D6-4190-09CF-C9DE-BE9312D7ACBF}"/>
              </a:ext>
            </a:extLst>
          </p:cNvPr>
          <p:cNvSpPr>
            <a:spLocks noChangeAspect="1"/>
          </p:cNvSpPr>
          <p:nvPr/>
        </p:nvSpPr>
        <p:spPr>
          <a:xfrm>
            <a:off x="938725" y="1136473"/>
            <a:ext cx="7307190" cy="3577730"/>
          </a:xfrm>
          <a:prstGeom prst="rect">
            <a:avLst/>
          </a:prstGeom>
          <a:solidFill>
            <a:srgbClr val="F5F5F5">
              <a:alpha val="74510"/>
            </a:srgbClr>
          </a:solidFill>
          <a:ln w="9525" cap="flat" cmpd="sng">
            <a:solidFill>
              <a:schemeClr val="dk2"/>
            </a:solidFill>
            <a:prstDash val="solid"/>
            <a:round/>
            <a:headEnd type="none" w="sm" len="sm"/>
            <a:tailEnd type="none" w="sm" len="sm"/>
          </a:ln>
        </p:spPr>
        <p:txBody>
          <a:bodyPr spcFirstLastPara="1" wrap="square" lIns="41580" tIns="41580" rIns="41580" bIns="41580" anchor="ctr" anchorCtr="0">
            <a:noAutofit/>
          </a:bodyPr>
          <a:lstStyle/>
          <a:p>
            <a:endParaRPr sz="637"/>
          </a:p>
        </p:txBody>
      </p:sp>
      <p:pic>
        <p:nvPicPr>
          <p:cNvPr id="11" name="Google Shape;583;p81">
            <a:extLst>
              <a:ext uri="{FF2B5EF4-FFF2-40B4-BE49-F238E27FC236}">
                <a16:creationId xmlns:a16="http://schemas.microsoft.com/office/drawing/2014/main" id="{53A7D737-CC45-8AE5-528D-B9CB85108BC5}"/>
              </a:ext>
            </a:extLst>
          </p:cNvPr>
          <p:cNvPicPr preferRelativeResize="0">
            <a:picLocks noChangeAspect="1"/>
          </p:cNvPicPr>
          <p:nvPr/>
        </p:nvPicPr>
        <p:blipFill>
          <a:blip r:embed="rId4">
            <a:alphaModFix/>
          </a:blip>
          <a:stretch>
            <a:fillRect/>
          </a:stretch>
        </p:blipFill>
        <p:spPr>
          <a:xfrm>
            <a:off x="2888522" y="2054093"/>
            <a:ext cx="3230688" cy="1829832"/>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nvGrpSpPr>
          <p:cNvPr id="12" name="Group 11">
            <a:extLst>
              <a:ext uri="{FF2B5EF4-FFF2-40B4-BE49-F238E27FC236}">
                <a16:creationId xmlns:a16="http://schemas.microsoft.com/office/drawing/2014/main" id="{5A730781-14FE-19E7-3752-2DC68C6DF4C8}"/>
              </a:ext>
            </a:extLst>
          </p:cNvPr>
          <p:cNvGrpSpPr/>
          <p:nvPr/>
        </p:nvGrpSpPr>
        <p:grpSpPr>
          <a:xfrm>
            <a:off x="7351701" y="0"/>
            <a:ext cx="1598530" cy="1410792"/>
            <a:chOff x="7351701" y="0"/>
            <a:chExt cx="1598530" cy="1410792"/>
          </a:xfrm>
        </p:grpSpPr>
        <p:sp>
          <p:nvSpPr>
            <p:cNvPr id="13" name="Pentagon 12">
              <a:extLst>
                <a:ext uri="{FF2B5EF4-FFF2-40B4-BE49-F238E27FC236}">
                  <a16:creationId xmlns:a16="http://schemas.microsoft.com/office/drawing/2014/main" id="{DFCBB25F-5B43-BCB7-C913-093FB7BB135F}"/>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4" name="Picture 13">
              <a:extLst>
                <a:ext uri="{FF2B5EF4-FFF2-40B4-BE49-F238E27FC236}">
                  <a16:creationId xmlns:a16="http://schemas.microsoft.com/office/drawing/2014/main" id="{FFF86EBB-8BA4-9ECE-405F-4B3DE96E80DC}"/>
                </a:ext>
              </a:extLst>
            </p:cNvPr>
            <p:cNvPicPr>
              <a:picLocks noChangeAspect="1"/>
            </p:cNvPicPr>
            <p:nvPr userDrawn="1"/>
          </p:nvPicPr>
          <p:blipFill>
            <a:blip r:embed="rId5"/>
            <a:srcRect/>
            <a:stretch/>
          </p:blipFill>
          <p:spPr>
            <a:xfrm>
              <a:off x="7351701" y="106236"/>
              <a:ext cx="1598530" cy="810018"/>
            </a:xfrm>
            <a:prstGeom prst="rect">
              <a:avLst/>
            </a:prstGeom>
          </p:spPr>
        </p:pic>
      </p:grpSp>
    </p:spTree>
    <p:extLst>
      <p:ext uri="{BB962C8B-B14F-4D97-AF65-F5344CB8AC3E}">
        <p14:creationId xmlns:p14="http://schemas.microsoft.com/office/powerpoint/2010/main" val="111812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000"/>
                                        <p:tgtEl>
                                          <p:spTgt spid="8"/>
                                        </p:tgtEl>
                                      </p:cBhvr>
                                    </p:animEffect>
                                    <p:set>
                                      <p:cBhvr>
                                        <p:cTn id="20" dur="1" fill="hold">
                                          <p:stCondLst>
                                            <p:cond delay="9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par>
                                <p:cTn id="32" presetID="53" presetClass="entr" presetSubtype="16" fill="hold" nodeType="withEffect">
                                  <p:stCondLst>
                                    <p:cond delay="10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Rich Text</a:t>
            </a:r>
          </a:p>
        </p:txBody>
      </p:sp>
      <p:pic>
        <p:nvPicPr>
          <p:cNvPr id="3" name="Picture 2" descr="Graphical user interface, text, application&#10;&#10;Description automatically generated">
            <a:extLst>
              <a:ext uri="{FF2B5EF4-FFF2-40B4-BE49-F238E27FC236}">
                <a16:creationId xmlns:a16="http://schemas.microsoft.com/office/drawing/2014/main" id="{328E8CCF-374D-B26F-9105-DB5E11EBB8A1}"/>
              </a:ext>
            </a:extLst>
          </p:cNvPr>
          <p:cNvPicPr>
            <a:picLocks noChangeAspect="1"/>
          </p:cNvPicPr>
          <p:nvPr/>
        </p:nvPicPr>
        <p:blipFill>
          <a:blip r:embed="rId3"/>
          <a:stretch>
            <a:fillRect/>
          </a:stretch>
        </p:blipFill>
        <p:spPr>
          <a:xfrm>
            <a:off x="125896" y="1746171"/>
            <a:ext cx="8898782" cy="1746083"/>
          </a:xfrm>
          <a:prstGeom prst="rect">
            <a:avLst/>
          </a:prstGeom>
          <a:ln w="12700">
            <a:solidFill>
              <a:schemeClr val="accent1">
                <a:shade val="50000"/>
              </a:schemeClr>
            </a:solidFill>
          </a:ln>
        </p:spPr>
      </p:pic>
      <p:sp>
        <p:nvSpPr>
          <p:cNvPr id="4" name="Google Shape;590;p82">
            <a:extLst>
              <a:ext uri="{FF2B5EF4-FFF2-40B4-BE49-F238E27FC236}">
                <a16:creationId xmlns:a16="http://schemas.microsoft.com/office/drawing/2014/main" id="{BF7817C4-3ADD-0ED7-93FA-6B9FEF1FCE45}"/>
              </a:ext>
            </a:extLst>
          </p:cNvPr>
          <p:cNvSpPr/>
          <p:nvPr/>
        </p:nvSpPr>
        <p:spPr>
          <a:xfrm>
            <a:off x="6083023" y="1795737"/>
            <a:ext cx="2845460" cy="715629"/>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sp>
        <p:nvSpPr>
          <p:cNvPr id="5" name="Google Shape;591;p82">
            <a:extLst>
              <a:ext uri="{FF2B5EF4-FFF2-40B4-BE49-F238E27FC236}">
                <a16:creationId xmlns:a16="http://schemas.microsoft.com/office/drawing/2014/main" id="{BA48F5AB-8BF2-E0B0-3215-C37A8FA4D3D7}"/>
              </a:ext>
            </a:extLst>
          </p:cNvPr>
          <p:cNvSpPr/>
          <p:nvPr/>
        </p:nvSpPr>
        <p:spPr>
          <a:xfrm>
            <a:off x="169921" y="1770086"/>
            <a:ext cx="5836093" cy="629672"/>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grpSp>
        <p:nvGrpSpPr>
          <p:cNvPr id="6" name="Google Shape;597;p83">
            <a:extLst>
              <a:ext uri="{FF2B5EF4-FFF2-40B4-BE49-F238E27FC236}">
                <a16:creationId xmlns:a16="http://schemas.microsoft.com/office/drawing/2014/main" id="{7603237B-EFEA-83E0-B11B-5F9814114589}"/>
              </a:ext>
            </a:extLst>
          </p:cNvPr>
          <p:cNvGrpSpPr/>
          <p:nvPr/>
        </p:nvGrpSpPr>
        <p:grpSpPr>
          <a:xfrm>
            <a:off x="125896" y="1768511"/>
            <a:ext cx="8871888" cy="2328278"/>
            <a:chOff x="298450" y="776462"/>
            <a:chExt cx="19507200" cy="5119338"/>
          </a:xfrm>
        </p:grpSpPr>
        <p:pic>
          <p:nvPicPr>
            <p:cNvPr id="7" name="Google Shape;598;p83">
              <a:extLst>
                <a:ext uri="{FF2B5EF4-FFF2-40B4-BE49-F238E27FC236}">
                  <a16:creationId xmlns:a16="http://schemas.microsoft.com/office/drawing/2014/main" id="{EF323C0D-8A79-88E4-E82E-6F6E523DD25C}"/>
                </a:ext>
              </a:extLst>
            </p:cNvPr>
            <p:cNvPicPr preferRelativeResize="0"/>
            <p:nvPr/>
          </p:nvPicPr>
          <p:blipFill rotWithShape="1">
            <a:blip r:embed="rId4">
              <a:alphaModFix/>
            </a:blip>
            <a:srcRect t="10897" r="783"/>
            <a:stretch/>
          </p:blipFill>
          <p:spPr>
            <a:xfrm>
              <a:off x="298450" y="776462"/>
              <a:ext cx="19507200" cy="5119338"/>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8" name="Google Shape;599;p83">
              <a:extLst>
                <a:ext uri="{FF2B5EF4-FFF2-40B4-BE49-F238E27FC236}">
                  <a16:creationId xmlns:a16="http://schemas.microsoft.com/office/drawing/2014/main" id="{D74AC4C8-9FE9-C42E-3770-F80EFD66E48D}"/>
                </a:ext>
              </a:extLst>
            </p:cNvPr>
            <p:cNvSpPr/>
            <p:nvPr/>
          </p:nvSpPr>
          <p:spPr>
            <a:xfrm>
              <a:off x="374650" y="1646306"/>
              <a:ext cx="19128300" cy="1696500"/>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grpSp>
      <p:sp>
        <p:nvSpPr>
          <p:cNvPr id="9" name="Rectangle 8">
            <a:extLst>
              <a:ext uri="{FF2B5EF4-FFF2-40B4-BE49-F238E27FC236}">
                <a16:creationId xmlns:a16="http://schemas.microsoft.com/office/drawing/2014/main" id="{3CC6EDCA-C3FE-BB69-9742-BD2647A741F0}"/>
              </a:ext>
            </a:extLst>
          </p:cNvPr>
          <p:cNvSpPr/>
          <p:nvPr/>
        </p:nvSpPr>
        <p:spPr>
          <a:xfrm>
            <a:off x="35560" y="1721299"/>
            <a:ext cx="9098280" cy="2539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oogle Shape;605;p84">
            <a:extLst>
              <a:ext uri="{FF2B5EF4-FFF2-40B4-BE49-F238E27FC236}">
                <a16:creationId xmlns:a16="http://schemas.microsoft.com/office/drawing/2014/main" id="{81D0C8C7-DAE7-029F-6536-9CCFA23BA285}"/>
              </a:ext>
            </a:extLst>
          </p:cNvPr>
          <p:cNvGrpSpPr/>
          <p:nvPr/>
        </p:nvGrpSpPr>
        <p:grpSpPr>
          <a:xfrm>
            <a:off x="125896" y="1979322"/>
            <a:ext cx="8871888" cy="1971004"/>
            <a:chOff x="298450" y="2647749"/>
            <a:chExt cx="19507200" cy="4333775"/>
          </a:xfrm>
        </p:grpSpPr>
        <p:pic>
          <p:nvPicPr>
            <p:cNvPr id="11" name="Google Shape;606;p84">
              <a:extLst>
                <a:ext uri="{FF2B5EF4-FFF2-40B4-BE49-F238E27FC236}">
                  <a16:creationId xmlns:a16="http://schemas.microsoft.com/office/drawing/2014/main" id="{7F8A0955-25E8-0D94-D8AA-C46021A003AD}"/>
                </a:ext>
              </a:extLst>
            </p:cNvPr>
            <p:cNvPicPr preferRelativeResize="0"/>
            <p:nvPr/>
          </p:nvPicPr>
          <p:blipFill rotWithShape="1">
            <a:blip r:embed="rId5">
              <a:alphaModFix/>
            </a:blip>
            <a:srcRect t="12717"/>
            <a:stretch/>
          </p:blipFill>
          <p:spPr>
            <a:xfrm>
              <a:off x="298450" y="2647749"/>
              <a:ext cx="19507200" cy="4333775"/>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12" name="Google Shape;607;p84">
              <a:extLst>
                <a:ext uri="{FF2B5EF4-FFF2-40B4-BE49-F238E27FC236}">
                  <a16:creationId xmlns:a16="http://schemas.microsoft.com/office/drawing/2014/main" id="{64E39F82-668F-994F-4425-7F2A383691BB}"/>
                </a:ext>
              </a:extLst>
            </p:cNvPr>
            <p:cNvSpPr/>
            <p:nvPr/>
          </p:nvSpPr>
          <p:spPr>
            <a:xfrm>
              <a:off x="13315050" y="3627125"/>
              <a:ext cx="6364800" cy="3124800"/>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grpSp>
    </p:spTree>
    <p:extLst>
      <p:ext uri="{BB962C8B-B14F-4D97-AF65-F5344CB8AC3E}">
        <p14:creationId xmlns:p14="http://schemas.microsoft.com/office/powerpoint/2010/main" val="251592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Related Lists</a:t>
            </a:r>
          </a:p>
        </p:txBody>
      </p:sp>
      <p:pic>
        <p:nvPicPr>
          <p:cNvPr id="4" name="Google Shape;613;p85">
            <a:extLst>
              <a:ext uri="{FF2B5EF4-FFF2-40B4-BE49-F238E27FC236}">
                <a16:creationId xmlns:a16="http://schemas.microsoft.com/office/drawing/2014/main" id="{DADE6787-0141-1646-0FCA-01842CEF356B}"/>
              </a:ext>
            </a:extLst>
          </p:cNvPr>
          <p:cNvPicPr preferRelativeResize="0"/>
          <p:nvPr/>
        </p:nvPicPr>
        <p:blipFill rotWithShape="1">
          <a:blip r:embed="rId3">
            <a:alphaModFix/>
          </a:blip>
          <a:srcRect t="9412"/>
          <a:stretch/>
        </p:blipFill>
        <p:spPr>
          <a:xfrm>
            <a:off x="154344" y="1357967"/>
            <a:ext cx="8871888" cy="2868439"/>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5" name="Google Shape;619;p86">
            <a:extLst>
              <a:ext uri="{FF2B5EF4-FFF2-40B4-BE49-F238E27FC236}">
                <a16:creationId xmlns:a16="http://schemas.microsoft.com/office/drawing/2014/main" id="{8442A5A7-6310-B3BA-5003-CFFC128E689B}"/>
              </a:ext>
            </a:extLst>
          </p:cNvPr>
          <p:cNvPicPr preferRelativeResize="0"/>
          <p:nvPr/>
        </p:nvPicPr>
        <p:blipFill rotWithShape="1">
          <a:blip r:embed="rId4"/>
          <a:srcRect l="626" t="834" b="3090"/>
          <a:stretch/>
        </p:blipFill>
        <p:spPr>
          <a:xfrm>
            <a:off x="117768" y="1185996"/>
            <a:ext cx="8914223" cy="3512736"/>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6" name="Google Shape;620;p86">
            <a:extLst>
              <a:ext uri="{FF2B5EF4-FFF2-40B4-BE49-F238E27FC236}">
                <a16:creationId xmlns:a16="http://schemas.microsoft.com/office/drawing/2014/main" id="{1D4C272B-BD65-6A59-F3AD-89065B846C8B}"/>
              </a:ext>
            </a:extLst>
          </p:cNvPr>
          <p:cNvSpPr/>
          <p:nvPr/>
        </p:nvSpPr>
        <p:spPr>
          <a:xfrm>
            <a:off x="650331" y="3917945"/>
            <a:ext cx="786032" cy="410139"/>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7" name="Google Shape;627;p87">
            <a:extLst>
              <a:ext uri="{FF2B5EF4-FFF2-40B4-BE49-F238E27FC236}">
                <a16:creationId xmlns:a16="http://schemas.microsoft.com/office/drawing/2014/main" id="{F3FBE14F-1467-FE78-9F25-82F0ACCDF1CB}"/>
              </a:ext>
            </a:extLst>
          </p:cNvPr>
          <p:cNvSpPr/>
          <p:nvPr/>
        </p:nvSpPr>
        <p:spPr>
          <a:xfrm>
            <a:off x="149314" y="1985853"/>
            <a:ext cx="8763964" cy="86544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nvGrpSpPr>
          <p:cNvPr id="16" name="Group 15">
            <a:extLst>
              <a:ext uri="{FF2B5EF4-FFF2-40B4-BE49-F238E27FC236}">
                <a16:creationId xmlns:a16="http://schemas.microsoft.com/office/drawing/2014/main" id="{97F89FF2-C451-98BD-ABA2-B130E04EBE8F}"/>
              </a:ext>
            </a:extLst>
          </p:cNvPr>
          <p:cNvGrpSpPr/>
          <p:nvPr/>
        </p:nvGrpSpPr>
        <p:grpSpPr>
          <a:xfrm>
            <a:off x="141211" y="2374491"/>
            <a:ext cx="8763964" cy="1425904"/>
            <a:chOff x="141211" y="2374491"/>
            <a:chExt cx="8763964" cy="1425904"/>
          </a:xfrm>
        </p:grpSpPr>
        <p:sp>
          <p:nvSpPr>
            <p:cNvPr id="9" name="Google Shape;635;p88">
              <a:extLst>
                <a:ext uri="{FF2B5EF4-FFF2-40B4-BE49-F238E27FC236}">
                  <a16:creationId xmlns:a16="http://schemas.microsoft.com/office/drawing/2014/main" id="{6F37155A-1F5E-5540-CEA9-64A17CB8840E}"/>
                </a:ext>
              </a:extLst>
            </p:cNvPr>
            <p:cNvSpPr/>
            <p:nvPr/>
          </p:nvSpPr>
          <p:spPr>
            <a:xfrm>
              <a:off x="141211" y="2866871"/>
              <a:ext cx="8763964" cy="933524"/>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cxnSp>
          <p:nvCxnSpPr>
            <p:cNvPr id="10" name="Google Shape;636;p88">
              <a:extLst>
                <a:ext uri="{FF2B5EF4-FFF2-40B4-BE49-F238E27FC236}">
                  <a16:creationId xmlns:a16="http://schemas.microsoft.com/office/drawing/2014/main" id="{1523D3A0-2C6B-584E-6235-13889CF72894}"/>
                </a:ext>
              </a:extLst>
            </p:cNvPr>
            <p:cNvCxnSpPr>
              <a:cxnSpLocks/>
            </p:cNvCxnSpPr>
            <p:nvPr/>
          </p:nvCxnSpPr>
          <p:spPr>
            <a:xfrm>
              <a:off x="3079730" y="2374491"/>
              <a:ext cx="0" cy="566744"/>
            </a:xfrm>
            <a:prstGeom prst="straightConnector1">
              <a:avLst/>
            </a:prstGeom>
            <a:noFill/>
            <a:ln w="57150" cap="flat" cmpd="sng">
              <a:solidFill>
                <a:schemeClr val="accent5"/>
              </a:solidFill>
              <a:prstDash val="solid"/>
              <a:round/>
              <a:headEnd type="none" w="med" len="med"/>
              <a:tailEnd type="triangle" w="med" len="med"/>
            </a:ln>
          </p:spPr>
        </p:cxnSp>
      </p:grpSp>
      <p:grpSp>
        <p:nvGrpSpPr>
          <p:cNvPr id="11" name="Google Shape;642;p89">
            <a:extLst>
              <a:ext uri="{FF2B5EF4-FFF2-40B4-BE49-F238E27FC236}">
                <a16:creationId xmlns:a16="http://schemas.microsoft.com/office/drawing/2014/main" id="{81CC96B8-0F2A-ACDB-A2AF-249D40DB9ED4}"/>
              </a:ext>
            </a:extLst>
          </p:cNvPr>
          <p:cNvGrpSpPr/>
          <p:nvPr/>
        </p:nvGrpSpPr>
        <p:grpSpPr>
          <a:xfrm>
            <a:off x="144006" y="1185996"/>
            <a:ext cx="8871888" cy="3512736"/>
            <a:chOff x="298450" y="2168524"/>
            <a:chExt cx="19507200" cy="7581901"/>
          </a:xfrm>
        </p:grpSpPr>
        <p:pic>
          <p:nvPicPr>
            <p:cNvPr id="12" name="Google Shape;643;p89">
              <a:extLst>
                <a:ext uri="{FF2B5EF4-FFF2-40B4-BE49-F238E27FC236}">
                  <a16:creationId xmlns:a16="http://schemas.microsoft.com/office/drawing/2014/main" id="{FABC80E7-D99D-B869-53BF-39DF33B89DE9}"/>
                </a:ext>
              </a:extLst>
            </p:cNvPr>
            <p:cNvPicPr preferRelativeResize="0"/>
            <p:nvPr/>
          </p:nvPicPr>
          <p:blipFill>
            <a:blip r:embed="rId5">
              <a:alphaModFix/>
            </a:blip>
            <a:stretch>
              <a:fillRect/>
            </a:stretch>
          </p:blipFill>
          <p:spPr>
            <a:xfrm>
              <a:off x="298450" y="2168524"/>
              <a:ext cx="19507200" cy="7581901"/>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3" name="Google Shape;644;p89">
              <a:extLst>
                <a:ext uri="{FF2B5EF4-FFF2-40B4-BE49-F238E27FC236}">
                  <a16:creationId xmlns:a16="http://schemas.microsoft.com/office/drawing/2014/main" id="{62D298F6-17C9-7E3D-7BE4-8C3967FCFB37}"/>
                </a:ext>
              </a:extLst>
            </p:cNvPr>
            <p:cNvSpPr/>
            <p:nvPr/>
          </p:nvSpPr>
          <p:spPr>
            <a:xfrm>
              <a:off x="13259475" y="3203250"/>
              <a:ext cx="6423900" cy="4289700"/>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grpSp>
      <p:grpSp>
        <p:nvGrpSpPr>
          <p:cNvPr id="3" name="Group 2">
            <a:extLst>
              <a:ext uri="{FF2B5EF4-FFF2-40B4-BE49-F238E27FC236}">
                <a16:creationId xmlns:a16="http://schemas.microsoft.com/office/drawing/2014/main" id="{B54CA7EB-6FFC-5CD9-CD12-00EA59EC91AB}"/>
              </a:ext>
            </a:extLst>
          </p:cNvPr>
          <p:cNvGrpSpPr/>
          <p:nvPr/>
        </p:nvGrpSpPr>
        <p:grpSpPr>
          <a:xfrm>
            <a:off x="7351701" y="0"/>
            <a:ext cx="1598530" cy="1410792"/>
            <a:chOff x="7351701" y="0"/>
            <a:chExt cx="1598530" cy="1410792"/>
          </a:xfrm>
        </p:grpSpPr>
        <p:sp>
          <p:nvSpPr>
            <p:cNvPr id="8" name="Pentagon 7">
              <a:extLst>
                <a:ext uri="{FF2B5EF4-FFF2-40B4-BE49-F238E27FC236}">
                  <a16:creationId xmlns:a16="http://schemas.microsoft.com/office/drawing/2014/main" id="{9545D00C-2BE9-A30A-0113-4BC00874879F}"/>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4" name="Picture 13">
              <a:extLst>
                <a:ext uri="{FF2B5EF4-FFF2-40B4-BE49-F238E27FC236}">
                  <a16:creationId xmlns:a16="http://schemas.microsoft.com/office/drawing/2014/main" id="{0D55A8CE-96FA-D340-41A2-72047002CAD3}"/>
                </a:ext>
              </a:extLst>
            </p:cNvPr>
            <p:cNvPicPr>
              <a:picLocks noChangeAspect="1"/>
            </p:cNvPicPr>
            <p:nvPr userDrawn="1"/>
          </p:nvPicPr>
          <p:blipFill>
            <a:blip r:embed="rId6"/>
            <a:srcRect/>
            <a:stretch/>
          </p:blipFill>
          <p:spPr>
            <a:xfrm>
              <a:off x="7351701" y="106236"/>
              <a:ext cx="1598530" cy="810018"/>
            </a:xfrm>
            <a:prstGeom prst="rect">
              <a:avLst/>
            </a:prstGeom>
          </p:spPr>
        </p:pic>
      </p:grpSp>
    </p:spTree>
    <p:extLst>
      <p:ext uri="{BB962C8B-B14F-4D97-AF65-F5344CB8AC3E}">
        <p14:creationId xmlns:p14="http://schemas.microsoft.com/office/powerpoint/2010/main" val="420173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16"/>
                                        </p:tgtEl>
                                      </p:cBhvr>
                                    </p:animEffect>
                                    <p:set>
                                      <p:cBhvr>
                                        <p:cTn id="36" dur="1" fill="hold">
                                          <p:stCondLst>
                                            <p:cond delay="999"/>
                                          </p:stCondLst>
                                        </p:cTn>
                                        <p:tgtEl>
                                          <p:spTgt spid="16"/>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Related Lists</a:t>
            </a:r>
          </a:p>
        </p:txBody>
      </p:sp>
      <p:pic>
        <p:nvPicPr>
          <p:cNvPr id="3" name="Google Shape;681;p93">
            <a:extLst>
              <a:ext uri="{FF2B5EF4-FFF2-40B4-BE49-F238E27FC236}">
                <a16:creationId xmlns:a16="http://schemas.microsoft.com/office/drawing/2014/main" id="{81544B18-901E-ED6A-9701-7F0ED10A0628}"/>
              </a:ext>
            </a:extLst>
          </p:cNvPr>
          <p:cNvPicPr preferRelativeResize="0">
            <a:picLocks noChangeAspect="1"/>
          </p:cNvPicPr>
          <p:nvPr/>
        </p:nvPicPr>
        <p:blipFill rotWithShape="1">
          <a:blip r:embed="rId3">
            <a:alphaModFix/>
          </a:blip>
          <a:srcRect l="852" t="9575"/>
          <a:stretch/>
        </p:blipFill>
        <p:spPr>
          <a:xfrm>
            <a:off x="860341" y="1155231"/>
            <a:ext cx="5091713" cy="2622311"/>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nvGrpSpPr>
          <p:cNvPr id="4" name="Google Shape;682;p93">
            <a:extLst>
              <a:ext uri="{FF2B5EF4-FFF2-40B4-BE49-F238E27FC236}">
                <a16:creationId xmlns:a16="http://schemas.microsoft.com/office/drawing/2014/main" id="{A9028FA6-4F8F-0439-56F7-35FB3F962578}"/>
              </a:ext>
            </a:extLst>
          </p:cNvPr>
          <p:cNvGrpSpPr>
            <a:grpSpLocks noChangeAspect="1"/>
          </p:cNvGrpSpPr>
          <p:nvPr/>
        </p:nvGrpSpPr>
        <p:grpSpPr>
          <a:xfrm>
            <a:off x="1263630" y="1833282"/>
            <a:ext cx="7002954" cy="2870306"/>
            <a:chOff x="3251652" y="4174224"/>
            <a:chExt cx="15919350" cy="6524876"/>
          </a:xfrm>
        </p:grpSpPr>
        <p:pic>
          <p:nvPicPr>
            <p:cNvPr id="5" name="Google Shape;683;p93">
              <a:extLst>
                <a:ext uri="{FF2B5EF4-FFF2-40B4-BE49-F238E27FC236}">
                  <a16:creationId xmlns:a16="http://schemas.microsoft.com/office/drawing/2014/main" id="{1DE902E7-CAEA-E5AA-A9F5-E6E29A8A9F61}"/>
                </a:ext>
              </a:extLst>
            </p:cNvPr>
            <p:cNvPicPr preferRelativeResize="0"/>
            <p:nvPr/>
          </p:nvPicPr>
          <p:blipFill rotWithShape="1">
            <a:blip r:embed="rId4">
              <a:alphaModFix/>
            </a:blip>
            <a:srcRect l="852" t="10642"/>
            <a:stretch/>
          </p:blipFill>
          <p:spPr>
            <a:xfrm>
              <a:off x="7596350" y="5587325"/>
              <a:ext cx="11574652" cy="511177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cxnSp>
          <p:nvCxnSpPr>
            <p:cNvPr id="6" name="Google Shape;684;p93">
              <a:extLst>
                <a:ext uri="{FF2B5EF4-FFF2-40B4-BE49-F238E27FC236}">
                  <a16:creationId xmlns:a16="http://schemas.microsoft.com/office/drawing/2014/main" id="{4616067D-97AB-3A28-5E87-DEF2D2CD3539}"/>
                </a:ext>
              </a:extLst>
            </p:cNvPr>
            <p:cNvCxnSpPr>
              <a:cxnSpLocks/>
            </p:cNvCxnSpPr>
            <p:nvPr/>
          </p:nvCxnSpPr>
          <p:spPr>
            <a:xfrm>
              <a:off x="3251652" y="4174224"/>
              <a:ext cx="4736473" cy="2473152"/>
            </a:xfrm>
            <a:prstGeom prst="straightConnector1">
              <a:avLst/>
            </a:prstGeom>
            <a:noFill/>
            <a:ln w="57150" cap="flat" cmpd="sng">
              <a:solidFill>
                <a:schemeClr val="accent5"/>
              </a:solidFill>
              <a:prstDash val="solid"/>
              <a:round/>
              <a:headEnd type="none" w="med" len="med"/>
              <a:tailEnd type="triangle" w="med" len="med"/>
            </a:ln>
          </p:spPr>
        </p:cxnSp>
      </p:grpSp>
      <p:grpSp>
        <p:nvGrpSpPr>
          <p:cNvPr id="7" name="Google Shape;690;p94">
            <a:extLst>
              <a:ext uri="{FF2B5EF4-FFF2-40B4-BE49-F238E27FC236}">
                <a16:creationId xmlns:a16="http://schemas.microsoft.com/office/drawing/2014/main" id="{F4DE3685-8261-0C30-E257-4D53D478740E}"/>
              </a:ext>
            </a:extLst>
          </p:cNvPr>
          <p:cNvGrpSpPr>
            <a:grpSpLocks noChangeAspect="1"/>
          </p:cNvGrpSpPr>
          <p:nvPr/>
        </p:nvGrpSpPr>
        <p:grpSpPr>
          <a:xfrm>
            <a:off x="818073" y="1160887"/>
            <a:ext cx="7465586" cy="3542701"/>
            <a:chOff x="2014951" y="-291071"/>
            <a:chExt cx="18668124" cy="8858726"/>
          </a:xfrm>
        </p:grpSpPr>
        <p:pic>
          <p:nvPicPr>
            <p:cNvPr id="8" name="Google Shape;691;p94">
              <a:extLst>
                <a:ext uri="{FF2B5EF4-FFF2-40B4-BE49-F238E27FC236}">
                  <a16:creationId xmlns:a16="http://schemas.microsoft.com/office/drawing/2014/main" id="{E7767041-FC1A-C5AE-CFD0-0CE16AF49574}"/>
                </a:ext>
              </a:extLst>
            </p:cNvPr>
            <p:cNvPicPr preferRelativeResize="0"/>
            <p:nvPr/>
          </p:nvPicPr>
          <p:blipFill rotWithShape="1">
            <a:blip r:embed="rId5">
              <a:alphaModFix/>
            </a:blip>
            <a:srcRect r="911"/>
            <a:stretch/>
          </p:blipFill>
          <p:spPr>
            <a:xfrm>
              <a:off x="2014951" y="-291071"/>
              <a:ext cx="18668124" cy="8858726"/>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9" name="Google Shape;692;p94">
              <a:extLst>
                <a:ext uri="{FF2B5EF4-FFF2-40B4-BE49-F238E27FC236}">
                  <a16:creationId xmlns:a16="http://schemas.microsoft.com/office/drawing/2014/main" id="{1997694B-8493-4ABB-564D-D034225318E0}"/>
                </a:ext>
              </a:extLst>
            </p:cNvPr>
            <p:cNvSpPr/>
            <p:nvPr/>
          </p:nvSpPr>
          <p:spPr>
            <a:xfrm>
              <a:off x="2408361" y="4138291"/>
              <a:ext cx="11861701" cy="2329799"/>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grpSp>
        <p:nvGrpSpPr>
          <p:cNvPr id="10" name="Group 9">
            <a:extLst>
              <a:ext uri="{FF2B5EF4-FFF2-40B4-BE49-F238E27FC236}">
                <a16:creationId xmlns:a16="http://schemas.microsoft.com/office/drawing/2014/main" id="{AAAE1E1E-21A4-36B4-C368-587CDF40D38B}"/>
              </a:ext>
            </a:extLst>
          </p:cNvPr>
          <p:cNvGrpSpPr/>
          <p:nvPr/>
        </p:nvGrpSpPr>
        <p:grpSpPr>
          <a:xfrm>
            <a:off x="7351701" y="0"/>
            <a:ext cx="1598530" cy="1410792"/>
            <a:chOff x="7351701" y="0"/>
            <a:chExt cx="1598530" cy="1410792"/>
          </a:xfrm>
        </p:grpSpPr>
        <p:sp>
          <p:nvSpPr>
            <p:cNvPr id="11" name="Pentagon 10">
              <a:extLst>
                <a:ext uri="{FF2B5EF4-FFF2-40B4-BE49-F238E27FC236}">
                  <a16:creationId xmlns:a16="http://schemas.microsoft.com/office/drawing/2014/main" id="{B0F9E2C5-28FF-6CC4-060D-12FB9E43A54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9015BFF6-59EB-44F0-90FF-801865060EC5}"/>
                </a:ext>
              </a:extLst>
            </p:cNvPr>
            <p:cNvPicPr>
              <a:picLocks noChangeAspect="1"/>
            </p:cNvPicPr>
            <p:nvPr userDrawn="1"/>
          </p:nvPicPr>
          <p:blipFill>
            <a:blip r:embed="rId6"/>
            <a:srcRect/>
            <a:stretch/>
          </p:blipFill>
          <p:spPr>
            <a:xfrm>
              <a:off x="7351701" y="106236"/>
              <a:ext cx="1598530" cy="810018"/>
            </a:xfrm>
            <a:prstGeom prst="rect">
              <a:avLst/>
            </a:prstGeom>
          </p:spPr>
        </p:pic>
      </p:grpSp>
    </p:spTree>
    <p:extLst>
      <p:ext uri="{BB962C8B-B14F-4D97-AF65-F5344CB8AC3E}">
        <p14:creationId xmlns:p14="http://schemas.microsoft.com/office/powerpoint/2010/main" val="173889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Related Lists</a:t>
            </a:r>
          </a:p>
        </p:txBody>
      </p:sp>
      <p:pic>
        <p:nvPicPr>
          <p:cNvPr id="4" name="Picture 3" descr="Graphical user interface, application, table&#10;&#10;Description automatically generated">
            <a:extLst>
              <a:ext uri="{FF2B5EF4-FFF2-40B4-BE49-F238E27FC236}">
                <a16:creationId xmlns:a16="http://schemas.microsoft.com/office/drawing/2014/main" id="{A58214CE-D824-21C9-089F-A4D590B411E2}"/>
              </a:ext>
            </a:extLst>
          </p:cNvPr>
          <p:cNvPicPr>
            <a:picLocks noChangeAspect="1"/>
          </p:cNvPicPr>
          <p:nvPr/>
        </p:nvPicPr>
        <p:blipFill>
          <a:blip r:embed="rId3"/>
          <a:stretch>
            <a:fillRect/>
          </a:stretch>
        </p:blipFill>
        <p:spPr>
          <a:xfrm>
            <a:off x="817351" y="1173266"/>
            <a:ext cx="7028033" cy="3506680"/>
          </a:xfrm>
          <a:prstGeom prst="rect">
            <a:avLst/>
          </a:prstGeom>
          <a:ln w="19050">
            <a:solidFill>
              <a:schemeClr val="dk2"/>
            </a:solidFill>
          </a:ln>
          <a:effectLst>
            <a:outerShdw blurRad="50800" dist="12700" dir="5400000" algn="ctr" rotWithShape="0">
              <a:srgbClr val="000000">
                <a:alpha val="50000"/>
              </a:srgbClr>
            </a:outerShdw>
          </a:effectLst>
        </p:spPr>
      </p:pic>
      <p:sp>
        <p:nvSpPr>
          <p:cNvPr id="6" name="Google Shape;549;p77">
            <a:extLst>
              <a:ext uri="{FF2B5EF4-FFF2-40B4-BE49-F238E27FC236}">
                <a16:creationId xmlns:a16="http://schemas.microsoft.com/office/drawing/2014/main" id="{3D175C67-A6E6-397E-86EA-0BE0A7E95A16}"/>
              </a:ext>
            </a:extLst>
          </p:cNvPr>
          <p:cNvSpPr/>
          <p:nvPr/>
        </p:nvSpPr>
        <p:spPr>
          <a:xfrm>
            <a:off x="1133532" y="2367559"/>
            <a:ext cx="1115266" cy="120537"/>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7" name="Google Shape;550;p77">
            <a:extLst>
              <a:ext uri="{FF2B5EF4-FFF2-40B4-BE49-F238E27FC236}">
                <a16:creationId xmlns:a16="http://schemas.microsoft.com/office/drawing/2014/main" id="{9DEC0199-AC7F-5F0F-BA6F-23647B7DFEB0}"/>
              </a:ext>
            </a:extLst>
          </p:cNvPr>
          <p:cNvSpPr/>
          <p:nvPr/>
        </p:nvSpPr>
        <p:spPr>
          <a:xfrm>
            <a:off x="1133532" y="4410365"/>
            <a:ext cx="1115266" cy="120537"/>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nvGrpSpPr>
          <p:cNvPr id="3" name="Group 2">
            <a:extLst>
              <a:ext uri="{FF2B5EF4-FFF2-40B4-BE49-F238E27FC236}">
                <a16:creationId xmlns:a16="http://schemas.microsoft.com/office/drawing/2014/main" id="{872FD723-BFBE-BE92-3212-874771DD2FE9}"/>
              </a:ext>
            </a:extLst>
          </p:cNvPr>
          <p:cNvGrpSpPr/>
          <p:nvPr/>
        </p:nvGrpSpPr>
        <p:grpSpPr>
          <a:xfrm>
            <a:off x="7351701" y="0"/>
            <a:ext cx="1598530" cy="1410792"/>
            <a:chOff x="7351701" y="0"/>
            <a:chExt cx="1598530" cy="1410792"/>
          </a:xfrm>
        </p:grpSpPr>
        <p:sp>
          <p:nvSpPr>
            <p:cNvPr id="5" name="Pentagon 4">
              <a:extLst>
                <a:ext uri="{FF2B5EF4-FFF2-40B4-BE49-F238E27FC236}">
                  <a16:creationId xmlns:a16="http://schemas.microsoft.com/office/drawing/2014/main" id="{5FDCA71E-3B27-06D5-9FBC-B8CA8228BDA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2D27DB54-4023-9009-EC32-7BFF48781D7C}"/>
                </a:ext>
              </a:extLst>
            </p:cNvPr>
            <p:cNvPicPr>
              <a:picLocks noChangeAspect="1"/>
            </p:cNvPicPr>
            <p:nvPr userDrawn="1"/>
          </p:nvPicPr>
          <p:blipFill>
            <a:blip r:embed="rId4"/>
            <a:srcRect/>
            <a:stretch/>
          </p:blipFill>
          <p:spPr>
            <a:xfrm>
              <a:off x="7351701" y="106236"/>
              <a:ext cx="1598530" cy="810018"/>
            </a:xfrm>
            <a:prstGeom prst="rect">
              <a:avLst/>
            </a:prstGeom>
          </p:spPr>
        </p:pic>
      </p:grpSp>
    </p:spTree>
    <p:extLst>
      <p:ext uri="{BB962C8B-B14F-4D97-AF65-F5344CB8AC3E}">
        <p14:creationId xmlns:p14="http://schemas.microsoft.com/office/powerpoint/2010/main" val="257095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a:xfrm>
            <a:off x="2328817" y="210880"/>
            <a:ext cx="4486365" cy="395287"/>
          </a:xfrm>
        </p:spPr>
        <p:txBody>
          <a:bodyPr/>
          <a:lstStyle/>
          <a:p>
            <a:r>
              <a:rPr lang="en-US"/>
              <a:t>Dynamic Related Lists</a:t>
            </a:r>
            <a:endParaRPr lang="en-LB"/>
          </a:p>
        </p:txBody>
      </p:sp>
      <p:sp>
        <p:nvSpPr>
          <p:cNvPr id="8" name="Text Placeholder 7">
            <a:extLst>
              <a:ext uri="{FF2B5EF4-FFF2-40B4-BE49-F238E27FC236}">
                <a16:creationId xmlns:a16="http://schemas.microsoft.com/office/drawing/2014/main" id="{8A4B6A0A-ABE8-7481-5B68-7871B42CF87B}"/>
              </a:ext>
            </a:extLst>
          </p:cNvPr>
          <p:cNvSpPr>
            <a:spLocks noGrp="1"/>
          </p:cNvSpPr>
          <p:nvPr>
            <p:ph type="body" idx="10"/>
          </p:nvPr>
        </p:nvSpPr>
        <p:spPr>
          <a:xfrm>
            <a:off x="246027" y="1554040"/>
            <a:ext cx="8651946" cy="2682680"/>
          </a:xfrm>
        </p:spPr>
        <p:txBody>
          <a:bodyPr/>
          <a:lstStyle/>
          <a:p>
            <a:pPr marL="7938" indent="0">
              <a:buNone/>
            </a:pPr>
            <a:r>
              <a:rPr lang="en-US" b="1" dirty="0"/>
              <a:t>Allows you to create a filtered related lists with configured fields, order and customizable actions.</a:t>
            </a:r>
            <a:br>
              <a:rPr lang="en-US" b="1" dirty="0"/>
            </a:br>
            <a:endParaRPr lang="en-US" b="1" dirty="0"/>
          </a:p>
          <a:p>
            <a:r>
              <a:rPr lang="en-US" b="1" dirty="0"/>
              <a:t>A related list can be added multiple times on the same page</a:t>
            </a:r>
          </a:p>
          <a:p>
            <a:r>
              <a:rPr lang="en-US" b="1" dirty="0"/>
              <a:t>A maximum of 30 records can be displayed</a:t>
            </a:r>
            <a:endParaRPr lang="en-US" dirty="0"/>
          </a:p>
          <a:p>
            <a:r>
              <a:rPr lang="en-US" b="1" dirty="0"/>
              <a:t>Only allows for AND logic, not OR</a:t>
            </a:r>
          </a:p>
          <a:p>
            <a:r>
              <a:rPr lang="en-US" b="1" dirty="0"/>
              <a:t>Desktop Only</a:t>
            </a:r>
          </a:p>
        </p:txBody>
      </p:sp>
      <p:grpSp>
        <p:nvGrpSpPr>
          <p:cNvPr id="2" name="Group 1">
            <a:extLst>
              <a:ext uri="{FF2B5EF4-FFF2-40B4-BE49-F238E27FC236}">
                <a16:creationId xmlns:a16="http://schemas.microsoft.com/office/drawing/2014/main" id="{DB37217D-69BA-D663-5C1A-C8A993B60B25}"/>
              </a:ext>
            </a:extLst>
          </p:cNvPr>
          <p:cNvGrpSpPr/>
          <p:nvPr/>
        </p:nvGrpSpPr>
        <p:grpSpPr>
          <a:xfrm>
            <a:off x="7351701" y="0"/>
            <a:ext cx="1598530" cy="1410792"/>
            <a:chOff x="7351701" y="0"/>
            <a:chExt cx="1598530" cy="1410792"/>
          </a:xfrm>
        </p:grpSpPr>
        <p:sp>
          <p:nvSpPr>
            <p:cNvPr id="3" name="Pentagon 2">
              <a:extLst>
                <a:ext uri="{FF2B5EF4-FFF2-40B4-BE49-F238E27FC236}">
                  <a16:creationId xmlns:a16="http://schemas.microsoft.com/office/drawing/2014/main" id="{7F986FAA-DD41-E097-1048-84E18D7573DF}"/>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DD21D576-10EF-3C1E-D388-FAF007FD1E4D}"/>
                </a:ext>
              </a:extLst>
            </p:cNvPr>
            <p:cNvPicPr>
              <a:picLocks noChangeAspect="1"/>
            </p:cNvPicPr>
            <p:nvPr userDrawn="1"/>
          </p:nvPicPr>
          <p:blipFill>
            <a:blip r:embed="rId3"/>
            <a:srcRect/>
            <a:stretch/>
          </p:blipFill>
          <p:spPr>
            <a:xfrm>
              <a:off x="7351701" y="106236"/>
              <a:ext cx="1598530" cy="810018"/>
            </a:xfrm>
            <a:prstGeom prst="rect">
              <a:avLst/>
            </a:prstGeom>
          </p:spPr>
        </p:pic>
      </p:grpSp>
    </p:spTree>
    <p:extLst>
      <p:ext uri="{BB962C8B-B14F-4D97-AF65-F5344CB8AC3E}">
        <p14:creationId xmlns:p14="http://schemas.microsoft.com/office/powerpoint/2010/main" val="199187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E4066FE0-F005-E6AE-0332-0212F8B0AED6}"/>
              </a:ext>
            </a:extLst>
          </p:cNvPr>
          <p:cNvPicPr>
            <a:picLocks noChangeAspect="1"/>
          </p:cNvPicPr>
          <p:nvPr/>
        </p:nvPicPr>
        <p:blipFill>
          <a:blip r:embed="rId3"/>
          <a:stretch>
            <a:fillRect/>
          </a:stretch>
        </p:blipFill>
        <p:spPr>
          <a:xfrm>
            <a:off x="286652" y="1166130"/>
            <a:ext cx="8535725" cy="3541418"/>
          </a:xfrm>
          <a:prstGeom prst="rect">
            <a:avLst/>
          </a:prstGeom>
          <a:ln w="19050">
            <a:solidFill>
              <a:schemeClr val="dk2"/>
            </a:solidFill>
          </a:ln>
          <a:effectLst>
            <a:outerShdw blurRad="50800" dist="12700" dir="5400000" algn="ctr" rotWithShape="0">
              <a:srgbClr val="000000">
                <a:alpha val="50000"/>
              </a:srgbClr>
            </a:outerShdw>
          </a:effectLst>
        </p:spPr>
      </p:pic>
      <p:pic>
        <p:nvPicPr>
          <p:cNvPr id="12" name="Picture 11" descr="Graphical user interface, text, application, email&#10;&#10;Description automatically generated">
            <a:extLst>
              <a:ext uri="{FF2B5EF4-FFF2-40B4-BE49-F238E27FC236}">
                <a16:creationId xmlns:a16="http://schemas.microsoft.com/office/drawing/2014/main" id="{7FDC21BC-B6B8-5F24-68E7-2979E21CBE4B}"/>
              </a:ext>
            </a:extLst>
          </p:cNvPr>
          <p:cNvPicPr>
            <a:picLocks noChangeAspect="1"/>
          </p:cNvPicPr>
          <p:nvPr/>
        </p:nvPicPr>
        <p:blipFill>
          <a:blip r:embed="rId4"/>
          <a:stretch>
            <a:fillRect/>
          </a:stretch>
        </p:blipFill>
        <p:spPr>
          <a:xfrm>
            <a:off x="315881" y="1169313"/>
            <a:ext cx="8477265" cy="3538232"/>
          </a:xfrm>
          <a:prstGeom prst="rect">
            <a:avLst/>
          </a:prstGeom>
          <a:ln w="19050">
            <a:solidFill>
              <a:schemeClr val="dk2"/>
            </a:solidFill>
          </a:ln>
          <a:effectLst>
            <a:outerShdw blurRad="50800" dist="12700" dir="5400000" algn="ctr" rotWithShape="0">
              <a:srgbClr val="000000">
                <a:alpha val="50000"/>
              </a:srgbClr>
            </a:outerShdw>
          </a:effectLst>
        </p:spPr>
      </p:pic>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Dynamic Related Lists</a:t>
            </a:r>
          </a:p>
        </p:txBody>
      </p:sp>
      <p:sp>
        <p:nvSpPr>
          <p:cNvPr id="7" name="Google Shape;635;p88">
            <a:extLst>
              <a:ext uri="{FF2B5EF4-FFF2-40B4-BE49-F238E27FC236}">
                <a16:creationId xmlns:a16="http://schemas.microsoft.com/office/drawing/2014/main" id="{37C1B9F4-DA73-133C-F7FE-4848642DC64B}"/>
              </a:ext>
            </a:extLst>
          </p:cNvPr>
          <p:cNvSpPr/>
          <p:nvPr/>
        </p:nvSpPr>
        <p:spPr>
          <a:xfrm>
            <a:off x="362596" y="3080031"/>
            <a:ext cx="8383839" cy="1547627"/>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13" name="Google Shape;635;p88">
            <a:extLst>
              <a:ext uri="{FF2B5EF4-FFF2-40B4-BE49-F238E27FC236}">
                <a16:creationId xmlns:a16="http://schemas.microsoft.com/office/drawing/2014/main" id="{CFA83FB8-A54A-DE4D-612B-21317499F684}"/>
              </a:ext>
            </a:extLst>
          </p:cNvPr>
          <p:cNvSpPr/>
          <p:nvPr/>
        </p:nvSpPr>
        <p:spPr>
          <a:xfrm>
            <a:off x="3724383" y="2153265"/>
            <a:ext cx="1214216" cy="209554"/>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14" name="Google Shape;635;p88">
            <a:extLst>
              <a:ext uri="{FF2B5EF4-FFF2-40B4-BE49-F238E27FC236}">
                <a16:creationId xmlns:a16="http://schemas.microsoft.com/office/drawing/2014/main" id="{543F7F05-46C6-0124-E144-B8BEA46DD2E1}"/>
              </a:ext>
            </a:extLst>
          </p:cNvPr>
          <p:cNvSpPr/>
          <p:nvPr/>
        </p:nvSpPr>
        <p:spPr>
          <a:xfrm>
            <a:off x="523983" y="3144555"/>
            <a:ext cx="1214216" cy="209554"/>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15" name="Google Shape;635;p88">
            <a:extLst>
              <a:ext uri="{FF2B5EF4-FFF2-40B4-BE49-F238E27FC236}">
                <a16:creationId xmlns:a16="http://schemas.microsoft.com/office/drawing/2014/main" id="{3AFE112F-C5C1-2B50-F821-D56C24C151A7}"/>
              </a:ext>
            </a:extLst>
          </p:cNvPr>
          <p:cNvSpPr/>
          <p:nvPr/>
        </p:nvSpPr>
        <p:spPr>
          <a:xfrm>
            <a:off x="8200103" y="3105226"/>
            <a:ext cx="507003" cy="296735"/>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nvGrpSpPr>
          <p:cNvPr id="3" name="Group 2">
            <a:extLst>
              <a:ext uri="{FF2B5EF4-FFF2-40B4-BE49-F238E27FC236}">
                <a16:creationId xmlns:a16="http://schemas.microsoft.com/office/drawing/2014/main" id="{F564B52F-90A0-606A-73BA-D8B9DCD1E62D}"/>
              </a:ext>
            </a:extLst>
          </p:cNvPr>
          <p:cNvGrpSpPr/>
          <p:nvPr/>
        </p:nvGrpSpPr>
        <p:grpSpPr>
          <a:xfrm>
            <a:off x="7351701" y="0"/>
            <a:ext cx="1598530" cy="1410792"/>
            <a:chOff x="7351701" y="0"/>
            <a:chExt cx="1598530" cy="1410792"/>
          </a:xfrm>
        </p:grpSpPr>
        <p:sp>
          <p:nvSpPr>
            <p:cNvPr id="5" name="Pentagon 4">
              <a:extLst>
                <a:ext uri="{FF2B5EF4-FFF2-40B4-BE49-F238E27FC236}">
                  <a16:creationId xmlns:a16="http://schemas.microsoft.com/office/drawing/2014/main" id="{62735757-954B-FD94-14EA-9516A2A4245B}"/>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D0EFAC00-6892-24BF-733D-DFD8B1E47D06}"/>
                </a:ext>
              </a:extLst>
            </p:cNvPr>
            <p:cNvPicPr>
              <a:picLocks noChangeAspect="1"/>
            </p:cNvPicPr>
            <p:nvPr userDrawn="1"/>
          </p:nvPicPr>
          <p:blipFill>
            <a:blip r:embed="rId5"/>
            <a:srcRect/>
            <a:stretch/>
          </p:blipFill>
          <p:spPr>
            <a:xfrm>
              <a:off x="7351701" y="106236"/>
              <a:ext cx="1598530" cy="810018"/>
            </a:xfrm>
            <a:prstGeom prst="rect">
              <a:avLst/>
            </a:prstGeom>
          </p:spPr>
        </p:pic>
      </p:grpSp>
    </p:spTree>
    <p:extLst>
      <p:ext uri="{BB962C8B-B14F-4D97-AF65-F5344CB8AC3E}">
        <p14:creationId xmlns:p14="http://schemas.microsoft.com/office/powerpoint/2010/main" val="236543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1000"/>
                                        <p:tgtEl>
                                          <p:spTgt spid="14"/>
                                        </p:tgtEl>
                                      </p:cBhvr>
                                    </p:animEffect>
                                    <p:set>
                                      <p:cBhvr>
                                        <p:cTn id="38" dur="1" fill="hold">
                                          <p:stCondLst>
                                            <p:cond delay="999"/>
                                          </p:stCondLst>
                                        </p:cTn>
                                        <p:tgtEl>
                                          <p:spTgt spid="14"/>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0" animBg="1"/>
      <p:bldP spid="13" grpId="1" animBg="1"/>
      <p:bldP spid="14" grpId="0" animBg="1"/>
      <p:bldP spid="14" grpId="1"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0EA75-DDA6-144C-92C2-BD16F1FEB4AA}"/>
              </a:ext>
            </a:extLst>
          </p:cNvPr>
          <p:cNvSpPr>
            <a:spLocks noGrp="1"/>
          </p:cNvSpPr>
          <p:nvPr>
            <p:ph type="body" sz="quarter" idx="10"/>
          </p:nvPr>
        </p:nvSpPr>
        <p:spPr>
          <a:xfrm>
            <a:off x="940800" y="1737914"/>
            <a:ext cx="7262398" cy="950976"/>
          </a:xfrm>
        </p:spPr>
        <p:txBody>
          <a:bodyPr/>
          <a:lstStyle/>
          <a:p>
            <a:r>
              <a:rPr lang="en-US"/>
              <a:t>Using Lightning Components &amp; Dynamic Forms in Custom Page Layouts</a:t>
            </a:r>
          </a:p>
        </p:txBody>
      </p:sp>
    </p:spTree>
    <p:extLst>
      <p:ext uri="{BB962C8B-B14F-4D97-AF65-F5344CB8AC3E}">
        <p14:creationId xmlns:p14="http://schemas.microsoft.com/office/powerpoint/2010/main" val="122849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able&#10;&#10;Description automatically generated">
            <a:extLst>
              <a:ext uri="{FF2B5EF4-FFF2-40B4-BE49-F238E27FC236}">
                <a16:creationId xmlns:a16="http://schemas.microsoft.com/office/drawing/2014/main" id="{89511F2A-F407-A2A7-ACE3-F98E8F7912E5}"/>
              </a:ext>
            </a:extLst>
          </p:cNvPr>
          <p:cNvPicPr>
            <a:picLocks noChangeAspect="1"/>
          </p:cNvPicPr>
          <p:nvPr/>
        </p:nvPicPr>
        <p:blipFill>
          <a:blip r:embed="rId3"/>
          <a:stretch>
            <a:fillRect/>
          </a:stretch>
        </p:blipFill>
        <p:spPr>
          <a:xfrm>
            <a:off x="663676" y="1147642"/>
            <a:ext cx="7816645" cy="3555060"/>
          </a:xfrm>
          <a:prstGeom prst="rect">
            <a:avLst/>
          </a:prstGeom>
          <a:ln w="19050">
            <a:solidFill>
              <a:schemeClr val="dk2"/>
            </a:solidFill>
          </a:ln>
          <a:effectLst>
            <a:outerShdw blurRad="50800" dist="12700" dir="5400000" algn="ctr" rotWithShape="0">
              <a:srgbClr val="000000">
                <a:alpha val="50000"/>
              </a:srgbClr>
            </a:outerShdw>
          </a:effectLst>
        </p:spPr>
      </p:pic>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Dynamic Related Lists</a:t>
            </a:r>
          </a:p>
        </p:txBody>
      </p:sp>
      <p:pic>
        <p:nvPicPr>
          <p:cNvPr id="4" name="Picture 3">
            <a:extLst>
              <a:ext uri="{FF2B5EF4-FFF2-40B4-BE49-F238E27FC236}">
                <a16:creationId xmlns:a16="http://schemas.microsoft.com/office/drawing/2014/main" id="{36D2A7FF-0E3D-1D05-9F45-0D76CCCC7355}"/>
              </a:ext>
            </a:extLst>
          </p:cNvPr>
          <p:cNvPicPr>
            <a:picLocks noChangeAspect="1"/>
          </p:cNvPicPr>
          <p:nvPr/>
        </p:nvPicPr>
        <p:blipFill>
          <a:blip r:embed="rId4"/>
          <a:srcRect/>
          <a:stretch/>
        </p:blipFill>
        <p:spPr>
          <a:xfrm>
            <a:off x="790770" y="1168893"/>
            <a:ext cx="7562460" cy="3533809"/>
          </a:xfrm>
          <a:prstGeom prst="rect">
            <a:avLst/>
          </a:prstGeom>
          <a:ln w="19050">
            <a:solidFill>
              <a:schemeClr val="dk2"/>
            </a:solidFill>
          </a:ln>
          <a:effectLst>
            <a:outerShdw blurRad="50800" dist="12700" dir="5400000" algn="ctr" rotWithShape="0">
              <a:srgbClr val="000000">
                <a:alpha val="50000"/>
              </a:srgbClr>
            </a:outerShdw>
          </a:effectLst>
        </p:spPr>
      </p:pic>
      <p:sp>
        <p:nvSpPr>
          <p:cNvPr id="5" name="Google Shape;644;p89">
            <a:extLst>
              <a:ext uri="{FF2B5EF4-FFF2-40B4-BE49-F238E27FC236}">
                <a16:creationId xmlns:a16="http://schemas.microsoft.com/office/drawing/2014/main" id="{E95FE794-6313-C6F2-4C8F-508BAE28193A}"/>
              </a:ext>
            </a:extLst>
          </p:cNvPr>
          <p:cNvSpPr/>
          <p:nvPr/>
        </p:nvSpPr>
        <p:spPr>
          <a:xfrm>
            <a:off x="2276699" y="1508348"/>
            <a:ext cx="966410" cy="274625"/>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sp>
        <p:nvSpPr>
          <p:cNvPr id="6" name="Google Shape;644;p89">
            <a:extLst>
              <a:ext uri="{FF2B5EF4-FFF2-40B4-BE49-F238E27FC236}">
                <a16:creationId xmlns:a16="http://schemas.microsoft.com/office/drawing/2014/main" id="{21343C6E-5224-6BF5-965A-5112E292A79F}"/>
              </a:ext>
            </a:extLst>
          </p:cNvPr>
          <p:cNvSpPr/>
          <p:nvPr/>
        </p:nvSpPr>
        <p:spPr>
          <a:xfrm>
            <a:off x="887398" y="1793183"/>
            <a:ext cx="4893969" cy="1203602"/>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sp>
        <p:nvSpPr>
          <p:cNvPr id="7" name="Google Shape;644;p89">
            <a:extLst>
              <a:ext uri="{FF2B5EF4-FFF2-40B4-BE49-F238E27FC236}">
                <a16:creationId xmlns:a16="http://schemas.microsoft.com/office/drawing/2014/main" id="{5C461E09-151C-5986-DD1E-7CE86A9D7BA3}"/>
              </a:ext>
            </a:extLst>
          </p:cNvPr>
          <p:cNvSpPr/>
          <p:nvPr/>
        </p:nvSpPr>
        <p:spPr>
          <a:xfrm>
            <a:off x="887398" y="2984958"/>
            <a:ext cx="4893968" cy="1699811"/>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grpSp>
        <p:nvGrpSpPr>
          <p:cNvPr id="3" name="Group 2">
            <a:extLst>
              <a:ext uri="{FF2B5EF4-FFF2-40B4-BE49-F238E27FC236}">
                <a16:creationId xmlns:a16="http://schemas.microsoft.com/office/drawing/2014/main" id="{5D305C04-A2AC-D390-CDAA-4AAFC5007FE5}"/>
              </a:ext>
            </a:extLst>
          </p:cNvPr>
          <p:cNvGrpSpPr/>
          <p:nvPr/>
        </p:nvGrpSpPr>
        <p:grpSpPr>
          <a:xfrm>
            <a:off x="7351701" y="0"/>
            <a:ext cx="1598530" cy="1410792"/>
            <a:chOff x="7351701" y="0"/>
            <a:chExt cx="1598530" cy="1410792"/>
          </a:xfrm>
        </p:grpSpPr>
        <p:sp>
          <p:nvSpPr>
            <p:cNvPr id="8" name="Pentagon 7">
              <a:extLst>
                <a:ext uri="{FF2B5EF4-FFF2-40B4-BE49-F238E27FC236}">
                  <a16:creationId xmlns:a16="http://schemas.microsoft.com/office/drawing/2014/main" id="{CCA636EB-8A16-B8D3-C0BE-91C5DCA8F2BC}"/>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2BE7EA4C-4BA7-4BEC-EF1F-651551D032E3}"/>
                </a:ext>
              </a:extLst>
            </p:cNvPr>
            <p:cNvPicPr>
              <a:picLocks noChangeAspect="1"/>
            </p:cNvPicPr>
            <p:nvPr userDrawn="1"/>
          </p:nvPicPr>
          <p:blipFill>
            <a:blip r:embed="rId5"/>
            <a:srcRect/>
            <a:stretch/>
          </p:blipFill>
          <p:spPr>
            <a:xfrm>
              <a:off x="7351701" y="106236"/>
              <a:ext cx="1598530" cy="810018"/>
            </a:xfrm>
            <a:prstGeom prst="rect">
              <a:avLst/>
            </a:prstGeom>
          </p:spPr>
        </p:pic>
      </p:grpSp>
    </p:spTree>
    <p:extLst>
      <p:ext uri="{BB962C8B-B14F-4D97-AF65-F5344CB8AC3E}">
        <p14:creationId xmlns:p14="http://schemas.microsoft.com/office/powerpoint/2010/main" val="150125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88CA5A-B207-DCCA-19C4-71FC2A33E4A1}"/>
              </a:ext>
            </a:extLst>
          </p:cNvPr>
          <p:cNvSpPr>
            <a:spLocks noGrp="1"/>
          </p:cNvSpPr>
          <p:nvPr>
            <p:ph type="body" sz="quarter" idx="12"/>
          </p:nvPr>
        </p:nvSpPr>
        <p:spPr/>
        <p:txBody>
          <a:bodyPr/>
          <a:lstStyle/>
          <a:p>
            <a:r>
              <a:rPr lang="en-US"/>
              <a:t>Lightning App Builder:</a:t>
            </a:r>
          </a:p>
        </p:txBody>
      </p:sp>
      <p:sp>
        <p:nvSpPr>
          <p:cNvPr id="5" name="Text Placeholder 4">
            <a:extLst>
              <a:ext uri="{FF2B5EF4-FFF2-40B4-BE49-F238E27FC236}">
                <a16:creationId xmlns:a16="http://schemas.microsoft.com/office/drawing/2014/main" id="{6F70185A-304E-77AD-1867-23E17C784215}"/>
              </a:ext>
            </a:extLst>
          </p:cNvPr>
          <p:cNvSpPr>
            <a:spLocks noGrp="1"/>
          </p:cNvSpPr>
          <p:nvPr>
            <p:ph type="body" sz="quarter" idx="13"/>
          </p:nvPr>
        </p:nvSpPr>
        <p:spPr>
          <a:xfrm>
            <a:off x="492125" y="3422955"/>
            <a:ext cx="4402603" cy="395287"/>
          </a:xfrm>
        </p:spPr>
        <p:txBody>
          <a:bodyPr/>
          <a:lstStyle/>
          <a:p>
            <a:r>
              <a:rPr lang="en-US" sz="2500" b="1">
                <a:latin typeface="+mj-lt"/>
              </a:rPr>
              <a:t>Quick Actions &amp; Global Actions</a:t>
            </a:r>
          </a:p>
        </p:txBody>
      </p:sp>
    </p:spTree>
    <p:extLst>
      <p:ext uri="{BB962C8B-B14F-4D97-AF65-F5344CB8AC3E}">
        <p14:creationId xmlns:p14="http://schemas.microsoft.com/office/powerpoint/2010/main" val="255052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p:txBody>
          <a:bodyPr/>
          <a:lstStyle/>
          <a:p>
            <a:r>
              <a:rPr lang="en-US"/>
              <a:t>What’s the Difference?</a:t>
            </a:r>
            <a:endParaRPr lang="en-LB"/>
          </a:p>
        </p:txBody>
      </p:sp>
      <p:sp>
        <p:nvSpPr>
          <p:cNvPr id="8" name="Text Placeholder 7">
            <a:extLst>
              <a:ext uri="{FF2B5EF4-FFF2-40B4-BE49-F238E27FC236}">
                <a16:creationId xmlns:a16="http://schemas.microsoft.com/office/drawing/2014/main" id="{8A4B6A0A-ABE8-7481-5B68-7871B42CF87B}"/>
              </a:ext>
            </a:extLst>
          </p:cNvPr>
          <p:cNvSpPr>
            <a:spLocks noGrp="1"/>
          </p:cNvSpPr>
          <p:nvPr>
            <p:ph type="body" idx="10"/>
          </p:nvPr>
        </p:nvSpPr>
        <p:spPr>
          <a:xfrm>
            <a:off x="582911" y="1594145"/>
            <a:ext cx="8111910" cy="2682680"/>
          </a:xfrm>
        </p:spPr>
        <p:txBody>
          <a:bodyPr/>
          <a:lstStyle/>
          <a:p>
            <a:r>
              <a:rPr lang="en-US" b="1" dirty="0"/>
              <a:t>Related Lists </a:t>
            </a:r>
            <a:r>
              <a:rPr lang="en-US" dirty="0"/>
              <a:t>– this component is used to display a list of records that have a Lookup or Master-Detail relationship to the record that is currently viewed.</a:t>
            </a:r>
            <a:br>
              <a:rPr lang="en-US" dirty="0"/>
            </a:br>
            <a:endParaRPr lang="en-US" dirty="0"/>
          </a:p>
          <a:p>
            <a:r>
              <a:rPr lang="en-US" b="1" dirty="0"/>
              <a:t>Related Records </a:t>
            </a:r>
            <a:r>
              <a:rPr lang="en-US" dirty="0"/>
              <a:t>– this component can be used to display the details of a single related record, including the details of a parent record on the Lightning page. This feature also allows for inline editing on the displayed record.</a:t>
            </a:r>
            <a:endParaRPr lang="en-LB" dirty="0"/>
          </a:p>
        </p:txBody>
      </p:sp>
    </p:spTree>
    <p:extLst>
      <p:ext uri="{BB962C8B-B14F-4D97-AF65-F5344CB8AC3E}">
        <p14:creationId xmlns:p14="http://schemas.microsoft.com/office/powerpoint/2010/main" val="213961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Related Records</a:t>
            </a:r>
          </a:p>
        </p:txBody>
      </p:sp>
      <p:pic>
        <p:nvPicPr>
          <p:cNvPr id="3" name="Google Shape;730;p99">
            <a:extLst>
              <a:ext uri="{FF2B5EF4-FFF2-40B4-BE49-F238E27FC236}">
                <a16:creationId xmlns:a16="http://schemas.microsoft.com/office/drawing/2014/main" id="{7B07B7EE-BB11-19D0-5655-102EB4439741}"/>
              </a:ext>
            </a:extLst>
          </p:cNvPr>
          <p:cNvPicPr preferRelativeResize="0"/>
          <p:nvPr/>
        </p:nvPicPr>
        <p:blipFill>
          <a:blip r:embed="rId3">
            <a:alphaModFix/>
          </a:blip>
          <a:stretch>
            <a:fillRect/>
          </a:stretch>
        </p:blipFill>
        <p:spPr>
          <a:xfrm>
            <a:off x="1324228" y="1257491"/>
            <a:ext cx="6495543" cy="3380663"/>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4" name="Google Shape;731;p99">
            <a:extLst>
              <a:ext uri="{FF2B5EF4-FFF2-40B4-BE49-F238E27FC236}">
                <a16:creationId xmlns:a16="http://schemas.microsoft.com/office/drawing/2014/main" id="{53E9236F-1605-89E3-C9F0-D4911128A79F}"/>
              </a:ext>
            </a:extLst>
          </p:cNvPr>
          <p:cNvSpPr/>
          <p:nvPr/>
        </p:nvSpPr>
        <p:spPr>
          <a:xfrm>
            <a:off x="1336836" y="2347976"/>
            <a:ext cx="4299148" cy="964328"/>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5" name="Google Shape;738;p100">
            <a:extLst>
              <a:ext uri="{FF2B5EF4-FFF2-40B4-BE49-F238E27FC236}">
                <a16:creationId xmlns:a16="http://schemas.microsoft.com/office/drawing/2014/main" id="{B37CB176-F361-BF2C-9B18-A78594047D88}"/>
              </a:ext>
            </a:extLst>
          </p:cNvPr>
          <p:cNvSpPr/>
          <p:nvPr/>
        </p:nvSpPr>
        <p:spPr>
          <a:xfrm>
            <a:off x="1324227" y="1245076"/>
            <a:ext cx="6495543" cy="3380663"/>
          </a:xfrm>
          <a:prstGeom prst="rect">
            <a:avLst/>
          </a:prstGeom>
          <a:solidFill>
            <a:srgbClr val="F5F5F5">
              <a:alpha val="74510"/>
            </a:srgbClr>
          </a:solidFill>
          <a:ln w="9525" cap="flat" cmpd="sng">
            <a:solidFill>
              <a:schemeClr val="dk2"/>
            </a:solidFill>
            <a:prstDash val="solid"/>
            <a:round/>
            <a:headEnd type="none" w="sm" len="sm"/>
            <a:tailEnd type="none" w="sm" len="sm"/>
          </a:ln>
        </p:spPr>
        <p:txBody>
          <a:bodyPr spcFirstLastPara="1" wrap="square" lIns="41580" tIns="41580" rIns="41580" bIns="41580" anchor="ctr" anchorCtr="0">
            <a:noAutofit/>
          </a:bodyPr>
          <a:lstStyle/>
          <a:p>
            <a:endParaRPr sz="637"/>
          </a:p>
        </p:txBody>
      </p:sp>
      <p:pic>
        <p:nvPicPr>
          <p:cNvPr id="6" name="Google Shape;739;p100">
            <a:extLst>
              <a:ext uri="{FF2B5EF4-FFF2-40B4-BE49-F238E27FC236}">
                <a16:creationId xmlns:a16="http://schemas.microsoft.com/office/drawing/2014/main" id="{342CF499-EA97-56A8-3F66-41EA62E54149}"/>
              </a:ext>
            </a:extLst>
          </p:cNvPr>
          <p:cNvPicPr preferRelativeResize="0"/>
          <p:nvPr/>
        </p:nvPicPr>
        <p:blipFill rotWithShape="1">
          <a:blip r:embed="rId4">
            <a:alphaModFix/>
          </a:blip>
          <a:srcRect r="33137"/>
          <a:stretch/>
        </p:blipFill>
        <p:spPr>
          <a:xfrm>
            <a:off x="2120752" y="1549068"/>
            <a:ext cx="4902496" cy="2864116"/>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23763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a:xfrm>
            <a:off x="2328817" y="210880"/>
            <a:ext cx="4486365" cy="395287"/>
          </a:xfrm>
        </p:spPr>
        <p:txBody>
          <a:bodyPr/>
          <a:lstStyle/>
          <a:p>
            <a:r>
              <a:rPr lang="en-US"/>
              <a:t>Quick Actions vs Global Actions</a:t>
            </a:r>
            <a:endParaRPr lang="en-LB"/>
          </a:p>
        </p:txBody>
      </p:sp>
      <p:sp>
        <p:nvSpPr>
          <p:cNvPr id="3" name="TextBox 2">
            <a:extLst>
              <a:ext uri="{FF2B5EF4-FFF2-40B4-BE49-F238E27FC236}">
                <a16:creationId xmlns:a16="http://schemas.microsoft.com/office/drawing/2014/main" id="{D6DD4CB9-B326-52E5-0EAC-F1D90AE974C7}"/>
              </a:ext>
            </a:extLst>
          </p:cNvPr>
          <p:cNvSpPr txBox="1"/>
          <p:nvPr/>
        </p:nvSpPr>
        <p:spPr>
          <a:xfrm>
            <a:off x="5338010" y="1704232"/>
            <a:ext cx="3160296" cy="2246769"/>
          </a:xfrm>
          <a:prstGeom prst="rect">
            <a:avLst/>
          </a:prstGeom>
          <a:noFill/>
        </p:spPr>
        <p:txBody>
          <a:bodyPr wrap="square">
            <a:spAutoFit/>
          </a:bodyPr>
          <a:lstStyle/>
          <a:p>
            <a:r>
              <a:rPr lang="en-US" sz="2000" b="1" dirty="0">
                <a:latin typeface="+mj-lt"/>
              </a:rPr>
              <a:t>Global Actions</a:t>
            </a:r>
          </a:p>
          <a:p>
            <a:r>
              <a:rPr lang="en-US" sz="2000" dirty="0">
                <a:latin typeface="+mn-lt"/>
              </a:rPr>
              <a:t>This action allows you to created records on objects that may not have a relationship to the record that is the starting point for the action.</a:t>
            </a:r>
            <a:endParaRPr lang="en-LB" sz="2000" dirty="0">
              <a:latin typeface="+mn-lt"/>
            </a:endParaRPr>
          </a:p>
        </p:txBody>
      </p:sp>
      <p:sp>
        <p:nvSpPr>
          <p:cNvPr id="5" name="TextBox 4">
            <a:extLst>
              <a:ext uri="{FF2B5EF4-FFF2-40B4-BE49-F238E27FC236}">
                <a16:creationId xmlns:a16="http://schemas.microsoft.com/office/drawing/2014/main" id="{7774866F-1A46-D40B-2647-64D5670A737D}"/>
              </a:ext>
            </a:extLst>
          </p:cNvPr>
          <p:cNvSpPr txBox="1"/>
          <p:nvPr/>
        </p:nvSpPr>
        <p:spPr>
          <a:xfrm>
            <a:off x="748669" y="1704232"/>
            <a:ext cx="3160296" cy="2554545"/>
          </a:xfrm>
          <a:prstGeom prst="rect">
            <a:avLst/>
          </a:prstGeom>
          <a:noFill/>
        </p:spPr>
        <p:txBody>
          <a:bodyPr wrap="square">
            <a:spAutoFit/>
          </a:bodyPr>
          <a:lstStyle/>
          <a:p>
            <a:r>
              <a:rPr lang="en-US" sz="2000" b="1" dirty="0">
                <a:latin typeface="+mj-lt"/>
              </a:rPr>
              <a:t>Quick Actions</a:t>
            </a:r>
          </a:p>
          <a:p>
            <a:r>
              <a:rPr lang="en-US" sz="2000" dirty="0">
                <a:latin typeface="+mn-lt"/>
              </a:rPr>
              <a:t>This is an object-specific action, which means that the record containing the action/button must be linked to the actionable related record.</a:t>
            </a:r>
            <a:br>
              <a:rPr lang="en-US" sz="2000" dirty="0"/>
            </a:br>
            <a:endParaRPr lang="en-LB" sz="2000" dirty="0"/>
          </a:p>
        </p:txBody>
      </p:sp>
      <p:cxnSp>
        <p:nvCxnSpPr>
          <p:cNvPr id="7" name="Straight Connector 6">
            <a:extLst>
              <a:ext uri="{FF2B5EF4-FFF2-40B4-BE49-F238E27FC236}">
                <a16:creationId xmlns:a16="http://schemas.microsoft.com/office/drawing/2014/main" id="{0DF9E42F-4388-D9C9-1828-3CB072864E3E}"/>
              </a:ext>
            </a:extLst>
          </p:cNvPr>
          <p:cNvCxnSpPr/>
          <p:nvPr/>
        </p:nvCxnSpPr>
        <p:spPr>
          <a:xfrm flipH="1">
            <a:off x="3805990" y="1315453"/>
            <a:ext cx="1038726" cy="323248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96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Global Actions</a:t>
            </a:r>
          </a:p>
        </p:txBody>
      </p:sp>
      <p:sp>
        <p:nvSpPr>
          <p:cNvPr id="3" name="Google Shape;820;p111">
            <a:extLst>
              <a:ext uri="{FF2B5EF4-FFF2-40B4-BE49-F238E27FC236}">
                <a16:creationId xmlns:a16="http://schemas.microsoft.com/office/drawing/2014/main" id="{A59BA84A-14A6-6FBA-07F3-D6805B9B1126}"/>
              </a:ext>
            </a:extLst>
          </p:cNvPr>
          <p:cNvSpPr/>
          <p:nvPr/>
        </p:nvSpPr>
        <p:spPr>
          <a:xfrm>
            <a:off x="1061457" y="1601486"/>
            <a:ext cx="666783" cy="649455"/>
          </a:xfrm>
          <a:prstGeom prst="rect">
            <a:avLst/>
          </a:prstGeom>
          <a:solidFill>
            <a:srgbClr val="F5F5F5">
              <a:alpha val="74510"/>
            </a:srgbClr>
          </a:solidFill>
          <a:ln>
            <a:noFill/>
          </a:ln>
        </p:spPr>
        <p:txBody>
          <a:bodyPr spcFirstLastPara="1" wrap="square" lIns="41580" tIns="41580" rIns="41580" bIns="41580" anchor="ctr" anchorCtr="0">
            <a:noAutofit/>
          </a:bodyPr>
          <a:lstStyle/>
          <a:p>
            <a:endParaRPr sz="637"/>
          </a:p>
        </p:txBody>
      </p:sp>
      <p:pic>
        <p:nvPicPr>
          <p:cNvPr id="4" name="Google Shape;821;p111">
            <a:extLst>
              <a:ext uri="{FF2B5EF4-FFF2-40B4-BE49-F238E27FC236}">
                <a16:creationId xmlns:a16="http://schemas.microsoft.com/office/drawing/2014/main" id="{2154173E-DED7-7BFC-B653-718CD222955E}"/>
              </a:ext>
            </a:extLst>
          </p:cNvPr>
          <p:cNvPicPr preferRelativeResize="0">
            <a:picLocks noChangeAspect="1"/>
          </p:cNvPicPr>
          <p:nvPr/>
        </p:nvPicPr>
        <p:blipFill>
          <a:blip r:embed="rId3">
            <a:alphaModFix/>
          </a:blip>
          <a:stretch>
            <a:fillRect/>
          </a:stretch>
        </p:blipFill>
        <p:spPr>
          <a:xfrm>
            <a:off x="330522" y="1305568"/>
            <a:ext cx="8503275" cy="328007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cxnSp>
        <p:nvCxnSpPr>
          <p:cNvPr id="5" name="Google Shape;822;p111">
            <a:extLst>
              <a:ext uri="{FF2B5EF4-FFF2-40B4-BE49-F238E27FC236}">
                <a16:creationId xmlns:a16="http://schemas.microsoft.com/office/drawing/2014/main" id="{06745A9D-B0B2-8DD0-CD68-00C858823953}"/>
              </a:ext>
            </a:extLst>
          </p:cNvPr>
          <p:cNvCxnSpPr/>
          <p:nvPr/>
        </p:nvCxnSpPr>
        <p:spPr>
          <a:xfrm rot="10800000" flipH="1">
            <a:off x="6533535" y="1602417"/>
            <a:ext cx="481088" cy="246684"/>
          </a:xfrm>
          <a:prstGeom prst="straightConnector1">
            <a:avLst/>
          </a:prstGeom>
          <a:noFill/>
          <a:ln w="38100" cap="flat" cmpd="sng">
            <a:solidFill>
              <a:schemeClr val="accent5"/>
            </a:solidFill>
            <a:prstDash val="solid"/>
            <a:round/>
            <a:headEnd type="none" w="med" len="med"/>
            <a:tailEnd type="triangle" w="med" len="med"/>
          </a:ln>
        </p:spPr>
      </p:cxnSp>
      <p:sp>
        <p:nvSpPr>
          <p:cNvPr id="6" name="Rectangle 5">
            <a:extLst>
              <a:ext uri="{FF2B5EF4-FFF2-40B4-BE49-F238E27FC236}">
                <a16:creationId xmlns:a16="http://schemas.microsoft.com/office/drawing/2014/main" id="{171DEB8D-C122-AAB4-DB9F-07BCEC97FEEC}"/>
              </a:ext>
            </a:extLst>
          </p:cNvPr>
          <p:cNvSpPr/>
          <p:nvPr/>
        </p:nvSpPr>
        <p:spPr>
          <a:xfrm>
            <a:off x="330522" y="1305575"/>
            <a:ext cx="8503275" cy="3271194"/>
          </a:xfrm>
          <a:prstGeom prst="rect">
            <a:avLst/>
          </a:prstGeom>
          <a:solidFill>
            <a:schemeClr val="bg1">
              <a:lumMod val="8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830;p112">
            <a:extLst>
              <a:ext uri="{FF2B5EF4-FFF2-40B4-BE49-F238E27FC236}">
                <a16:creationId xmlns:a16="http://schemas.microsoft.com/office/drawing/2014/main" id="{656BADC8-CA18-6A37-DE46-F74C9DEFF3BF}"/>
              </a:ext>
            </a:extLst>
          </p:cNvPr>
          <p:cNvPicPr preferRelativeResize="0"/>
          <p:nvPr/>
        </p:nvPicPr>
        <p:blipFill rotWithShape="1">
          <a:blip r:embed="rId4">
            <a:alphaModFix/>
          </a:blip>
          <a:srcRect l="16757" t="15216" r="17039" b="16631"/>
          <a:stretch/>
        </p:blipFill>
        <p:spPr>
          <a:xfrm>
            <a:off x="2161177" y="1601486"/>
            <a:ext cx="4841964" cy="2647901"/>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nvGrpSpPr>
          <p:cNvPr id="8" name="Group 7">
            <a:extLst>
              <a:ext uri="{FF2B5EF4-FFF2-40B4-BE49-F238E27FC236}">
                <a16:creationId xmlns:a16="http://schemas.microsoft.com/office/drawing/2014/main" id="{010E82A5-5218-C459-D46E-6C50D88C1D5A}"/>
              </a:ext>
            </a:extLst>
          </p:cNvPr>
          <p:cNvGrpSpPr/>
          <p:nvPr/>
        </p:nvGrpSpPr>
        <p:grpSpPr>
          <a:xfrm>
            <a:off x="7351701" y="0"/>
            <a:ext cx="1598530" cy="1410792"/>
            <a:chOff x="7351701" y="0"/>
            <a:chExt cx="1598530" cy="1410792"/>
          </a:xfrm>
        </p:grpSpPr>
        <p:sp>
          <p:nvSpPr>
            <p:cNvPr id="9" name="Pentagon 8">
              <a:extLst>
                <a:ext uri="{FF2B5EF4-FFF2-40B4-BE49-F238E27FC236}">
                  <a16:creationId xmlns:a16="http://schemas.microsoft.com/office/drawing/2014/main" id="{F95588AA-BF96-FFAA-7B26-4F6F900ACF4A}"/>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4244787B-8F85-F950-A558-F7E755BBF8CA}"/>
                </a:ext>
              </a:extLst>
            </p:cNvPr>
            <p:cNvPicPr>
              <a:picLocks noChangeAspect="1"/>
            </p:cNvPicPr>
            <p:nvPr userDrawn="1"/>
          </p:nvPicPr>
          <p:blipFill>
            <a:blip r:embed="rId5"/>
            <a:srcRect/>
            <a:stretch/>
          </p:blipFill>
          <p:spPr>
            <a:xfrm>
              <a:off x="7351701" y="106236"/>
              <a:ext cx="1598530" cy="810018"/>
            </a:xfrm>
            <a:prstGeom prst="rect">
              <a:avLst/>
            </a:prstGeom>
          </p:spPr>
        </p:pic>
      </p:grpSp>
    </p:spTree>
    <p:extLst>
      <p:ext uri="{BB962C8B-B14F-4D97-AF65-F5344CB8AC3E}">
        <p14:creationId xmlns:p14="http://schemas.microsoft.com/office/powerpoint/2010/main" val="321710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88CA5A-B207-DCCA-19C4-71FC2A33E4A1}"/>
              </a:ext>
            </a:extLst>
          </p:cNvPr>
          <p:cNvSpPr>
            <a:spLocks noGrp="1"/>
          </p:cNvSpPr>
          <p:nvPr>
            <p:ph type="body" sz="quarter" idx="12"/>
          </p:nvPr>
        </p:nvSpPr>
        <p:spPr/>
        <p:txBody>
          <a:bodyPr/>
          <a:lstStyle/>
          <a:p>
            <a:r>
              <a:rPr lang="en-US"/>
              <a:t>Lightning App Builder:</a:t>
            </a:r>
          </a:p>
        </p:txBody>
      </p:sp>
      <p:sp>
        <p:nvSpPr>
          <p:cNvPr id="5" name="Text Placeholder 4">
            <a:extLst>
              <a:ext uri="{FF2B5EF4-FFF2-40B4-BE49-F238E27FC236}">
                <a16:creationId xmlns:a16="http://schemas.microsoft.com/office/drawing/2014/main" id="{6F70185A-304E-77AD-1867-23E17C784215}"/>
              </a:ext>
            </a:extLst>
          </p:cNvPr>
          <p:cNvSpPr>
            <a:spLocks noGrp="1"/>
          </p:cNvSpPr>
          <p:nvPr>
            <p:ph type="body" sz="quarter" idx="13"/>
          </p:nvPr>
        </p:nvSpPr>
        <p:spPr>
          <a:xfrm>
            <a:off x="492125" y="3422955"/>
            <a:ext cx="4402603" cy="395287"/>
          </a:xfrm>
        </p:spPr>
        <p:txBody>
          <a:bodyPr/>
          <a:lstStyle/>
          <a:p>
            <a:r>
              <a:rPr lang="en-US" sz="2500" b="1">
                <a:latin typeface="+mj-lt"/>
              </a:rPr>
              <a:t>Dynamic Forms</a:t>
            </a:r>
          </a:p>
        </p:txBody>
      </p:sp>
    </p:spTree>
    <p:extLst>
      <p:ext uri="{BB962C8B-B14F-4D97-AF65-F5344CB8AC3E}">
        <p14:creationId xmlns:p14="http://schemas.microsoft.com/office/powerpoint/2010/main" val="17098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20837F-7841-5F5B-DC61-4DD7DBA9B40A}"/>
              </a:ext>
            </a:extLst>
          </p:cNvPr>
          <p:cNvSpPr/>
          <p:nvPr/>
        </p:nvSpPr>
        <p:spPr>
          <a:xfrm>
            <a:off x="-152400" y="1612232"/>
            <a:ext cx="4724400" cy="328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a:xfrm>
            <a:off x="2328817" y="210880"/>
            <a:ext cx="4486365" cy="395287"/>
          </a:xfrm>
        </p:spPr>
        <p:txBody>
          <a:bodyPr/>
          <a:lstStyle/>
          <a:p>
            <a:r>
              <a:rPr lang="en-US"/>
              <a:t>What are Dynamic Forms?</a:t>
            </a:r>
            <a:endParaRPr lang="en-LB"/>
          </a:p>
        </p:txBody>
      </p:sp>
      <p:sp>
        <p:nvSpPr>
          <p:cNvPr id="8" name="Text Placeholder 7">
            <a:extLst>
              <a:ext uri="{FF2B5EF4-FFF2-40B4-BE49-F238E27FC236}">
                <a16:creationId xmlns:a16="http://schemas.microsoft.com/office/drawing/2014/main" id="{8A4B6A0A-ABE8-7481-5B68-7871B42CF87B}"/>
              </a:ext>
            </a:extLst>
          </p:cNvPr>
          <p:cNvSpPr>
            <a:spLocks noGrp="1"/>
          </p:cNvSpPr>
          <p:nvPr>
            <p:ph type="body" idx="10"/>
          </p:nvPr>
        </p:nvSpPr>
        <p:spPr>
          <a:xfrm>
            <a:off x="246027" y="1554040"/>
            <a:ext cx="8651946" cy="2682680"/>
          </a:xfrm>
        </p:spPr>
        <p:txBody>
          <a:bodyPr/>
          <a:lstStyle/>
          <a:p>
            <a:pPr marL="7938" indent="0">
              <a:buNone/>
            </a:pPr>
            <a:r>
              <a:rPr lang="en-US" b="1" dirty="0">
                <a:solidFill>
                  <a:schemeClr val="bg1"/>
                </a:solidFill>
              </a:rPr>
              <a:t>With Dynamic Forms you’ll be able to:</a:t>
            </a:r>
          </a:p>
          <a:p>
            <a:r>
              <a:rPr lang="en-US" dirty="0"/>
              <a:t>Place fields anywhere on the layout, not just the traditional Details page</a:t>
            </a:r>
          </a:p>
          <a:p>
            <a:r>
              <a:rPr lang="en-US" dirty="0"/>
              <a:t>Use visibility rules to make fields and components appear or disappear based on criteria</a:t>
            </a:r>
          </a:p>
          <a:p>
            <a:r>
              <a:rPr lang="en-US" dirty="0"/>
              <a:t>Eliminate the need for maintenance of multiple page layouts</a:t>
            </a:r>
            <a:endParaRPr lang="en-LB" dirty="0"/>
          </a:p>
        </p:txBody>
      </p:sp>
    </p:spTree>
    <p:extLst>
      <p:ext uri="{BB962C8B-B14F-4D97-AF65-F5344CB8AC3E}">
        <p14:creationId xmlns:p14="http://schemas.microsoft.com/office/powerpoint/2010/main" val="287263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Dynamic Forms</a:t>
            </a:r>
          </a:p>
        </p:txBody>
      </p:sp>
      <p:pic>
        <p:nvPicPr>
          <p:cNvPr id="3" name="Google Shape;957;p129">
            <a:extLst>
              <a:ext uri="{FF2B5EF4-FFF2-40B4-BE49-F238E27FC236}">
                <a16:creationId xmlns:a16="http://schemas.microsoft.com/office/drawing/2014/main" id="{4E3DCB7E-9419-6132-CAC3-BDDE1915B6C2}"/>
              </a:ext>
            </a:extLst>
          </p:cNvPr>
          <p:cNvPicPr preferRelativeResize="0">
            <a:picLocks noChangeAspect="1"/>
          </p:cNvPicPr>
          <p:nvPr/>
        </p:nvPicPr>
        <p:blipFill>
          <a:blip r:embed="rId3">
            <a:alphaModFix/>
          </a:blip>
          <a:stretch>
            <a:fillRect/>
          </a:stretch>
        </p:blipFill>
        <p:spPr>
          <a:xfrm>
            <a:off x="223520" y="1182171"/>
            <a:ext cx="8703144" cy="3505906"/>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4" name="Google Shape;958;p129">
            <a:extLst>
              <a:ext uri="{FF2B5EF4-FFF2-40B4-BE49-F238E27FC236}">
                <a16:creationId xmlns:a16="http://schemas.microsoft.com/office/drawing/2014/main" id="{C4352584-63EE-2897-0023-22DF81637614}"/>
              </a:ext>
            </a:extLst>
          </p:cNvPr>
          <p:cNvSpPr>
            <a:spLocks noChangeAspect="1"/>
          </p:cNvSpPr>
          <p:nvPr/>
        </p:nvSpPr>
        <p:spPr>
          <a:xfrm>
            <a:off x="6466393" y="1171755"/>
            <a:ext cx="2428753" cy="2574109"/>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nvGrpSpPr>
          <p:cNvPr id="5" name="Group 4">
            <a:extLst>
              <a:ext uri="{FF2B5EF4-FFF2-40B4-BE49-F238E27FC236}">
                <a16:creationId xmlns:a16="http://schemas.microsoft.com/office/drawing/2014/main" id="{AE81379E-BC53-AB73-3912-31F97916A7C2}"/>
              </a:ext>
            </a:extLst>
          </p:cNvPr>
          <p:cNvGrpSpPr/>
          <p:nvPr/>
        </p:nvGrpSpPr>
        <p:grpSpPr>
          <a:xfrm>
            <a:off x="7351701" y="0"/>
            <a:ext cx="1598530" cy="1410792"/>
            <a:chOff x="7351701" y="0"/>
            <a:chExt cx="1598530" cy="1410792"/>
          </a:xfrm>
        </p:grpSpPr>
        <p:sp>
          <p:nvSpPr>
            <p:cNvPr id="6" name="Pentagon 5">
              <a:extLst>
                <a:ext uri="{FF2B5EF4-FFF2-40B4-BE49-F238E27FC236}">
                  <a16:creationId xmlns:a16="http://schemas.microsoft.com/office/drawing/2014/main" id="{A762C39D-14C8-58F5-DD97-E9E8DBE06A9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7" name="Picture 6">
              <a:extLst>
                <a:ext uri="{FF2B5EF4-FFF2-40B4-BE49-F238E27FC236}">
                  <a16:creationId xmlns:a16="http://schemas.microsoft.com/office/drawing/2014/main" id="{91927C80-F419-5335-479B-25664A360275}"/>
                </a:ext>
              </a:extLst>
            </p:cNvPr>
            <p:cNvPicPr>
              <a:picLocks noChangeAspect="1"/>
            </p:cNvPicPr>
            <p:nvPr userDrawn="1"/>
          </p:nvPicPr>
          <p:blipFill>
            <a:blip r:embed="rId4"/>
            <a:srcRect/>
            <a:stretch/>
          </p:blipFill>
          <p:spPr>
            <a:xfrm>
              <a:off x="7351701" y="106236"/>
              <a:ext cx="1598530" cy="810018"/>
            </a:xfrm>
            <a:prstGeom prst="rect">
              <a:avLst/>
            </a:prstGeom>
          </p:spPr>
        </p:pic>
      </p:grpSp>
    </p:spTree>
    <p:extLst>
      <p:ext uri="{BB962C8B-B14F-4D97-AF65-F5344CB8AC3E}">
        <p14:creationId xmlns:p14="http://schemas.microsoft.com/office/powerpoint/2010/main" val="88376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Dynamic Forms</a:t>
            </a:r>
          </a:p>
        </p:txBody>
      </p:sp>
      <p:pic>
        <p:nvPicPr>
          <p:cNvPr id="5" name="Dynamic Forms.mp4" descr="Dynamic Forms.mp4">
            <a:hlinkClick r:id="" action="ppaction://media"/>
            <a:extLst>
              <a:ext uri="{FF2B5EF4-FFF2-40B4-BE49-F238E27FC236}">
                <a16:creationId xmlns:a16="http://schemas.microsoft.com/office/drawing/2014/main" id="{F0FFC1ED-C063-6C48-0A51-09389A8B9F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2600" y="1229211"/>
            <a:ext cx="8178800" cy="3272939"/>
          </a:xfrm>
          <a:prstGeom prst="rect">
            <a:avLst/>
          </a:prstGeom>
        </p:spPr>
      </p:pic>
      <p:grpSp>
        <p:nvGrpSpPr>
          <p:cNvPr id="3" name="Group 2">
            <a:extLst>
              <a:ext uri="{FF2B5EF4-FFF2-40B4-BE49-F238E27FC236}">
                <a16:creationId xmlns:a16="http://schemas.microsoft.com/office/drawing/2014/main" id="{0D4736A4-C40C-DCB2-3611-690CBBB4D5F1}"/>
              </a:ext>
            </a:extLst>
          </p:cNvPr>
          <p:cNvGrpSpPr/>
          <p:nvPr/>
        </p:nvGrpSpPr>
        <p:grpSpPr>
          <a:xfrm>
            <a:off x="7351701" y="0"/>
            <a:ext cx="1598530" cy="1410792"/>
            <a:chOff x="7351701" y="0"/>
            <a:chExt cx="1598530" cy="1410792"/>
          </a:xfrm>
        </p:grpSpPr>
        <p:sp>
          <p:nvSpPr>
            <p:cNvPr id="4" name="Pentagon 3">
              <a:extLst>
                <a:ext uri="{FF2B5EF4-FFF2-40B4-BE49-F238E27FC236}">
                  <a16:creationId xmlns:a16="http://schemas.microsoft.com/office/drawing/2014/main" id="{CC8B398F-D14B-C036-D9D5-EB288EB4C86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FFD3A6EE-5A1D-FB6B-70DD-63A9009A3AFF}"/>
                </a:ext>
              </a:extLst>
            </p:cNvPr>
            <p:cNvPicPr>
              <a:picLocks noChangeAspect="1"/>
            </p:cNvPicPr>
            <p:nvPr userDrawn="1"/>
          </p:nvPicPr>
          <p:blipFill>
            <a:blip r:embed="rId6"/>
            <a:srcRect/>
            <a:stretch/>
          </p:blipFill>
          <p:spPr>
            <a:xfrm>
              <a:off x="7351701" y="106236"/>
              <a:ext cx="1598530" cy="810018"/>
            </a:xfrm>
            <a:prstGeom prst="rect">
              <a:avLst/>
            </a:prstGeom>
          </p:spPr>
        </p:pic>
      </p:grpSp>
    </p:spTree>
    <p:extLst>
      <p:ext uri="{BB962C8B-B14F-4D97-AF65-F5344CB8AC3E}">
        <p14:creationId xmlns:p14="http://schemas.microsoft.com/office/powerpoint/2010/main" val="39311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window&#10;&#10;Description automatically generated">
            <a:extLst>
              <a:ext uri="{FF2B5EF4-FFF2-40B4-BE49-F238E27FC236}">
                <a16:creationId xmlns:a16="http://schemas.microsoft.com/office/drawing/2014/main" id="{73F1548E-A244-E0D4-3623-200D8A7DD59F}"/>
              </a:ext>
            </a:extLst>
          </p:cNvPr>
          <p:cNvPicPr>
            <a:picLocks noGrp="1" noChangeAspect="1"/>
          </p:cNvPicPr>
          <p:nvPr>
            <p:ph type="pic" sz="quarter" idx="10"/>
          </p:nvPr>
        </p:nvPicPr>
        <p:blipFill>
          <a:blip r:embed="rId3"/>
          <a:srcRect l="1176" r="1176"/>
          <a:stretch>
            <a:fillRect/>
          </a:stretch>
        </p:blipFill>
        <p:spPr/>
      </p:pic>
      <p:sp>
        <p:nvSpPr>
          <p:cNvPr id="3" name="Text Placeholder 2">
            <a:extLst>
              <a:ext uri="{FF2B5EF4-FFF2-40B4-BE49-F238E27FC236}">
                <a16:creationId xmlns:a16="http://schemas.microsoft.com/office/drawing/2014/main" id="{6D5B34A3-CF31-3F86-219F-E2CB9E62DC86}"/>
              </a:ext>
            </a:extLst>
          </p:cNvPr>
          <p:cNvSpPr>
            <a:spLocks noGrp="1"/>
          </p:cNvSpPr>
          <p:nvPr>
            <p:ph type="body" sz="quarter" idx="13"/>
          </p:nvPr>
        </p:nvSpPr>
        <p:spPr/>
        <p:txBody>
          <a:bodyPr/>
          <a:lstStyle/>
          <a:p>
            <a:r>
              <a:rPr lang="en-US"/>
              <a:t>Melanie Schwartz</a:t>
            </a:r>
          </a:p>
        </p:txBody>
      </p:sp>
      <p:sp>
        <p:nvSpPr>
          <p:cNvPr id="4" name="Text Placeholder 3">
            <a:extLst>
              <a:ext uri="{FF2B5EF4-FFF2-40B4-BE49-F238E27FC236}">
                <a16:creationId xmlns:a16="http://schemas.microsoft.com/office/drawing/2014/main" id="{6672021D-A5C1-35F2-31A6-FB02A63B7B58}"/>
              </a:ext>
            </a:extLst>
          </p:cNvPr>
          <p:cNvSpPr>
            <a:spLocks noGrp="1"/>
          </p:cNvSpPr>
          <p:nvPr>
            <p:ph type="body" sz="quarter" idx="14"/>
          </p:nvPr>
        </p:nvSpPr>
        <p:spPr/>
        <p:txBody>
          <a:bodyPr/>
          <a:lstStyle/>
          <a:p>
            <a:r>
              <a:rPr lang="en-US"/>
              <a:t>Service Enablement Manager</a:t>
            </a:r>
          </a:p>
        </p:txBody>
      </p:sp>
      <p:sp>
        <p:nvSpPr>
          <p:cNvPr id="5" name="Text Placeholder 4">
            <a:extLst>
              <a:ext uri="{FF2B5EF4-FFF2-40B4-BE49-F238E27FC236}">
                <a16:creationId xmlns:a16="http://schemas.microsoft.com/office/drawing/2014/main" id="{BCCE20F9-867A-C5BD-78AB-6332E62B568C}"/>
              </a:ext>
            </a:extLst>
          </p:cNvPr>
          <p:cNvSpPr>
            <a:spLocks noGrp="1"/>
          </p:cNvSpPr>
          <p:nvPr>
            <p:ph type="body" sz="quarter" idx="11"/>
          </p:nvPr>
        </p:nvSpPr>
        <p:spPr/>
        <p:txBody>
          <a:bodyPr/>
          <a:lstStyle/>
          <a:p>
            <a:r>
              <a:rPr lang="en-US"/>
              <a:t>Presenter</a:t>
            </a:r>
          </a:p>
        </p:txBody>
      </p:sp>
      <p:pic>
        <p:nvPicPr>
          <p:cNvPr id="10" name="Content Placeholder 9">
            <a:extLst>
              <a:ext uri="{FF2B5EF4-FFF2-40B4-BE49-F238E27FC236}">
                <a16:creationId xmlns:a16="http://schemas.microsoft.com/office/drawing/2014/main" id="{673A0F82-1B4F-31FF-DD38-2553CDAD4C63}"/>
              </a:ext>
            </a:extLst>
          </p:cNvPr>
          <p:cNvPicPr>
            <a:picLocks noGrp="1" noChangeAspect="1"/>
          </p:cNvPicPr>
          <p:nvPr>
            <p:ph sz="quarter" idx="15"/>
          </p:nvPr>
        </p:nvPicPr>
        <p:blipFill>
          <a:blip r:embed="rId4"/>
          <a:srcRect/>
          <a:stretch/>
        </p:blipFill>
        <p:spPr>
          <a:xfrm>
            <a:off x="4610654" y="2808933"/>
            <a:ext cx="1599090" cy="726859"/>
          </a:xfrm>
        </p:spPr>
      </p:pic>
    </p:spTree>
    <p:extLst>
      <p:ext uri="{BB962C8B-B14F-4D97-AF65-F5344CB8AC3E}">
        <p14:creationId xmlns:p14="http://schemas.microsoft.com/office/powerpoint/2010/main" val="83199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Dynamic Forms</a:t>
            </a:r>
          </a:p>
        </p:txBody>
      </p:sp>
      <p:pic>
        <p:nvPicPr>
          <p:cNvPr id="3" name="Google Shape;964;p130">
            <a:extLst>
              <a:ext uri="{FF2B5EF4-FFF2-40B4-BE49-F238E27FC236}">
                <a16:creationId xmlns:a16="http://schemas.microsoft.com/office/drawing/2014/main" id="{62A4E12B-E67D-5273-0550-47FCC963E4F2}"/>
              </a:ext>
            </a:extLst>
          </p:cNvPr>
          <p:cNvPicPr preferRelativeResize="0"/>
          <p:nvPr/>
        </p:nvPicPr>
        <p:blipFill>
          <a:blip r:embed="rId3">
            <a:alphaModFix/>
          </a:blip>
          <a:stretch>
            <a:fillRect/>
          </a:stretch>
        </p:blipFill>
        <p:spPr>
          <a:xfrm>
            <a:off x="472771" y="1287714"/>
            <a:ext cx="3923019" cy="3187459"/>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4" name="Google Shape;984;p133">
            <a:extLst>
              <a:ext uri="{FF2B5EF4-FFF2-40B4-BE49-F238E27FC236}">
                <a16:creationId xmlns:a16="http://schemas.microsoft.com/office/drawing/2014/main" id="{AC24642B-511F-4C27-37D5-6B1B20A27B27}"/>
              </a:ext>
            </a:extLst>
          </p:cNvPr>
          <p:cNvPicPr preferRelativeResize="0"/>
          <p:nvPr/>
        </p:nvPicPr>
        <p:blipFill>
          <a:blip r:embed="rId4">
            <a:alphaModFix/>
          </a:blip>
          <a:stretch>
            <a:fillRect/>
          </a:stretch>
        </p:blipFill>
        <p:spPr>
          <a:xfrm>
            <a:off x="5128708" y="1283114"/>
            <a:ext cx="3236166" cy="3187459"/>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5" name="Google Shape;971;p131">
            <a:extLst>
              <a:ext uri="{FF2B5EF4-FFF2-40B4-BE49-F238E27FC236}">
                <a16:creationId xmlns:a16="http://schemas.microsoft.com/office/drawing/2014/main" id="{66F31813-B653-CBF3-6385-A1A1ACFDF2B1}"/>
              </a:ext>
            </a:extLst>
          </p:cNvPr>
          <p:cNvPicPr preferRelativeResize="0"/>
          <p:nvPr/>
        </p:nvPicPr>
        <p:blipFill>
          <a:blip r:embed="rId5">
            <a:alphaModFix/>
          </a:blip>
          <a:stretch>
            <a:fillRect/>
          </a:stretch>
        </p:blipFill>
        <p:spPr>
          <a:xfrm>
            <a:off x="469652" y="1296684"/>
            <a:ext cx="3923020" cy="2590037"/>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6" name="Google Shape;979;p132">
            <a:extLst>
              <a:ext uri="{FF2B5EF4-FFF2-40B4-BE49-F238E27FC236}">
                <a16:creationId xmlns:a16="http://schemas.microsoft.com/office/drawing/2014/main" id="{5E956A6E-F3FC-C902-F832-D68AF800C91B}"/>
              </a:ext>
            </a:extLst>
          </p:cNvPr>
          <p:cNvPicPr preferRelativeResize="0"/>
          <p:nvPr/>
        </p:nvPicPr>
        <p:blipFill>
          <a:blip r:embed="rId6">
            <a:alphaModFix/>
          </a:blip>
          <a:stretch>
            <a:fillRect/>
          </a:stretch>
        </p:blipFill>
        <p:spPr>
          <a:xfrm>
            <a:off x="469544" y="1284327"/>
            <a:ext cx="3923020" cy="3156937"/>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7" name="Google Shape;992;p134">
            <a:extLst>
              <a:ext uri="{FF2B5EF4-FFF2-40B4-BE49-F238E27FC236}">
                <a16:creationId xmlns:a16="http://schemas.microsoft.com/office/drawing/2014/main" id="{C275916A-D17E-9A2E-7A41-FCCDC59AD335}"/>
              </a:ext>
            </a:extLst>
          </p:cNvPr>
          <p:cNvPicPr preferRelativeResize="0"/>
          <p:nvPr/>
        </p:nvPicPr>
        <p:blipFill>
          <a:blip r:embed="rId7">
            <a:alphaModFix/>
          </a:blip>
          <a:stretch>
            <a:fillRect/>
          </a:stretch>
        </p:blipFill>
        <p:spPr>
          <a:xfrm>
            <a:off x="5136979" y="1298865"/>
            <a:ext cx="3236168" cy="2901388"/>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8" name="Google Shape;1000;p135">
            <a:extLst>
              <a:ext uri="{FF2B5EF4-FFF2-40B4-BE49-F238E27FC236}">
                <a16:creationId xmlns:a16="http://schemas.microsoft.com/office/drawing/2014/main" id="{25139176-A3C4-568E-EC6F-F9564D82F85C}"/>
              </a:ext>
            </a:extLst>
          </p:cNvPr>
          <p:cNvPicPr preferRelativeResize="0"/>
          <p:nvPr/>
        </p:nvPicPr>
        <p:blipFill>
          <a:blip r:embed="rId8">
            <a:alphaModFix/>
          </a:blip>
          <a:stretch>
            <a:fillRect/>
          </a:stretch>
        </p:blipFill>
        <p:spPr>
          <a:xfrm>
            <a:off x="5142078" y="1305649"/>
            <a:ext cx="3236168" cy="2236151"/>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nvGrpSpPr>
          <p:cNvPr id="9" name="Group 8">
            <a:extLst>
              <a:ext uri="{FF2B5EF4-FFF2-40B4-BE49-F238E27FC236}">
                <a16:creationId xmlns:a16="http://schemas.microsoft.com/office/drawing/2014/main" id="{1BB2664E-F556-5137-8324-0EC168F3A916}"/>
              </a:ext>
            </a:extLst>
          </p:cNvPr>
          <p:cNvGrpSpPr/>
          <p:nvPr/>
        </p:nvGrpSpPr>
        <p:grpSpPr>
          <a:xfrm>
            <a:off x="7351701" y="0"/>
            <a:ext cx="1598530" cy="1410792"/>
            <a:chOff x="7351701" y="0"/>
            <a:chExt cx="1598530" cy="1410792"/>
          </a:xfrm>
        </p:grpSpPr>
        <p:sp>
          <p:nvSpPr>
            <p:cNvPr id="10" name="Pentagon 9">
              <a:extLst>
                <a:ext uri="{FF2B5EF4-FFF2-40B4-BE49-F238E27FC236}">
                  <a16:creationId xmlns:a16="http://schemas.microsoft.com/office/drawing/2014/main" id="{59388617-35AA-2E2E-47E5-49028E9DE542}"/>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D95E7B98-ECB8-F050-C4C3-E59A8393FBD3}"/>
                </a:ext>
              </a:extLst>
            </p:cNvPr>
            <p:cNvPicPr>
              <a:picLocks noChangeAspect="1"/>
            </p:cNvPicPr>
            <p:nvPr userDrawn="1"/>
          </p:nvPicPr>
          <p:blipFill>
            <a:blip r:embed="rId9"/>
            <a:srcRect/>
            <a:stretch/>
          </p:blipFill>
          <p:spPr>
            <a:xfrm>
              <a:off x="7351701" y="106236"/>
              <a:ext cx="1598530" cy="810018"/>
            </a:xfrm>
            <a:prstGeom prst="rect">
              <a:avLst/>
            </a:prstGeom>
          </p:spPr>
        </p:pic>
      </p:grpSp>
    </p:spTree>
    <p:extLst>
      <p:ext uri="{BB962C8B-B14F-4D97-AF65-F5344CB8AC3E}">
        <p14:creationId xmlns:p14="http://schemas.microsoft.com/office/powerpoint/2010/main" val="186633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Dynamic Forms</a:t>
            </a:r>
          </a:p>
        </p:txBody>
      </p:sp>
      <p:pic>
        <p:nvPicPr>
          <p:cNvPr id="3" name="Google Shape;1028;p138">
            <a:extLst>
              <a:ext uri="{FF2B5EF4-FFF2-40B4-BE49-F238E27FC236}">
                <a16:creationId xmlns:a16="http://schemas.microsoft.com/office/drawing/2014/main" id="{DCCCCEB1-5FAF-4DD5-3CAC-BE4770257515}"/>
              </a:ext>
            </a:extLst>
          </p:cNvPr>
          <p:cNvPicPr preferRelativeResize="0"/>
          <p:nvPr/>
        </p:nvPicPr>
        <p:blipFill>
          <a:blip r:embed="rId3">
            <a:alphaModFix/>
          </a:blip>
          <a:stretch>
            <a:fillRect/>
          </a:stretch>
        </p:blipFill>
        <p:spPr>
          <a:xfrm>
            <a:off x="573586" y="1337137"/>
            <a:ext cx="7996828" cy="2469227"/>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4" name="Google Shape;1034;p139">
            <a:extLst>
              <a:ext uri="{FF2B5EF4-FFF2-40B4-BE49-F238E27FC236}">
                <a16:creationId xmlns:a16="http://schemas.microsoft.com/office/drawing/2014/main" id="{4AE35CAC-6D1A-76FF-4918-A5CBFB0200D9}"/>
              </a:ext>
            </a:extLst>
          </p:cNvPr>
          <p:cNvPicPr preferRelativeResize="0"/>
          <p:nvPr/>
        </p:nvPicPr>
        <p:blipFill>
          <a:blip r:embed="rId4">
            <a:alphaModFix/>
          </a:blip>
          <a:stretch>
            <a:fillRect/>
          </a:stretch>
        </p:blipFill>
        <p:spPr>
          <a:xfrm>
            <a:off x="566865" y="1339799"/>
            <a:ext cx="7996828" cy="1630759"/>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5" name="Google Shape;1040;p140">
            <a:extLst>
              <a:ext uri="{FF2B5EF4-FFF2-40B4-BE49-F238E27FC236}">
                <a16:creationId xmlns:a16="http://schemas.microsoft.com/office/drawing/2014/main" id="{A22D01E0-079C-B288-23CF-30E580C7E4A0}"/>
              </a:ext>
            </a:extLst>
          </p:cNvPr>
          <p:cNvPicPr preferRelativeResize="0"/>
          <p:nvPr/>
        </p:nvPicPr>
        <p:blipFill>
          <a:blip r:embed="rId5">
            <a:alphaModFix/>
          </a:blip>
          <a:stretch>
            <a:fillRect/>
          </a:stretch>
        </p:blipFill>
        <p:spPr>
          <a:xfrm>
            <a:off x="573586" y="1320664"/>
            <a:ext cx="7996828" cy="3224944"/>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nvGrpSpPr>
          <p:cNvPr id="6" name="Group 5">
            <a:extLst>
              <a:ext uri="{FF2B5EF4-FFF2-40B4-BE49-F238E27FC236}">
                <a16:creationId xmlns:a16="http://schemas.microsoft.com/office/drawing/2014/main" id="{34E15DE2-213C-4DE1-213E-64564C4F7B69}"/>
              </a:ext>
            </a:extLst>
          </p:cNvPr>
          <p:cNvGrpSpPr/>
          <p:nvPr/>
        </p:nvGrpSpPr>
        <p:grpSpPr>
          <a:xfrm>
            <a:off x="7351701" y="0"/>
            <a:ext cx="1598530" cy="1410792"/>
            <a:chOff x="7351701" y="0"/>
            <a:chExt cx="1598530" cy="1410792"/>
          </a:xfrm>
        </p:grpSpPr>
        <p:sp>
          <p:nvSpPr>
            <p:cNvPr id="7" name="Pentagon 6">
              <a:extLst>
                <a:ext uri="{FF2B5EF4-FFF2-40B4-BE49-F238E27FC236}">
                  <a16:creationId xmlns:a16="http://schemas.microsoft.com/office/drawing/2014/main" id="{ADAD89AF-AF30-BA1F-E2F4-E9FF34D8A699}"/>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66AFBAA8-8837-7E02-210A-4EF1CCCAB138}"/>
                </a:ext>
              </a:extLst>
            </p:cNvPr>
            <p:cNvPicPr>
              <a:picLocks noChangeAspect="1"/>
            </p:cNvPicPr>
            <p:nvPr userDrawn="1"/>
          </p:nvPicPr>
          <p:blipFill>
            <a:blip r:embed="rId6"/>
            <a:srcRect/>
            <a:stretch/>
          </p:blipFill>
          <p:spPr>
            <a:xfrm>
              <a:off x="7351701" y="106236"/>
              <a:ext cx="1598530" cy="810018"/>
            </a:xfrm>
            <a:prstGeom prst="rect">
              <a:avLst/>
            </a:prstGeom>
          </p:spPr>
        </p:pic>
      </p:grpSp>
    </p:spTree>
    <p:extLst>
      <p:ext uri="{BB962C8B-B14F-4D97-AF65-F5344CB8AC3E}">
        <p14:creationId xmlns:p14="http://schemas.microsoft.com/office/powerpoint/2010/main" val="398634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Dynamic Forms</a:t>
            </a:r>
          </a:p>
        </p:txBody>
      </p:sp>
      <p:pic>
        <p:nvPicPr>
          <p:cNvPr id="3" name="Picture 2">
            <a:extLst>
              <a:ext uri="{FF2B5EF4-FFF2-40B4-BE49-F238E27FC236}">
                <a16:creationId xmlns:a16="http://schemas.microsoft.com/office/drawing/2014/main" id="{D160D395-EDCD-B763-C04F-E9AD5CFCEE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12"/>
          <a:stretch/>
        </p:blipFill>
        <p:spPr bwMode="auto">
          <a:xfrm>
            <a:off x="1268146" y="1168389"/>
            <a:ext cx="6591354" cy="3543135"/>
          </a:xfrm>
          <a:prstGeom prst="rect">
            <a:avLst/>
          </a:prstGeom>
          <a:noFill/>
          <a:ln w="15875">
            <a:solidFill>
              <a:schemeClr val="dk2"/>
            </a:solidFill>
          </a:ln>
          <a:extLst>
            <a:ext uri="{909E8E84-426E-40DD-AFC4-6F175D3DCCD1}">
              <a14:hiddenFill xmlns:a14="http://schemas.microsoft.com/office/drawing/2010/main">
                <a:solidFill>
                  <a:srgbClr val="FFFFFF"/>
                </a:solidFill>
              </a14:hiddenFill>
            </a:ext>
          </a:extLst>
        </p:spPr>
      </p:pic>
      <p:pic>
        <p:nvPicPr>
          <p:cNvPr id="4" name="Google Shape;1047;p141">
            <a:extLst>
              <a:ext uri="{FF2B5EF4-FFF2-40B4-BE49-F238E27FC236}">
                <a16:creationId xmlns:a16="http://schemas.microsoft.com/office/drawing/2014/main" id="{A93AA10A-11AD-8DD3-E311-F56A97C7EA12}"/>
              </a:ext>
            </a:extLst>
          </p:cNvPr>
          <p:cNvPicPr preferRelativeResize="0">
            <a:picLocks noChangeAspect="1"/>
          </p:cNvPicPr>
          <p:nvPr/>
        </p:nvPicPr>
        <p:blipFill rotWithShape="1">
          <a:blip r:embed="rId4">
            <a:alphaModFix/>
          </a:blip>
          <a:srcRect b="15554"/>
          <a:stretch/>
        </p:blipFill>
        <p:spPr>
          <a:xfrm>
            <a:off x="1280160" y="1171232"/>
            <a:ext cx="6579790" cy="3543134"/>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5" name="Google Shape;1048;p141">
            <a:extLst>
              <a:ext uri="{FF2B5EF4-FFF2-40B4-BE49-F238E27FC236}">
                <a16:creationId xmlns:a16="http://schemas.microsoft.com/office/drawing/2014/main" id="{828D13BA-0EE7-AFC6-E44A-71A0D15F7781}"/>
              </a:ext>
            </a:extLst>
          </p:cNvPr>
          <p:cNvSpPr>
            <a:spLocks noChangeAspect="1"/>
          </p:cNvSpPr>
          <p:nvPr/>
        </p:nvSpPr>
        <p:spPr>
          <a:xfrm>
            <a:off x="4587527" y="2332990"/>
            <a:ext cx="3078491" cy="350018"/>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sp>
        <p:nvSpPr>
          <p:cNvPr id="6" name="Google Shape;1049;p141">
            <a:extLst>
              <a:ext uri="{FF2B5EF4-FFF2-40B4-BE49-F238E27FC236}">
                <a16:creationId xmlns:a16="http://schemas.microsoft.com/office/drawing/2014/main" id="{668EF0E7-0EAC-8FF8-09BE-838D805C10D3}"/>
              </a:ext>
            </a:extLst>
          </p:cNvPr>
          <p:cNvSpPr>
            <a:spLocks noChangeAspect="1"/>
          </p:cNvSpPr>
          <p:nvPr/>
        </p:nvSpPr>
        <p:spPr>
          <a:xfrm>
            <a:off x="1341603" y="2794451"/>
            <a:ext cx="6533618" cy="1111750"/>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sp>
        <p:nvSpPr>
          <p:cNvPr id="7" name="TextBox 6">
            <a:extLst>
              <a:ext uri="{FF2B5EF4-FFF2-40B4-BE49-F238E27FC236}">
                <a16:creationId xmlns:a16="http://schemas.microsoft.com/office/drawing/2014/main" id="{E3DFCCEB-D736-6424-30A9-FCE63A7D3CCF}"/>
              </a:ext>
            </a:extLst>
          </p:cNvPr>
          <p:cNvSpPr txBox="1">
            <a:spLocks noChangeAspect="1"/>
          </p:cNvSpPr>
          <p:nvPr/>
        </p:nvSpPr>
        <p:spPr>
          <a:xfrm>
            <a:off x="747027" y="270761"/>
            <a:ext cx="179384" cy="298868"/>
          </a:xfrm>
          <a:prstGeom prst="rect">
            <a:avLst/>
          </a:prstGeom>
          <a:noFill/>
        </p:spPr>
        <p:txBody>
          <a:bodyPr wrap="square" rtlCol="0">
            <a:spAutoFit/>
          </a:bodyPr>
          <a:lstStyle/>
          <a:p>
            <a:endParaRPr lang="en-US"/>
          </a:p>
        </p:txBody>
      </p:sp>
      <p:grpSp>
        <p:nvGrpSpPr>
          <p:cNvPr id="8" name="Group 7">
            <a:extLst>
              <a:ext uri="{FF2B5EF4-FFF2-40B4-BE49-F238E27FC236}">
                <a16:creationId xmlns:a16="http://schemas.microsoft.com/office/drawing/2014/main" id="{280C4412-BA98-1BCF-335D-64F602211B12}"/>
              </a:ext>
            </a:extLst>
          </p:cNvPr>
          <p:cNvGrpSpPr/>
          <p:nvPr/>
        </p:nvGrpSpPr>
        <p:grpSpPr>
          <a:xfrm>
            <a:off x="7351701" y="0"/>
            <a:ext cx="1598530" cy="1410792"/>
            <a:chOff x="7351701" y="0"/>
            <a:chExt cx="1598530" cy="1410792"/>
          </a:xfrm>
        </p:grpSpPr>
        <p:sp>
          <p:nvSpPr>
            <p:cNvPr id="9" name="Pentagon 8">
              <a:extLst>
                <a:ext uri="{FF2B5EF4-FFF2-40B4-BE49-F238E27FC236}">
                  <a16:creationId xmlns:a16="http://schemas.microsoft.com/office/drawing/2014/main" id="{ABBE0BB9-D933-ABFB-199F-8EDA5E40628E}"/>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EAA53AB1-22F3-4E5B-DAC4-79CEE8BD23E6}"/>
                </a:ext>
              </a:extLst>
            </p:cNvPr>
            <p:cNvPicPr>
              <a:picLocks noChangeAspect="1"/>
            </p:cNvPicPr>
            <p:nvPr userDrawn="1"/>
          </p:nvPicPr>
          <p:blipFill>
            <a:blip r:embed="rId5"/>
            <a:srcRect/>
            <a:stretch/>
          </p:blipFill>
          <p:spPr>
            <a:xfrm>
              <a:off x="7351701" y="106236"/>
              <a:ext cx="1598530" cy="810018"/>
            </a:xfrm>
            <a:prstGeom prst="rect">
              <a:avLst/>
            </a:prstGeom>
          </p:spPr>
        </p:pic>
      </p:grpSp>
    </p:spTree>
    <p:extLst>
      <p:ext uri="{BB962C8B-B14F-4D97-AF65-F5344CB8AC3E}">
        <p14:creationId xmlns:p14="http://schemas.microsoft.com/office/powerpoint/2010/main" val="210131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Dynamic Forms</a:t>
            </a:r>
          </a:p>
        </p:txBody>
      </p:sp>
      <p:pic>
        <p:nvPicPr>
          <p:cNvPr id="3" name="Google Shape;1055;p142">
            <a:extLst>
              <a:ext uri="{FF2B5EF4-FFF2-40B4-BE49-F238E27FC236}">
                <a16:creationId xmlns:a16="http://schemas.microsoft.com/office/drawing/2014/main" id="{5A33F38A-8E06-CEBC-AEAD-F7F20A83D7B9}"/>
              </a:ext>
            </a:extLst>
          </p:cNvPr>
          <p:cNvPicPr preferRelativeResize="0">
            <a:picLocks noChangeAspect="1"/>
          </p:cNvPicPr>
          <p:nvPr/>
        </p:nvPicPr>
        <p:blipFill>
          <a:blip r:embed="rId3">
            <a:alphaModFix/>
          </a:blip>
          <a:stretch>
            <a:fillRect/>
          </a:stretch>
        </p:blipFill>
        <p:spPr>
          <a:xfrm>
            <a:off x="564088" y="1161565"/>
            <a:ext cx="8030428" cy="3532918"/>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4" name="Google Shape;1056;p142">
            <a:extLst>
              <a:ext uri="{FF2B5EF4-FFF2-40B4-BE49-F238E27FC236}">
                <a16:creationId xmlns:a16="http://schemas.microsoft.com/office/drawing/2014/main" id="{C923230C-94E6-2945-7314-4C5B43107640}"/>
              </a:ext>
            </a:extLst>
          </p:cNvPr>
          <p:cNvSpPr>
            <a:spLocks noChangeAspect="1"/>
          </p:cNvSpPr>
          <p:nvPr/>
        </p:nvSpPr>
        <p:spPr>
          <a:xfrm>
            <a:off x="5954131" y="1612240"/>
            <a:ext cx="2557674" cy="1303536"/>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nvGrpSpPr>
          <p:cNvPr id="5" name="Google Shape;1057;p142">
            <a:extLst>
              <a:ext uri="{FF2B5EF4-FFF2-40B4-BE49-F238E27FC236}">
                <a16:creationId xmlns:a16="http://schemas.microsoft.com/office/drawing/2014/main" id="{5D0D4EC4-8AE7-2684-F28B-DA00484E0F04}"/>
              </a:ext>
            </a:extLst>
          </p:cNvPr>
          <p:cNvGrpSpPr>
            <a:grpSpLocks noChangeAspect="1"/>
          </p:cNvGrpSpPr>
          <p:nvPr/>
        </p:nvGrpSpPr>
        <p:grpSpPr>
          <a:xfrm>
            <a:off x="629920" y="1612240"/>
            <a:ext cx="7883546" cy="3004494"/>
            <a:chOff x="543375" y="3198750"/>
            <a:chExt cx="19150400" cy="7298400"/>
          </a:xfrm>
        </p:grpSpPr>
        <p:sp>
          <p:nvSpPr>
            <p:cNvPr id="6" name="Google Shape;1058;p142">
              <a:extLst>
                <a:ext uri="{FF2B5EF4-FFF2-40B4-BE49-F238E27FC236}">
                  <a16:creationId xmlns:a16="http://schemas.microsoft.com/office/drawing/2014/main" id="{4E496BD0-E1BB-29C0-D800-306ADE71A26B}"/>
                </a:ext>
              </a:extLst>
            </p:cNvPr>
            <p:cNvSpPr/>
            <p:nvPr/>
          </p:nvSpPr>
          <p:spPr>
            <a:xfrm>
              <a:off x="13498475" y="6395525"/>
              <a:ext cx="6195300" cy="31665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7" name="Google Shape;1059;p142">
              <a:extLst>
                <a:ext uri="{FF2B5EF4-FFF2-40B4-BE49-F238E27FC236}">
                  <a16:creationId xmlns:a16="http://schemas.microsoft.com/office/drawing/2014/main" id="{7342B4E7-1F0F-35B1-2861-C7620A51709C}"/>
                </a:ext>
              </a:extLst>
            </p:cNvPr>
            <p:cNvSpPr/>
            <p:nvPr/>
          </p:nvSpPr>
          <p:spPr>
            <a:xfrm>
              <a:off x="543375" y="3198750"/>
              <a:ext cx="12776100" cy="72984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grpSp>
        <p:nvGrpSpPr>
          <p:cNvPr id="8" name="Group 7">
            <a:extLst>
              <a:ext uri="{FF2B5EF4-FFF2-40B4-BE49-F238E27FC236}">
                <a16:creationId xmlns:a16="http://schemas.microsoft.com/office/drawing/2014/main" id="{66FFEA92-42B8-9DEF-5EF8-BC4BE8067BBA}"/>
              </a:ext>
            </a:extLst>
          </p:cNvPr>
          <p:cNvGrpSpPr/>
          <p:nvPr/>
        </p:nvGrpSpPr>
        <p:grpSpPr>
          <a:xfrm>
            <a:off x="7351701" y="0"/>
            <a:ext cx="1598530" cy="1410792"/>
            <a:chOff x="7351701" y="0"/>
            <a:chExt cx="1598530" cy="1410792"/>
          </a:xfrm>
        </p:grpSpPr>
        <p:sp>
          <p:nvSpPr>
            <p:cNvPr id="9" name="Pentagon 8">
              <a:extLst>
                <a:ext uri="{FF2B5EF4-FFF2-40B4-BE49-F238E27FC236}">
                  <a16:creationId xmlns:a16="http://schemas.microsoft.com/office/drawing/2014/main" id="{95F621EF-AC13-BBB2-299F-A97B98D7829B}"/>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5B6C32E4-6439-B485-2856-D8FEAE314793}"/>
                </a:ext>
              </a:extLst>
            </p:cNvPr>
            <p:cNvPicPr>
              <a:picLocks noChangeAspect="1"/>
            </p:cNvPicPr>
            <p:nvPr userDrawn="1"/>
          </p:nvPicPr>
          <p:blipFill>
            <a:blip r:embed="rId4"/>
            <a:srcRect/>
            <a:stretch/>
          </p:blipFill>
          <p:spPr>
            <a:xfrm>
              <a:off x="7351701" y="106236"/>
              <a:ext cx="1598530" cy="810018"/>
            </a:xfrm>
            <a:prstGeom prst="rect">
              <a:avLst/>
            </a:prstGeom>
          </p:spPr>
        </p:pic>
      </p:grpSp>
    </p:spTree>
    <p:extLst>
      <p:ext uri="{BB962C8B-B14F-4D97-AF65-F5344CB8AC3E}">
        <p14:creationId xmlns:p14="http://schemas.microsoft.com/office/powerpoint/2010/main" val="361282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1000"/>
                                        <p:tgtEl>
                                          <p:spTgt spid="4"/>
                                        </p:tgtEl>
                                      </p:cBhvr>
                                    </p:animEffect>
                                    <p:set>
                                      <p:cBhvr>
                                        <p:cTn id="17" dur="1" fill="hold">
                                          <p:stCondLst>
                                            <p:cond delay="999"/>
                                          </p:stCondLst>
                                        </p:cTn>
                                        <p:tgtEl>
                                          <p:spTgt spid="4"/>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Dynamic Forms</a:t>
            </a:r>
          </a:p>
        </p:txBody>
      </p:sp>
      <p:pic>
        <p:nvPicPr>
          <p:cNvPr id="3" name="Google Shape;1065;p143">
            <a:extLst>
              <a:ext uri="{FF2B5EF4-FFF2-40B4-BE49-F238E27FC236}">
                <a16:creationId xmlns:a16="http://schemas.microsoft.com/office/drawing/2014/main" id="{C205084A-778A-7EA5-9E77-34675C40641D}"/>
              </a:ext>
            </a:extLst>
          </p:cNvPr>
          <p:cNvPicPr preferRelativeResize="0">
            <a:picLocks noChangeAspect="1"/>
          </p:cNvPicPr>
          <p:nvPr/>
        </p:nvPicPr>
        <p:blipFill>
          <a:blip r:embed="rId3">
            <a:alphaModFix/>
          </a:blip>
          <a:stretch>
            <a:fillRect/>
          </a:stretch>
        </p:blipFill>
        <p:spPr>
          <a:xfrm>
            <a:off x="751377" y="1181587"/>
            <a:ext cx="7661103" cy="351632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4" name="Google Shape;1066;p143">
            <a:extLst>
              <a:ext uri="{FF2B5EF4-FFF2-40B4-BE49-F238E27FC236}">
                <a16:creationId xmlns:a16="http://schemas.microsoft.com/office/drawing/2014/main" id="{0B335CB1-B0C7-4C88-B125-19E586DCEC87}"/>
              </a:ext>
            </a:extLst>
          </p:cNvPr>
          <p:cNvSpPr>
            <a:spLocks noChangeAspect="1"/>
          </p:cNvSpPr>
          <p:nvPr/>
        </p:nvSpPr>
        <p:spPr>
          <a:xfrm>
            <a:off x="5896366" y="1896508"/>
            <a:ext cx="2490009" cy="2101578"/>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5" name="Google Shape;1067;p143">
            <a:extLst>
              <a:ext uri="{FF2B5EF4-FFF2-40B4-BE49-F238E27FC236}">
                <a16:creationId xmlns:a16="http://schemas.microsoft.com/office/drawing/2014/main" id="{5A75DFA7-FCE8-C79C-C12E-701355C2E1C8}"/>
              </a:ext>
            </a:extLst>
          </p:cNvPr>
          <p:cNvSpPr>
            <a:spLocks noChangeAspect="1"/>
          </p:cNvSpPr>
          <p:nvPr/>
        </p:nvSpPr>
        <p:spPr>
          <a:xfrm>
            <a:off x="788448" y="1896508"/>
            <a:ext cx="5029723" cy="2808953"/>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sp>
        <p:nvSpPr>
          <p:cNvPr id="6" name="Google Shape;1068;p143">
            <a:extLst>
              <a:ext uri="{FF2B5EF4-FFF2-40B4-BE49-F238E27FC236}">
                <a16:creationId xmlns:a16="http://schemas.microsoft.com/office/drawing/2014/main" id="{74605BDB-022E-D36B-D08D-DEB8A48036F8}"/>
              </a:ext>
            </a:extLst>
          </p:cNvPr>
          <p:cNvSpPr>
            <a:spLocks noChangeAspect="1"/>
          </p:cNvSpPr>
          <p:nvPr/>
        </p:nvSpPr>
        <p:spPr>
          <a:xfrm>
            <a:off x="736982" y="1181587"/>
            <a:ext cx="5029723" cy="616825"/>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nvGrpSpPr>
          <p:cNvPr id="7" name="Group 6">
            <a:extLst>
              <a:ext uri="{FF2B5EF4-FFF2-40B4-BE49-F238E27FC236}">
                <a16:creationId xmlns:a16="http://schemas.microsoft.com/office/drawing/2014/main" id="{8D01DED9-F756-6BB6-533E-05A52777B2E3}"/>
              </a:ext>
            </a:extLst>
          </p:cNvPr>
          <p:cNvGrpSpPr/>
          <p:nvPr/>
        </p:nvGrpSpPr>
        <p:grpSpPr>
          <a:xfrm>
            <a:off x="7351701" y="0"/>
            <a:ext cx="1598530" cy="1410792"/>
            <a:chOff x="7351701" y="0"/>
            <a:chExt cx="1598530" cy="1410792"/>
          </a:xfrm>
        </p:grpSpPr>
        <p:sp>
          <p:nvSpPr>
            <p:cNvPr id="8" name="Pentagon 7">
              <a:extLst>
                <a:ext uri="{FF2B5EF4-FFF2-40B4-BE49-F238E27FC236}">
                  <a16:creationId xmlns:a16="http://schemas.microsoft.com/office/drawing/2014/main" id="{D01ACB1D-227C-B740-3A40-84E528E49FD6}"/>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8BC59618-4103-CCF9-CDE5-5B998D0FB5D0}"/>
                </a:ext>
              </a:extLst>
            </p:cNvPr>
            <p:cNvPicPr>
              <a:picLocks noChangeAspect="1"/>
            </p:cNvPicPr>
            <p:nvPr userDrawn="1"/>
          </p:nvPicPr>
          <p:blipFill>
            <a:blip r:embed="rId4"/>
            <a:srcRect/>
            <a:stretch/>
          </p:blipFill>
          <p:spPr>
            <a:xfrm>
              <a:off x="7351701" y="106236"/>
              <a:ext cx="1598530" cy="810018"/>
            </a:xfrm>
            <a:prstGeom prst="rect">
              <a:avLst/>
            </a:prstGeom>
          </p:spPr>
        </p:pic>
      </p:grpSp>
    </p:spTree>
    <p:extLst>
      <p:ext uri="{BB962C8B-B14F-4D97-AF65-F5344CB8AC3E}">
        <p14:creationId xmlns:p14="http://schemas.microsoft.com/office/powerpoint/2010/main" val="42875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Dynamic Forms</a:t>
            </a:r>
          </a:p>
        </p:txBody>
      </p:sp>
      <p:pic>
        <p:nvPicPr>
          <p:cNvPr id="3" name="Google Shape;1074;p144">
            <a:extLst>
              <a:ext uri="{FF2B5EF4-FFF2-40B4-BE49-F238E27FC236}">
                <a16:creationId xmlns:a16="http://schemas.microsoft.com/office/drawing/2014/main" id="{BC0F1FDA-D3DB-43BE-D5A3-BBCF476180FB}"/>
              </a:ext>
            </a:extLst>
          </p:cNvPr>
          <p:cNvPicPr preferRelativeResize="0">
            <a:picLocks noChangeAspect="1"/>
          </p:cNvPicPr>
          <p:nvPr/>
        </p:nvPicPr>
        <p:blipFill rotWithShape="1">
          <a:blip r:embed="rId3">
            <a:alphaModFix/>
          </a:blip>
          <a:srcRect b="3790"/>
          <a:stretch/>
        </p:blipFill>
        <p:spPr>
          <a:xfrm>
            <a:off x="763079" y="1174522"/>
            <a:ext cx="7586058" cy="3481881"/>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4" name="Google Shape;1075;p144">
            <a:extLst>
              <a:ext uri="{FF2B5EF4-FFF2-40B4-BE49-F238E27FC236}">
                <a16:creationId xmlns:a16="http://schemas.microsoft.com/office/drawing/2014/main" id="{358F3F96-F3C8-50F0-3663-B023C192ABC6}"/>
              </a:ext>
            </a:extLst>
          </p:cNvPr>
          <p:cNvSpPr>
            <a:spLocks noChangeAspect="1"/>
          </p:cNvSpPr>
          <p:nvPr/>
        </p:nvSpPr>
        <p:spPr>
          <a:xfrm>
            <a:off x="5861037" y="4004509"/>
            <a:ext cx="2480323" cy="648214"/>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sp>
        <p:nvSpPr>
          <p:cNvPr id="5" name="Google Shape;1076;p144">
            <a:extLst>
              <a:ext uri="{FF2B5EF4-FFF2-40B4-BE49-F238E27FC236}">
                <a16:creationId xmlns:a16="http://schemas.microsoft.com/office/drawing/2014/main" id="{4164665D-89DD-E3A6-9E2D-E8E0ABF71A6A}"/>
              </a:ext>
            </a:extLst>
          </p:cNvPr>
          <p:cNvSpPr>
            <a:spLocks noChangeAspect="1"/>
          </p:cNvSpPr>
          <p:nvPr/>
        </p:nvSpPr>
        <p:spPr>
          <a:xfrm>
            <a:off x="763079" y="3223395"/>
            <a:ext cx="5066251" cy="1453328"/>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41580" tIns="41580" rIns="41580" bIns="41580" anchor="ctr" anchorCtr="0">
            <a:noAutofit/>
          </a:bodyPr>
          <a:lstStyle/>
          <a:p>
            <a:endParaRPr sz="637"/>
          </a:p>
        </p:txBody>
      </p:sp>
      <p:grpSp>
        <p:nvGrpSpPr>
          <p:cNvPr id="6" name="Group 5">
            <a:extLst>
              <a:ext uri="{FF2B5EF4-FFF2-40B4-BE49-F238E27FC236}">
                <a16:creationId xmlns:a16="http://schemas.microsoft.com/office/drawing/2014/main" id="{28C142BA-BDED-ABE9-7B18-F0B2676CB52F}"/>
              </a:ext>
            </a:extLst>
          </p:cNvPr>
          <p:cNvGrpSpPr/>
          <p:nvPr/>
        </p:nvGrpSpPr>
        <p:grpSpPr>
          <a:xfrm>
            <a:off x="7351701" y="0"/>
            <a:ext cx="1598530" cy="1410792"/>
            <a:chOff x="7351701" y="0"/>
            <a:chExt cx="1598530" cy="1410792"/>
          </a:xfrm>
        </p:grpSpPr>
        <p:sp>
          <p:nvSpPr>
            <p:cNvPr id="7" name="Pentagon 6">
              <a:extLst>
                <a:ext uri="{FF2B5EF4-FFF2-40B4-BE49-F238E27FC236}">
                  <a16:creationId xmlns:a16="http://schemas.microsoft.com/office/drawing/2014/main" id="{61E8B7F9-A79A-8D7B-10C5-41A8C5A45DC2}"/>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4C4F5574-7BE2-1551-0EA5-6BF821EC9D98}"/>
                </a:ext>
              </a:extLst>
            </p:cNvPr>
            <p:cNvPicPr>
              <a:picLocks noChangeAspect="1"/>
            </p:cNvPicPr>
            <p:nvPr userDrawn="1"/>
          </p:nvPicPr>
          <p:blipFill>
            <a:blip r:embed="rId4"/>
            <a:srcRect/>
            <a:stretch/>
          </p:blipFill>
          <p:spPr>
            <a:xfrm>
              <a:off x="7351701" y="106236"/>
              <a:ext cx="1598530" cy="810018"/>
            </a:xfrm>
            <a:prstGeom prst="rect">
              <a:avLst/>
            </a:prstGeom>
          </p:spPr>
        </p:pic>
      </p:grpSp>
    </p:spTree>
    <p:extLst>
      <p:ext uri="{BB962C8B-B14F-4D97-AF65-F5344CB8AC3E}">
        <p14:creationId xmlns:p14="http://schemas.microsoft.com/office/powerpoint/2010/main" val="25966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p:txBody>
          <a:bodyPr/>
          <a:lstStyle/>
          <a:p>
            <a:r>
              <a:rPr lang="en-US"/>
              <a:t>Resources</a:t>
            </a:r>
            <a:endParaRPr lang="en-LB"/>
          </a:p>
        </p:txBody>
      </p:sp>
      <p:sp>
        <p:nvSpPr>
          <p:cNvPr id="8" name="Text Placeholder 7">
            <a:extLst>
              <a:ext uri="{FF2B5EF4-FFF2-40B4-BE49-F238E27FC236}">
                <a16:creationId xmlns:a16="http://schemas.microsoft.com/office/drawing/2014/main" id="{8A4B6A0A-ABE8-7481-5B68-7871B42CF87B}"/>
              </a:ext>
            </a:extLst>
          </p:cNvPr>
          <p:cNvSpPr>
            <a:spLocks noGrp="1"/>
          </p:cNvSpPr>
          <p:nvPr>
            <p:ph type="body" idx="10"/>
          </p:nvPr>
        </p:nvSpPr>
        <p:spPr>
          <a:xfrm>
            <a:off x="246027" y="1402080"/>
            <a:ext cx="8651946" cy="3048000"/>
          </a:xfrm>
        </p:spPr>
        <p:txBody>
          <a:bodyPr/>
          <a:lstStyle/>
          <a:p>
            <a:pPr>
              <a:lnSpc>
                <a:spcPct val="150000"/>
              </a:lnSpc>
            </a:pPr>
            <a:r>
              <a:rPr lang="en-US" b="1">
                <a:hlinkClick r:id="rId3"/>
              </a:rPr>
              <a:t>Break Up Your Record Details with Dynamic Forms</a:t>
            </a:r>
            <a:r>
              <a:rPr lang="en-US" b="1"/>
              <a:t> (Salesforce Help)</a:t>
            </a:r>
          </a:p>
          <a:p>
            <a:pPr>
              <a:lnSpc>
                <a:spcPct val="150000"/>
              </a:lnSpc>
            </a:pPr>
            <a:r>
              <a:rPr lang="en-US" b="1">
                <a:hlinkClick r:id="rId4"/>
              </a:rPr>
              <a:t>Lightning App Builder</a:t>
            </a:r>
            <a:r>
              <a:rPr lang="en-US" b="1"/>
              <a:t> (Salesforce Trailhead)</a:t>
            </a:r>
          </a:p>
          <a:p>
            <a:pPr>
              <a:lnSpc>
                <a:spcPct val="150000"/>
              </a:lnSpc>
            </a:pPr>
            <a:r>
              <a:rPr lang="en-US" b="1">
                <a:hlinkClick r:id="rId5"/>
              </a:rPr>
              <a:t>Lightning Experience Customization</a:t>
            </a:r>
            <a:r>
              <a:rPr lang="en-US" b="1"/>
              <a:t> (Salesforce Trailhead)</a:t>
            </a:r>
            <a:endParaRPr lang="en-US"/>
          </a:p>
          <a:p>
            <a:pPr>
              <a:lnSpc>
                <a:spcPct val="150000"/>
              </a:lnSpc>
            </a:pPr>
            <a:r>
              <a:rPr lang="en-US" b="1">
                <a:hlinkClick r:id="rId6"/>
              </a:rPr>
              <a:t>Salesforce Dynamic Forms – Overview &amp; Deep Dive Tutorial</a:t>
            </a:r>
            <a:r>
              <a:rPr lang="en-US" b="1"/>
              <a:t> (Salesforce Ben)</a:t>
            </a:r>
          </a:p>
          <a:p>
            <a:pPr>
              <a:lnSpc>
                <a:spcPct val="150000"/>
              </a:lnSpc>
            </a:pPr>
            <a:r>
              <a:rPr lang="en-US" b="1">
                <a:hlinkClick r:id="rId7"/>
              </a:rPr>
              <a:t>Customize Compact Layouts</a:t>
            </a:r>
            <a:r>
              <a:rPr lang="en-US" b="1"/>
              <a:t> (Salesforce Trailhead)</a:t>
            </a:r>
          </a:p>
        </p:txBody>
      </p:sp>
    </p:spTree>
    <p:extLst>
      <p:ext uri="{BB962C8B-B14F-4D97-AF65-F5344CB8AC3E}">
        <p14:creationId xmlns:p14="http://schemas.microsoft.com/office/powerpoint/2010/main" val="7887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p:txBody>
          <a:bodyPr/>
          <a:lstStyle/>
          <a:p>
            <a:r>
              <a:rPr lang="en-US"/>
              <a:t>Resources</a:t>
            </a:r>
            <a:endParaRPr lang="en-LB"/>
          </a:p>
        </p:txBody>
      </p:sp>
      <p:sp>
        <p:nvSpPr>
          <p:cNvPr id="8" name="Text Placeholder 7">
            <a:extLst>
              <a:ext uri="{FF2B5EF4-FFF2-40B4-BE49-F238E27FC236}">
                <a16:creationId xmlns:a16="http://schemas.microsoft.com/office/drawing/2014/main" id="{8A4B6A0A-ABE8-7481-5B68-7871B42CF87B}"/>
              </a:ext>
            </a:extLst>
          </p:cNvPr>
          <p:cNvSpPr>
            <a:spLocks noGrp="1"/>
          </p:cNvSpPr>
          <p:nvPr>
            <p:ph type="body" idx="10"/>
          </p:nvPr>
        </p:nvSpPr>
        <p:spPr>
          <a:xfrm>
            <a:off x="246027" y="1422400"/>
            <a:ext cx="8651946" cy="3048000"/>
          </a:xfrm>
        </p:spPr>
        <p:txBody>
          <a:bodyPr/>
          <a:lstStyle/>
          <a:p>
            <a:pPr>
              <a:lnSpc>
                <a:spcPct val="150000"/>
              </a:lnSpc>
            </a:pPr>
            <a:r>
              <a:rPr lang="en-US" b="1">
                <a:hlinkClick r:id="rId3"/>
              </a:rPr>
              <a:t>Customize Layout for Search Results</a:t>
            </a:r>
            <a:r>
              <a:rPr lang="en-US" b="1"/>
              <a:t> (Salesforce Help)</a:t>
            </a:r>
          </a:p>
          <a:p>
            <a:pPr>
              <a:lnSpc>
                <a:spcPct val="150000"/>
              </a:lnSpc>
            </a:pPr>
            <a:r>
              <a:rPr lang="en-US" b="1">
                <a:hlinkClick r:id="rId4"/>
              </a:rPr>
              <a:t>Object-Specific versus Global Actions</a:t>
            </a:r>
            <a:r>
              <a:rPr lang="en-US" b="1"/>
              <a:t> (Salesforce Developer Documentation)</a:t>
            </a:r>
          </a:p>
          <a:p>
            <a:pPr>
              <a:lnSpc>
                <a:spcPct val="150000"/>
              </a:lnSpc>
            </a:pPr>
            <a:r>
              <a:rPr lang="en-US" b="1">
                <a:hlinkClick r:id="rId5"/>
              </a:rPr>
              <a:t>Create Object-Specific Quick Actions</a:t>
            </a:r>
            <a:r>
              <a:rPr lang="en-US" b="1"/>
              <a:t> (Salesforce Trailhead)</a:t>
            </a:r>
          </a:p>
          <a:p>
            <a:pPr>
              <a:lnSpc>
                <a:spcPct val="150000"/>
              </a:lnSpc>
            </a:pPr>
            <a:r>
              <a:rPr lang="en-US" b="1">
                <a:hlinkClick r:id="rId6"/>
              </a:rPr>
              <a:t>Ultimate Guide to Dynamic Related Lists</a:t>
            </a:r>
            <a:r>
              <a:rPr lang="en-US" b="1"/>
              <a:t> (Salesforce Ben)</a:t>
            </a:r>
          </a:p>
          <a:p>
            <a:pPr>
              <a:lnSpc>
                <a:spcPct val="150000"/>
              </a:lnSpc>
            </a:pPr>
            <a:r>
              <a:rPr lang="en-US" b="1">
                <a:hlinkClick r:id="rId7"/>
              </a:rPr>
              <a:t>How to Show a Set of Fields in Lightning Experiences without Code</a:t>
            </a:r>
            <a:r>
              <a:rPr lang="en-US" b="1"/>
              <a:t> (Salesforce Diaries)</a:t>
            </a:r>
          </a:p>
          <a:p>
            <a:pPr marL="7938" indent="0">
              <a:buNone/>
            </a:pPr>
            <a:endParaRPr lang="en-LB"/>
          </a:p>
        </p:txBody>
      </p:sp>
    </p:spTree>
    <p:extLst>
      <p:ext uri="{BB962C8B-B14F-4D97-AF65-F5344CB8AC3E}">
        <p14:creationId xmlns:p14="http://schemas.microsoft.com/office/powerpoint/2010/main" val="52266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56BFB4-F917-A543-9148-30F052DCF6DA}"/>
              </a:ext>
            </a:extLst>
          </p:cNvPr>
          <p:cNvSpPr>
            <a:spLocks noGrp="1"/>
          </p:cNvSpPr>
          <p:nvPr>
            <p:ph type="body" sz="quarter" idx="10"/>
          </p:nvPr>
        </p:nvSpPr>
        <p:spPr>
          <a:prstGeom prst="rect">
            <a:avLst/>
          </a:prstGeom>
        </p:spPr>
        <p:txBody>
          <a:bodyPr/>
          <a:lstStyle/>
          <a:p>
            <a:r>
              <a:rPr lang="en-US"/>
              <a:t>Q &amp; A</a:t>
            </a:r>
          </a:p>
        </p:txBody>
      </p:sp>
    </p:spTree>
    <p:extLst>
      <p:ext uri="{BB962C8B-B14F-4D97-AF65-F5344CB8AC3E}">
        <p14:creationId xmlns:p14="http://schemas.microsoft.com/office/powerpoint/2010/main" val="179691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15;g92c1b8851f_1_568">
            <a:extLst>
              <a:ext uri="{FF2B5EF4-FFF2-40B4-BE49-F238E27FC236}">
                <a16:creationId xmlns:a16="http://schemas.microsoft.com/office/drawing/2014/main" id="{1B0AA107-3F61-054E-882A-C5FB2A2F92E5}"/>
              </a:ext>
            </a:extLst>
          </p:cNvPr>
          <p:cNvSpPr txBox="1"/>
          <p:nvPr/>
        </p:nvSpPr>
        <p:spPr>
          <a:xfrm>
            <a:off x="516494" y="3182861"/>
            <a:ext cx="2074305" cy="953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1" dirty="0">
                <a:solidFill>
                  <a:schemeClr val="bg1"/>
                </a:solidFill>
                <a:latin typeface="+mj-lt"/>
                <a:ea typeface="Calibri"/>
                <a:cs typeface="Calibri"/>
                <a:sym typeface="Calibri"/>
              </a:rPr>
              <a:t>Melanie Schwartz, MA</a:t>
            </a:r>
            <a:endParaRPr sz="1200" b="1" dirty="0">
              <a:solidFill>
                <a:schemeClr val="bg1"/>
              </a:solidFill>
              <a:latin typeface="+mj-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i="1" dirty="0">
                <a:solidFill>
                  <a:schemeClr val="bg1"/>
                </a:solidFill>
                <a:latin typeface="+mn-lt"/>
                <a:ea typeface="Calibri"/>
                <a:cs typeface="Calibri"/>
                <a:sym typeface="Calibri"/>
              </a:rPr>
              <a:t>Liaison International</a:t>
            </a:r>
          </a:p>
          <a:p>
            <a:pPr marL="0" marR="0" lvl="0" indent="0" algn="l" rtl="0">
              <a:spcBef>
                <a:spcPts val="0"/>
              </a:spcBef>
              <a:spcAft>
                <a:spcPts val="0"/>
              </a:spcAft>
              <a:buClr>
                <a:schemeClr val="dk1"/>
              </a:buClr>
              <a:buSzPts val="1200"/>
              <a:buFont typeface="Calibri"/>
              <a:buNone/>
            </a:pPr>
            <a:endParaRPr sz="1200" dirty="0">
              <a:solidFill>
                <a:schemeClr val="bg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dirty="0" err="1">
                <a:solidFill>
                  <a:schemeClr val="bg1"/>
                </a:solidFill>
                <a:latin typeface="+mn-lt"/>
                <a:ea typeface="Calibri"/>
                <a:cs typeface="Calibri"/>
                <a:sym typeface="Calibri"/>
              </a:rPr>
              <a:t>mschwartz@liaisonedu.com</a:t>
            </a:r>
            <a:endParaRPr sz="2016" dirty="0">
              <a:solidFill>
                <a:schemeClr val="bg1"/>
              </a:solidFill>
              <a:latin typeface="+mn-lt"/>
              <a:ea typeface="Calibri"/>
              <a:cs typeface="Calibri"/>
              <a:sym typeface="Calibri"/>
            </a:endParaRPr>
          </a:p>
        </p:txBody>
      </p:sp>
      <p:sp>
        <p:nvSpPr>
          <p:cNvPr id="9" name="Text Placeholder 8">
            <a:extLst>
              <a:ext uri="{FF2B5EF4-FFF2-40B4-BE49-F238E27FC236}">
                <a16:creationId xmlns:a16="http://schemas.microsoft.com/office/drawing/2014/main" id="{82E4D726-6557-1B48-BEA3-DDAAA11B7F19}"/>
              </a:ext>
            </a:extLst>
          </p:cNvPr>
          <p:cNvSpPr>
            <a:spLocks noGrp="1"/>
          </p:cNvSpPr>
          <p:nvPr>
            <p:ph type="body" sz="quarter" idx="11"/>
          </p:nvPr>
        </p:nvSpPr>
        <p:spPr/>
        <p:txBody>
          <a:bodyPr/>
          <a:lstStyle/>
          <a:p>
            <a:r>
              <a:rPr lang="en-US">
                <a:solidFill>
                  <a:srgbClr val="FFFFFF"/>
                </a:solidFill>
              </a:rPr>
              <a:t>Thank You</a:t>
            </a:r>
          </a:p>
        </p:txBody>
      </p:sp>
    </p:spTree>
    <p:extLst>
      <p:ext uri="{BB962C8B-B14F-4D97-AF65-F5344CB8AC3E}">
        <p14:creationId xmlns:p14="http://schemas.microsoft.com/office/powerpoint/2010/main" val="22992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08C173E-BFAC-C0C8-4A94-D493A9EC6FE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4048125" y="0"/>
            <a:ext cx="5095875" cy="4737100"/>
          </a:xfrm>
          <a:noFill/>
        </p:spPr>
      </p:pic>
      <p:sp>
        <p:nvSpPr>
          <p:cNvPr id="8" name="Google Shape;1079;g92c1b8851f_1_411">
            <a:extLst>
              <a:ext uri="{FF2B5EF4-FFF2-40B4-BE49-F238E27FC236}">
                <a16:creationId xmlns:a16="http://schemas.microsoft.com/office/drawing/2014/main" id="{4EA79644-AEB1-8B4C-8713-9943E87455D7}"/>
              </a:ext>
            </a:extLst>
          </p:cNvPr>
          <p:cNvSpPr/>
          <p:nvPr/>
        </p:nvSpPr>
        <p:spPr>
          <a:xfrm>
            <a:off x="3265299" y="0"/>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6">
              <a:solidFill>
                <a:schemeClr val="lt1"/>
              </a:solidFill>
              <a:latin typeface="Calibri"/>
              <a:ea typeface="Calibri"/>
              <a:cs typeface="Calibri"/>
              <a:sym typeface="Calibri"/>
            </a:endParaRPr>
          </a:p>
        </p:txBody>
      </p:sp>
      <p:sp>
        <p:nvSpPr>
          <p:cNvPr id="6" name="Text Placeholder 5">
            <a:extLst>
              <a:ext uri="{FF2B5EF4-FFF2-40B4-BE49-F238E27FC236}">
                <a16:creationId xmlns:a16="http://schemas.microsoft.com/office/drawing/2014/main" id="{5BB6FBBF-C30A-6C41-A211-36F1E978CA3D}"/>
              </a:ext>
            </a:extLst>
          </p:cNvPr>
          <p:cNvSpPr>
            <a:spLocks noGrp="1"/>
          </p:cNvSpPr>
          <p:nvPr>
            <p:ph type="body" sz="quarter" idx="11"/>
          </p:nvPr>
        </p:nvSpPr>
        <p:spPr/>
        <p:txBody>
          <a:bodyPr/>
          <a:lstStyle/>
          <a:p>
            <a:r>
              <a:rPr lang="en-US"/>
              <a:t>Objectives</a:t>
            </a:r>
            <a:endParaRPr lang="en-LB"/>
          </a:p>
        </p:txBody>
      </p:sp>
      <p:sp>
        <p:nvSpPr>
          <p:cNvPr id="7" name="Text Placeholder 6">
            <a:extLst>
              <a:ext uri="{FF2B5EF4-FFF2-40B4-BE49-F238E27FC236}">
                <a16:creationId xmlns:a16="http://schemas.microsoft.com/office/drawing/2014/main" id="{386904B1-A54C-4542-BFE2-A392B1EDCF42}"/>
              </a:ext>
            </a:extLst>
          </p:cNvPr>
          <p:cNvSpPr>
            <a:spLocks noGrp="1"/>
          </p:cNvSpPr>
          <p:nvPr>
            <p:ph type="body" idx="13"/>
          </p:nvPr>
        </p:nvSpPr>
        <p:spPr>
          <a:xfrm>
            <a:off x="277369" y="1633784"/>
            <a:ext cx="4573306" cy="3005345"/>
          </a:xfrm>
        </p:spPr>
        <p:txBody>
          <a:bodyPr/>
          <a:lstStyle/>
          <a:p>
            <a:r>
              <a:rPr lang="en-US"/>
              <a:t>Reduce/Eliminate Record Types</a:t>
            </a:r>
          </a:p>
          <a:p>
            <a:r>
              <a:rPr lang="en-US"/>
              <a:t>Reduce Clicks</a:t>
            </a:r>
          </a:p>
          <a:p>
            <a:r>
              <a:rPr lang="en-US"/>
              <a:t>Highlight Frequently Used Information</a:t>
            </a:r>
          </a:p>
          <a:p>
            <a:r>
              <a:rPr lang="en-US"/>
              <a:t>Segment Info by Function/Criteria</a:t>
            </a:r>
          </a:p>
          <a:p>
            <a:r>
              <a:rPr lang="en-US"/>
              <a:t>Streamline Page Layout</a:t>
            </a:r>
          </a:p>
        </p:txBody>
      </p:sp>
      <p:grpSp>
        <p:nvGrpSpPr>
          <p:cNvPr id="10" name="Group 9">
            <a:extLst>
              <a:ext uri="{FF2B5EF4-FFF2-40B4-BE49-F238E27FC236}">
                <a16:creationId xmlns:a16="http://schemas.microsoft.com/office/drawing/2014/main" id="{A7EE9AEA-C453-F871-9393-A5648D70ACC5}"/>
              </a:ext>
            </a:extLst>
          </p:cNvPr>
          <p:cNvGrpSpPr/>
          <p:nvPr/>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2DEE69E7-6CC2-593C-9012-39EE102EF6DA}"/>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05C93C07-D97F-2E63-6051-A9C9CC6328D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grpSp>
        <p:nvGrpSpPr>
          <p:cNvPr id="4" name="Group 3">
            <a:extLst>
              <a:ext uri="{FF2B5EF4-FFF2-40B4-BE49-F238E27FC236}">
                <a16:creationId xmlns:a16="http://schemas.microsoft.com/office/drawing/2014/main" id="{5D5B1C38-5E82-A15F-38A1-2746516664B0}"/>
              </a:ext>
            </a:extLst>
          </p:cNvPr>
          <p:cNvGrpSpPr/>
          <p:nvPr/>
        </p:nvGrpSpPr>
        <p:grpSpPr>
          <a:xfrm>
            <a:off x="7342895" y="-5805"/>
            <a:ext cx="1598530" cy="1233385"/>
            <a:chOff x="7342895" y="-5805"/>
            <a:chExt cx="1598530" cy="1233385"/>
          </a:xfrm>
        </p:grpSpPr>
        <p:sp>
          <p:nvSpPr>
            <p:cNvPr id="14" name="Pentagon 13">
              <a:extLst>
                <a:ext uri="{FF2B5EF4-FFF2-40B4-BE49-F238E27FC236}">
                  <a16:creationId xmlns:a16="http://schemas.microsoft.com/office/drawing/2014/main" id="{5B66D487-315E-C37A-EADC-F8D443EF3A93}"/>
                </a:ext>
              </a:extLst>
            </p:cNvPr>
            <p:cNvSpPr/>
            <p:nvPr userDrawn="1"/>
          </p:nvSpPr>
          <p:spPr>
            <a:xfrm rot="5400000">
              <a:off x="7525468" y="-161971"/>
              <a:ext cx="1233385"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9B9196E8-6EC8-279C-E742-5A58D6F76FA1}"/>
                </a:ext>
              </a:extLst>
            </p:cNvPr>
            <p:cNvPicPr>
              <a:picLocks noChangeAspect="1"/>
            </p:cNvPicPr>
            <p:nvPr/>
          </p:nvPicPr>
          <p:blipFill>
            <a:blip r:embed="rId5"/>
            <a:srcRect/>
            <a:stretch/>
          </p:blipFill>
          <p:spPr>
            <a:xfrm>
              <a:off x="7342895" y="19811"/>
              <a:ext cx="1598530" cy="810018"/>
            </a:xfrm>
            <a:prstGeom prst="rect">
              <a:avLst/>
            </a:prstGeom>
          </p:spPr>
        </p:pic>
      </p:grpSp>
    </p:spTree>
    <p:extLst>
      <p:ext uri="{BB962C8B-B14F-4D97-AF65-F5344CB8AC3E}">
        <p14:creationId xmlns:p14="http://schemas.microsoft.com/office/powerpoint/2010/main" val="344447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08C173E-BFAC-C0C8-4A94-D493A9EC6FE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4048125" y="0"/>
            <a:ext cx="5095875" cy="4737100"/>
          </a:xfrm>
          <a:noFill/>
        </p:spPr>
      </p:pic>
      <p:sp>
        <p:nvSpPr>
          <p:cNvPr id="8" name="Google Shape;1079;g92c1b8851f_1_411">
            <a:extLst>
              <a:ext uri="{FF2B5EF4-FFF2-40B4-BE49-F238E27FC236}">
                <a16:creationId xmlns:a16="http://schemas.microsoft.com/office/drawing/2014/main" id="{4EA79644-AEB1-8B4C-8713-9943E87455D7}"/>
              </a:ext>
            </a:extLst>
          </p:cNvPr>
          <p:cNvSpPr/>
          <p:nvPr/>
        </p:nvSpPr>
        <p:spPr>
          <a:xfrm>
            <a:off x="3265299" y="0"/>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6">
              <a:solidFill>
                <a:schemeClr val="lt1"/>
              </a:solidFill>
              <a:latin typeface="Calibri"/>
              <a:ea typeface="Calibri"/>
              <a:cs typeface="Calibri"/>
              <a:sym typeface="Calibri"/>
            </a:endParaRPr>
          </a:p>
        </p:txBody>
      </p:sp>
      <p:sp>
        <p:nvSpPr>
          <p:cNvPr id="6" name="Text Placeholder 5">
            <a:extLst>
              <a:ext uri="{FF2B5EF4-FFF2-40B4-BE49-F238E27FC236}">
                <a16:creationId xmlns:a16="http://schemas.microsoft.com/office/drawing/2014/main" id="{5BB6FBBF-C30A-6C41-A211-36F1E978CA3D}"/>
              </a:ext>
            </a:extLst>
          </p:cNvPr>
          <p:cNvSpPr>
            <a:spLocks noGrp="1"/>
          </p:cNvSpPr>
          <p:nvPr>
            <p:ph type="body" sz="quarter" idx="11"/>
          </p:nvPr>
        </p:nvSpPr>
        <p:spPr/>
        <p:txBody>
          <a:bodyPr/>
          <a:lstStyle/>
          <a:p>
            <a:r>
              <a:rPr lang="en-LB"/>
              <a:t>Agenda</a:t>
            </a:r>
          </a:p>
        </p:txBody>
      </p:sp>
      <p:sp>
        <p:nvSpPr>
          <p:cNvPr id="7" name="Text Placeholder 6">
            <a:extLst>
              <a:ext uri="{FF2B5EF4-FFF2-40B4-BE49-F238E27FC236}">
                <a16:creationId xmlns:a16="http://schemas.microsoft.com/office/drawing/2014/main" id="{386904B1-A54C-4542-BFE2-A392B1EDCF42}"/>
              </a:ext>
            </a:extLst>
          </p:cNvPr>
          <p:cNvSpPr>
            <a:spLocks noGrp="1"/>
          </p:cNvSpPr>
          <p:nvPr>
            <p:ph type="body" idx="13"/>
          </p:nvPr>
        </p:nvSpPr>
        <p:spPr>
          <a:xfrm>
            <a:off x="277369" y="1633784"/>
            <a:ext cx="4573306" cy="3005345"/>
          </a:xfrm>
        </p:spPr>
        <p:txBody>
          <a:bodyPr/>
          <a:lstStyle/>
          <a:p>
            <a:r>
              <a:rPr lang="en-US"/>
              <a:t>Compact &amp; Search Layouts</a:t>
            </a:r>
          </a:p>
          <a:p>
            <a:r>
              <a:rPr lang="en-US"/>
              <a:t>Rich Text Components</a:t>
            </a:r>
          </a:p>
          <a:p>
            <a:r>
              <a:rPr lang="en-US"/>
              <a:t>Related List Components</a:t>
            </a:r>
          </a:p>
          <a:p>
            <a:r>
              <a:rPr lang="en-US"/>
              <a:t>Quick Actions &amp; Global Actions</a:t>
            </a:r>
          </a:p>
          <a:p>
            <a:r>
              <a:rPr lang="en-US"/>
              <a:t>Utilizing Tabs</a:t>
            </a:r>
          </a:p>
          <a:p>
            <a:r>
              <a:rPr lang="en-US"/>
              <a:t>Dynamic Forms</a:t>
            </a:r>
            <a:endParaRPr lang="en-LB"/>
          </a:p>
        </p:txBody>
      </p:sp>
      <p:grpSp>
        <p:nvGrpSpPr>
          <p:cNvPr id="10" name="Group 9">
            <a:extLst>
              <a:ext uri="{FF2B5EF4-FFF2-40B4-BE49-F238E27FC236}">
                <a16:creationId xmlns:a16="http://schemas.microsoft.com/office/drawing/2014/main" id="{A7EE9AEA-C453-F871-9393-A5648D70ACC5}"/>
              </a:ext>
            </a:extLst>
          </p:cNvPr>
          <p:cNvGrpSpPr/>
          <p:nvPr/>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2DEE69E7-6CC2-593C-9012-39EE102EF6DA}"/>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05C93C07-D97F-2E63-6051-A9C9CC6328D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grpSp>
        <p:nvGrpSpPr>
          <p:cNvPr id="4" name="Group 3">
            <a:extLst>
              <a:ext uri="{FF2B5EF4-FFF2-40B4-BE49-F238E27FC236}">
                <a16:creationId xmlns:a16="http://schemas.microsoft.com/office/drawing/2014/main" id="{5D5B1C38-5E82-A15F-38A1-2746516664B0}"/>
              </a:ext>
            </a:extLst>
          </p:cNvPr>
          <p:cNvGrpSpPr/>
          <p:nvPr/>
        </p:nvGrpSpPr>
        <p:grpSpPr>
          <a:xfrm>
            <a:off x="7342895" y="-5805"/>
            <a:ext cx="1598530" cy="1233385"/>
            <a:chOff x="7342895" y="-5805"/>
            <a:chExt cx="1598530" cy="1233385"/>
          </a:xfrm>
        </p:grpSpPr>
        <p:sp>
          <p:nvSpPr>
            <p:cNvPr id="14" name="Pentagon 13">
              <a:extLst>
                <a:ext uri="{FF2B5EF4-FFF2-40B4-BE49-F238E27FC236}">
                  <a16:creationId xmlns:a16="http://schemas.microsoft.com/office/drawing/2014/main" id="{5B66D487-315E-C37A-EADC-F8D443EF3A93}"/>
                </a:ext>
              </a:extLst>
            </p:cNvPr>
            <p:cNvSpPr/>
            <p:nvPr userDrawn="1"/>
          </p:nvSpPr>
          <p:spPr>
            <a:xfrm rot="5400000">
              <a:off x="7525468" y="-161971"/>
              <a:ext cx="1233385"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9B9196E8-6EC8-279C-E742-5A58D6F76FA1}"/>
                </a:ext>
              </a:extLst>
            </p:cNvPr>
            <p:cNvPicPr>
              <a:picLocks noChangeAspect="1"/>
            </p:cNvPicPr>
            <p:nvPr/>
          </p:nvPicPr>
          <p:blipFill>
            <a:blip r:embed="rId5"/>
            <a:srcRect/>
            <a:stretch/>
          </p:blipFill>
          <p:spPr>
            <a:xfrm>
              <a:off x="7342895" y="19811"/>
              <a:ext cx="1598530" cy="810018"/>
            </a:xfrm>
            <a:prstGeom prst="rect">
              <a:avLst/>
            </a:prstGeom>
          </p:spPr>
        </p:pic>
      </p:grpSp>
    </p:spTree>
    <p:extLst>
      <p:ext uri="{BB962C8B-B14F-4D97-AF65-F5344CB8AC3E}">
        <p14:creationId xmlns:p14="http://schemas.microsoft.com/office/powerpoint/2010/main" val="371687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868C2-64C9-DB48-9560-121D660247FD}"/>
              </a:ext>
            </a:extLst>
          </p:cNvPr>
          <p:cNvSpPr>
            <a:spLocks noGrp="1"/>
          </p:cNvSpPr>
          <p:nvPr>
            <p:ph type="body" sz="quarter" idx="12"/>
          </p:nvPr>
        </p:nvSpPr>
        <p:spPr>
          <a:xfrm>
            <a:off x="527985" y="3326944"/>
            <a:ext cx="4219154" cy="395287"/>
          </a:xfrm>
        </p:spPr>
        <p:txBody>
          <a:bodyPr/>
          <a:lstStyle/>
          <a:p>
            <a:r>
              <a:rPr lang="en-US"/>
              <a:t>Compact &amp; Search Layouts</a:t>
            </a:r>
          </a:p>
        </p:txBody>
      </p:sp>
    </p:spTree>
    <p:extLst>
      <p:ext uri="{BB962C8B-B14F-4D97-AF65-F5344CB8AC3E}">
        <p14:creationId xmlns:p14="http://schemas.microsoft.com/office/powerpoint/2010/main" val="35064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p:txBody>
          <a:bodyPr/>
          <a:lstStyle/>
          <a:p>
            <a:r>
              <a:rPr lang="en-US"/>
              <a:t>Compact Layouts</a:t>
            </a:r>
            <a:endParaRPr lang="en-LB"/>
          </a:p>
        </p:txBody>
      </p:sp>
      <p:grpSp>
        <p:nvGrpSpPr>
          <p:cNvPr id="14" name="Group 13">
            <a:extLst>
              <a:ext uri="{FF2B5EF4-FFF2-40B4-BE49-F238E27FC236}">
                <a16:creationId xmlns:a16="http://schemas.microsoft.com/office/drawing/2014/main" id="{7DD9E745-504E-EEC0-A336-6C27F5C54318}"/>
              </a:ext>
            </a:extLst>
          </p:cNvPr>
          <p:cNvGrpSpPr/>
          <p:nvPr/>
        </p:nvGrpSpPr>
        <p:grpSpPr>
          <a:xfrm>
            <a:off x="205740" y="1311631"/>
            <a:ext cx="7353902" cy="2003623"/>
            <a:chOff x="205740" y="1037311"/>
            <a:chExt cx="7353902" cy="2003623"/>
          </a:xfrm>
        </p:grpSpPr>
        <p:pic>
          <p:nvPicPr>
            <p:cNvPr id="9" name="Google Shape;343;p52">
              <a:extLst>
                <a:ext uri="{FF2B5EF4-FFF2-40B4-BE49-F238E27FC236}">
                  <a16:creationId xmlns:a16="http://schemas.microsoft.com/office/drawing/2014/main" id="{2787FBC8-3480-073F-4D6A-103BA03C972E}"/>
                </a:ext>
              </a:extLst>
            </p:cNvPr>
            <p:cNvPicPr preferRelativeResize="0"/>
            <p:nvPr/>
          </p:nvPicPr>
          <p:blipFill>
            <a:blip r:embed="rId3">
              <a:alphaModFix/>
            </a:blip>
            <a:stretch>
              <a:fillRect/>
            </a:stretch>
          </p:blipFill>
          <p:spPr>
            <a:xfrm>
              <a:off x="216621" y="1037311"/>
              <a:ext cx="7332139" cy="2001302"/>
            </a:xfrm>
            <a:prstGeom prst="rect">
              <a:avLst/>
            </a:prstGeom>
            <a:noFill/>
            <a:ln>
              <a:noFill/>
            </a:ln>
            <a:effectLst>
              <a:outerShdw blurRad="57150" dist="19050" dir="5400000" algn="bl" rotWithShape="0">
                <a:srgbClr val="000000">
                  <a:alpha val="50000"/>
                </a:srgbClr>
              </a:outerShdw>
            </a:effectLst>
          </p:spPr>
        </p:pic>
        <p:sp>
          <p:nvSpPr>
            <p:cNvPr id="2" name="Google Shape;344;p52">
              <a:extLst>
                <a:ext uri="{FF2B5EF4-FFF2-40B4-BE49-F238E27FC236}">
                  <a16:creationId xmlns:a16="http://schemas.microsoft.com/office/drawing/2014/main" id="{82E94D7E-4E49-3CA6-AA3D-978A8557E8AF}"/>
                </a:ext>
              </a:extLst>
            </p:cNvPr>
            <p:cNvSpPr/>
            <p:nvPr/>
          </p:nvSpPr>
          <p:spPr>
            <a:xfrm>
              <a:off x="205740" y="1927198"/>
              <a:ext cx="7353902" cy="1113736"/>
            </a:xfrm>
            <a:prstGeom prst="rect">
              <a:avLst/>
            </a:prstGeom>
            <a:solidFill>
              <a:srgbClr val="F5F5F5">
                <a:alpha val="74510"/>
              </a:srgbClr>
            </a:solidFill>
            <a:ln>
              <a:noFill/>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sp>
          <p:nvSpPr>
            <p:cNvPr id="3" name="Google Shape;345;p52">
              <a:extLst>
                <a:ext uri="{FF2B5EF4-FFF2-40B4-BE49-F238E27FC236}">
                  <a16:creationId xmlns:a16="http://schemas.microsoft.com/office/drawing/2014/main" id="{244E72D4-F2DA-ACE6-2497-750C279A9C86}"/>
                </a:ext>
              </a:extLst>
            </p:cNvPr>
            <p:cNvSpPr/>
            <p:nvPr/>
          </p:nvSpPr>
          <p:spPr>
            <a:xfrm>
              <a:off x="252958" y="1277923"/>
              <a:ext cx="3225289" cy="620634"/>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grpSp>
      <p:grpSp>
        <p:nvGrpSpPr>
          <p:cNvPr id="13" name="Group 12">
            <a:extLst>
              <a:ext uri="{FF2B5EF4-FFF2-40B4-BE49-F238E27FC236}">
                <a16:creationId xmlns:a16="http://schemas.microsoft.com/office/drawing/2014/main" id="{AE657B17-2789-3814-A7A1-8334A3353D0A}"/>
              </a:ext>
            </a:extLst>
          </p:cNvPr>
          <p:cNvGrpSpPr/>
          <p:nvPr/>
        </p:nvGrpSpPr>
        <p:grpSpPr>
          <a:xfrm>
            <a:off x="3368345" y="2245360"/>
            <a:ext cx="5638187" cy="2533269"/>
            <a:chOff x="2352345" y="0"/>
            <a:chExt cx="5638187" cy="2533269"/>
          </a:xfrm>
        </p:grpSpPr>
        <p:pic>
          <p:nvPicPr>
            <p:cNvPr id="1028" name="Picture 4">
              <a:extLst>
                <a:ext uri="{FF2B5EF4-FFF2-40B4-BE49-F238E27FC236}">
                  <a16:creationId xmlns:a16="http://schemas.microsoft.com/office/drawing/2014/main" id="{5C406D5B-4067-5D51-A9C4-485ED518F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345" y="0"/>
              <a:ext cx="5638187" cy="253326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oogle Shape;349;p52">
              <a:extLst>
                <a:ext uri="{FF2B5EF4-FFF2-40B4-BE49-F238E27FC236}">
                  <a16:creationId xmlns:a16="http://schemas.microsoft.com/office/drawing/2014/main" id="{546A4380-AF2E-6E60-4828-2222EAF96A1B}"/>
                </a:ext>
              </a:extLst>
            </p:cNvPr>
            <p:cNvCxnSpPr>
              <a:cxnSpLocks/>
            </p:cNvCxnSpPr>
            <p:nvPr/>
          </p:nvCxnSpPr>
          <p:spPr>
            <a:xfrm rot="10800000" flipH="1">
              <a:off x="3070377" y="1706818"/>
              <a:ext cx="93591" cy="17027"/>
            </a:xfrm>
            <a:prstGeom prst="straightConnector1">
              <a:avLst/>
            </a:prstGeom>
            <a:noFill/>
            <a:ln w="19050" cap="flat" cmpd="sng">
              <a:solidFill>
                <a:srgbClr val="C00000"/>
              </a:solidFill>
              <a:prstDash val="solid"/>
              <a:round/>
              <a:headEnd type="none" w="med" len="med"/>
              <a:tailEnd type="triangle" w="med" len="med"/>
            </a:ln>
            <a:effectLst>
              <a:outerShdw blurRad="57150" dist="19050" dir="5400000" algn="bl" rotWithShape="0">
                <a:srgbClr val="000000">
                  <a:alpha val="50000"/>
                </a:srgbClr>
              </a:outerShdw>
            </a:effectLst>
          </p:spPr>
        </p:cxnSp>
      </p:grpSp>
      <p:grpSp>
        <p:nvGrpSpPr>
          <p:cNvPr id="12" name="Group 11">
            <a:extLst>
              <a:ext uri="{FF2B5EF4-FFF2-40B4-BE49-F238E27FC236}">
                <a16:creationId xmlns:a16="http://schemas.microsoft.com/office/drawing/2014/main" id="{B43A7B25-47DD-BB8B-4386-F7378A0F897A}"/>
              </a:ext>
            </a:extLst>
          </p:cNvPr>
          <p:cNvGrpSpPr/>
          <p:nvPr/>
        </p:nvGrpSpPr>
        <p:grpSpPr>
          <a:xfrm>
            <a:off x="3455789" y="2266453"/>
            <a:ext cx="5471590" cy="2388479"/>
            <a:chOff x="3455789" y="2266453"/>
            <a:chExt cx="5471590" cy="2388479"/>
          </a:xfrm>
        </p:grpSpPr>
        <p:pic>
          <p:nvPicPr>
            <p:cNvPr id="6" name="Google Shape;347;p52">
              <a:extLst>
                <a:ext uri="{FF2B5EF4-FFF2-40B4-BE49-F238E27FC236}">
                  <a16:creationId xmlns:a16="http://schemas.microsoft.com/office/drawing/2014/main" id="{EB2B476D-A403-5C61-46AF-B3ED1ED5F5C0}"/>
                </a:ext>
              </a:extLst>
            </p:cNvPr>
            <p:cNvPicPr preferRelativeResize="0"/>
            <p:nvPr/>
          </p:nvPicPr>
          <p:blipFill>
            <a:blip r:embed="rId5">
              <a:alphaModFix/>
            </a:blip>
            <a:stretch>
              <a:fillRect/>
            </a:stretch>
          </p:blipFill>
          <p:spPr>
            <a:xfrm>
              <a:off x="3455789" y="2266453"/>
              <a:ext cx="5471590" cy="2388479"/>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7" name="Google Shape;348;p52">
              <a:extLst>
                <a:ext uri="{FF2B5EF4-FFF2-40B4-BE49-F238E27FC236}">
                  <a16:creationId xmlns:a16="http://schemas.microsoft.com/office/drawing/2014/main" id="{F335CBD5-4BDF-405E-7E2D-10DA89796191}"/>
                </a:ext>
              </a:extLst>
            </p:cNvPr>
            <p:cNvSpPr/>
            <p:nvPr/>
          </p:nvSpPr>
          <p:spPr>
            <a:xfrm>
              <a:off x="5056867" y="3442087"/>
              <a:ext cx="1751396" cy="1003230"/>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cxnSp>
          <p:nvCxnSpPr>
            <p:cNvPr id="10" name="Google Shape;349;p52">
              <a:extLst>
                <a:ext uri="{FF2B5EF4-FFF2-40B4-BE49-F238E27FC236}">
                  <a16:creationId xmlns:a16="http://schemas.microsoft.com/office/drawing/2014/main" id="{38C4DC28-A85D-36EE-4440-F3EACB4BFFF2}"/>
                </a:ext>
              </a:extLst>
            </p:cNvPr>
            <p:cNvCxnSpPr/>
            <p:nvPr/>
          </p:nvCxnSpPr>
          <p:spPr>
            <a:xfrm rot="10800000" flipH="1">
              <a:off x="4096537" y="3952178"/>
              <a:ext cx="93591" cy="17027"/>
            </a:xfrm>
            <a:prstGeom prst="straightConnector1">
              <a:avLst/>
            </a:prstGeom>
            <a:noFill/>
            <a:ln w="19050" cap="flat" cmpd="sng">
              <a:solidFill>
                <a:schemeClr val="accent1"/>
              </a:solidFill>
              <a:prstDash val="solid"/>
              <a:round/>
              <a:headEnd type="none" w="med" len="med"/>
              <a:tailEnd type="triangle" w="med" len="med"/>
            </a:ln>
            <a:effectLst>
              <a:outerShdw blurRad="57150" dist="19050" dir="5400000" algn="bl" rotWithShape="0">
                <a:srgbClr val="000000">
                  <a:alpha val="50000"/>
                </a:srgbClr>
              </a:outerShdw>
            </a:effectLst>
          </p:spPr>
        </p:cxnSp>
      </p:grpSp>
    </p:spTree>
    <p:extLst>
      <p:ext uri="{BB962C8B-B14F-4D97-AF65-F5344CB8AC3E}">
        <p14:creationId xmlns:p14="http://schemas.microsoft.com/office/powerpoint/2010/main" val="17828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p:txBody>
          <a:bodyPr/>
          <a:lstStyle/>
          <a:p>
            <a:r>
              <a:rPr lang="en-US"/>
              <a:t>Compact Layouts</a:t>
            </a:r>
            <a:endParaRPr lang="en-LB"/>
          </a:p>
        </p:txBody>
      </p:sp>
      <p:pic>
        <p:nvPicPr>
          <p:cNvPr id="2" name="Google Shape;368;p55">
            <a:extLst>
              <a:ext uri="{FF2B5EF4-FFF2-40B4-BE49-F238E27FC236}">
                <a16:creationId xmlns:a16="http://schemas.microsoft.com/office/drawing/2014/main" id="{A020584A-B1AC-E010-832C-F9643B4A3111}"/>
              </a:ext>
            </a:extLst>
          </p:cNvPr>
          <p:cNvPicPr preferRelativeResize="0"/>
          <p:nvPr/>
        </p:nvPicPr>
        <p:blipFill rotWithShape="1">
          <a:blip r:embed="rId3">
            <a:alphaModFix/>
          </a:blip>
          <a:srcRect r="1594"/>
          <a:stretch/>
        </p:blipFill>
        <p:spPr>
          <a:xfrm>
            <a:off x="269972" y="1219550"/>
            <a:ext cx="7971451" cy="1438216"/>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3" name="Google Shape;369;p55">
            <a:extLst>
              <a:ext uri="{FF2B5EF4-FFF2-40B4-BE49-F238E27FC236}">
                <a16:creationId xmlns:a16="http://schemas.microsoft.com/office/drawing/2014/main" id="{30019F64-7C6D-852D-BD9F-81891D3C6564}"/>
              </a:ext>
            </a:extLst>
          </p:cNvPr>
          <p:cNvPicPr preferRelativeResize="0"/>
          <p:nvPr/>
        </p:nvPicPr>
        <p:blipFill>
          <a:blip r:embed="rId4">
            <a:alphaModFix/>
          </a:blip>
          <a:stretch>
            <a:fillRect/>
          </a:stretch>
        </p:blipFill>
        <p:spPr>
          <a:xfrm>
            <a:off x="1002758" y="1636543"/>
            <a:ext cx="7554967" cy="1836758"/>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5" name="Google Shape;370;p55">
            <a:extLst>
              <a:ext uri="{FF2B5EF4-FFF2-40B4-BE49-F238E27FC236}">
                <a16:creationId xmlns:a16="http://schemas.microsoft.com/office/drawing/2014/main" id="{4ECBB971-29FC-9EA7-E246-D83DD069AAB4}"/>
              </a:ext>
            </a:extLst>
          </p:cNvPr>
          <p:cNvPicPr preferRelativeResize="0"/>
          <p:nvPr/>
        </p:nvPicPr>
        <p:blipFill rotWithShape="1">
          <a:blip r:embed="rId5">
            <a:alphaModFix/>
          </a:blip>
          <a:srcRect r="12288" b="10849"/>
          <a:stretch/>
        </p:blipFill>
        <p:spPr>
          <a:xfrm>
            <a:off x="1768926" y="2035085"/>
            <a:ext cx="7105102" cy="2557344"/>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nvGrpSpPr>
          <p:cNvPr id="7" name="Group 6">
            <a:extLst>
              <a:ext uri="{FF2B5EF4-FFF2-40B4-BE49-F238E27FC236}">
                <a16:creationId xmlns:a16="http://schemas.microsoft.com/office/drawing/2014/main" id="{C882C4A5-32A3-0FD2-5514-DC1D4E81A54A}"/>
              </a:ext>
            </a:extLst>
          </p:cNvPr>
          <p:cNvGrpSpPr/>
          <p:nvPr/>
        </p:nvGrpSpPr>
        <p:grpSpPr>
          <a:xfrm>
            <a:off x="7351701" y="0"/>
            <a:ext cx="1598530" cy="1410792"/>
            <a:chOff x="7351701" y="0"/>
            <a:chExt cx="1598530" cy="1410792"/>
          </a:xfrm>
        </p:grpSpPr>
        <p:sp>
          <p:nvSpPr>
            <p:cNvPr id="8" name="Pentagon 7">
              <a:extLst>
                <a:ext uri="{FF2B5EF4-FFF2-40B4-BE49-F238E27FC236}">
                  <a16:creationId xmlns:a16="http://schemas.microsoft.com/office/drawing/2014/main" id="{FB338AC6-88B8-EB7E-AA1F-3D0F917D079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F363C3E5-D6D5-3C9B-7F4A-143135B640CF}"/>
                </a:ext>
              </a:extLst>
            </p:cNvPr>
            <p:cNvPicPr>
              <a:picLocks noChangeAspect="1"/>
            </p:cNvPicPr>
            <p:nvPr userDrawn="1"/>
          </p:nvPicPr>
          <p:blipFill>
            <a:blip r:embed="rId6"/>
            <a:srcRect/>
            <a:stretch/>
          </p:blipFill>
          <p:spPr>
            <a:xfrm>
              <a:off x="7351701" y="106236"/>
              <a:ext cx="1598530" cy="810018"/>
            </a:xfrm>
            <a:prstGeom prst="rect">
              <a:avLst/>
            </a:prstGeom>
          </p:spPr>
        </p:pic>
      </p:grpSp>
    </p:spTree>
    <p:extLst>
      <p:ext uri="{BB962C8B-B14F-4D97-AF65-F5344CB8AC3E}">
        <p14:creationId xmlns:p14="http://schemas.microsoft.com/office/powerpoint/2010/main" val="3648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EAF4E-81B8-BEB7-A0F8-C0A0FC612B66}"/>
              </a:ext>
            </a:extLst>
          </p:cNvPr>
          <p:cNvSpPr>
            <a:spLocks noGrp="1"/>
          </p:cNvSpPr>
          <p:nvPr>
            <p:ph type="body" sz="quarter" idx="12"/>
          </p:nvPr>
        </p:nvSpPr>
        <p:spPr/>
        <p:txBody>
          <a:bodyPr/>
          <a:lstStyle/>
          <a:p>
            <a:r>
              <a:rPr lang="en-US"/>
              <a:t>Search Layouts</a:t>
            </a:r>
          </a:p>
        </p:txBody>
      </p:sp>
      <p:pic>
        <p:nvPicPr>
          <p:cNvPr id="3" name="Google Shape;421;p61">
            <a:extLst>
              <a:ext uri="{FF2B5EF4-FFF2-40B4-BE49-F238E27FC236}">
                <a16:creationId xmlns:a16="http://schemas.microsoft.com/office/drawing/2014/main" id="{EEAD972E-FEA0-E805-7DE6-2FD5EE8F4EE8}"/>
              </a:ext>
            </a:extLst>
          </p:cNvPr>
          <p:cNvPicPr preferRelativeResize="0"/>
          <p:nvPr/>
        </p:nvPicPr>
        <p:blipFill>
          <a:blip r:embed="rId3">
            <a:alphaModFix/>
          </a:blip>
          <a:stretch>
            <a:fillRect/>
          </a:stretch>
        </p:blipFill>
        <p:spPr>
          <a:xfrm>
            <a:off x="859262" y="1276108"/>
            <a:ext cx="7346902" cy="2844486"/>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4" name="Google Shape;422;p61">
            <a:extLst>
              <a:ext uri="{FF2B5EF4-FFF2-40B4-BE49-F238E27FC236}">
                <a16:creationId xmlns:a16="http://schemas.microsoft.com/office/drawing/2014/main" id="{B9A87593-A79C-6A2D-5AF1-A4FE86AF9CE7}"/>
              </a:ext>
            </a:extLst>
          </p:cNvPr>
          <p:cNvSpPr/>
          <p:nvPr/>
        </p:nvSpPr>
        <p:spPr>
          <a:xfrm>
            <a:off x="925675" y="2946857"/>
            <a:ext cx="3555960" cy="651064"/>
          </a:xfrm>
          <a:prstGeom prst="roundRect">
            <a:avLst>
              <a:gd name="adj" fmla="val 16667"/>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1580" tIns="41580" rIns="41580" bIns="41580" anchor="ctr" anchorCtr="0">
            <a:noAutofit/>
          </a:bodyPr>
          <a:lstStyle/>
          <a:p>
            <a:endParaRPr sz="637"/>
          </a:p>
        </p:txBody>
      </p:sp>
      <p:grpSp>
        <p:nvGrpSpPr>
          <p:cNvPr id="11" name="Group 10">
            <a:extLst>
              <a:ext uri="{FF2B5EF4-FFF2-40B4-BE49-F238E27FC236}">
                <a16:creationId xmlns:a16="http://schemas.microsoft.com/office/drawing/2014/main" id="{AB0B6A9B-5041-0901-8E2A-CBC254E1501B}"/>
              </a:ext>
            </a:extLst>
          </p:cNvPr>
          <p:cNvGrpSpPr/>
          <p:nvPr/>
        </p:nvGrpSpPr>
        <p:grpSpPr>
          <a:xfrm>
            <a:off x="814776" y="1274269"/>
            <a:ext cx="7435874" cy="3182615"/>
            <a:chOff x="822649" y="1265947"/>
            <a:chExt cx="7435874" cy="3182615"/>
          </a:xfrm>
        </p:grpSpPr>
        <p:pic>
          <p:nvPicPr>
            <p:cNvPr id="6" name="Google Shape;428;p62">
              <a:extLst>
                <a:ext uri="{FF2B5EF4-FFF2-40B4-BE49-F238E27FC236}">
                  <a16:creationId xmlns:a16="http://schemas.microsoft.com/office/drawing/2014/main" id="{7148DB7F-8529-9570-7346-DDDC58265764}"/>
                </a:ext>
              </a:extLst>
            </p:cNvPr>
            <p:cNvPicPr preferRelativeResize="0">
              <a:picLocks noChangeAspect="1"/>
            </p:cNvPicPr>
            <p:nvPr/>
          </p:nvPicPr>
          <p:blipFill rotWithShape="1">
            <a:blip r:embed="rId4">
              <a:alphaModFix/>
            </a:blip>
            <a:srcRect b="5891"/>
            <a:stretch/>
          </p:blipFill>
          <p:spPr>
            <a:xfrm>
              <a:off x="822649" y="1265947"/>
              <a:ext cx="7435874" cy="318261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cxnSp>
          <p:nvCxnSpPr>
            <p:cNvPr id="7" name="Google Shape;429;p62">
              <a:extLst>
                <a:ext uri="{FF2B5EF4-FFF2-40B4-BE49-F238E27FC236}">
                  <a16:creationId xmlns:a16="http://schemas.microsoft.com/office/drawing/2014/main" id="{367EE8C9-9E91-B6CA-042A-C77808DD75FE}"/>
                </a:ext>
              </a:extLst>
            </p:cNvPr>
            <p:cNvCxnSpPr/>
            <p:nvPr/>
          </p:nvCxnSpPr>
          <p:spPr>
            <a:xfrm rot="10800000">
              <a:off x="3992358" y="3284994"/>
              <a:ext cx="237925" cy="212840"/>
            </a:xfrm>
            <a:prstGeom prst="straightConnector1">
              <a:avLst/>
            </a:prstGeom>
            <a:noFill/>
            <a:ln w="57150" cap="flat" cmpd="sng">
              <a:solidFill>
                <a:schemeClr val="accent5"/>
              </a:solidFill>
              <a:prstDash val="solid"/>
              <a:round/>
              <a:headEnd type="none" w="med" len="med"/>
              <a:tailEnd type="triangle" w="med" len="med"/>
            </a:ln>
          </p:spPr>
        </p:cxnSp>
      </p:grpSp>
      <p:pic>
        <p:nvPicPr>
          <p:cNvPr id="8" name="Google Shape;435;p63">
            <a:extLst>
              <a:ext uri="{FF2B5EF4-FFF2-40B4-BE49-F238E27FC236}">
                <a16:creationId xmlns:a16="http://schemas.microsoft.com/office/drawing/2014/main" id="{5356A741-C0D4-821B-FF5D-F5EC2984B27A}"/>
              </a:ext>
            </a:extLst>
          </p:cNvPr>
          <p:cNvPicPr preferRelativeResize="0">
            <a:picLocks noChangeAspect="1"/>
          </p:cNvPicPr>
          <p:nvPr/>
        </p:nvPicPr>
        <p:blipFill rotWithShape="1">
          <a:blip r:embed="rId5">
            <a:alphaModFix/>
          </a:blip>
          <a:srcRect b="7744"/>
          <a:stretch/>
        </p:blipFill>
        <p:spPr>
          <a:xfrm>
            <a:off x="803164" y="1198847"/>
            <a:ext cx="7459098" cy="3489933"/>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9" name="Google Shape;443;p64">
            <a:extLst>
              <a:ext uri="{FF2B5EF4-FFF2-40B4-BE49-F238E27FC236}">
                <a16:creationId xmlns:a16="http://schemas.microsoft.com/office/drawing/2014/main" id="{A110C120-4742-2EA9-9058-CB943F2CC0DE}"/>
              </a:ext>
            </a:extLst>
          </p:cNvPr>
          <p:cNvPicPr preferRelativeResize="0">
            <a:picLocks noChangeAspect="1"/>
          </p:cNvPicPr>
          <p:nvPr/>
        </p:nvPicPr>
        <p:blipFill rotWithShape="1">
          <a:blip r:embed="rId6">
            <a:alphaModFix/>
          </a:blip>
          <a:srcRect b="8076"/>
          <a:stretch/>
        </p:blipFill>
        <p:spPr>
          <a:xfrm>
            <a:off x="789143" y="1203961"/>
            <a:ext cx="7487140" cy="3475393"/>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nvGrpSpPr>
          <p:cNvPr id="5" name="Group 4">
            <a:extLst>
              <a:ext uri="{FF2B5EF4-FFF2-40B4-BE49-F238E27FC236}">
                <a16:creationId xmlns:a16="http://schemas.microsoft.com/office/drawing/2014/main" id="{AFD6584F-4051-5FD3-27CC-6E75AA91A92F}"/>
              </a:ext>
            </a:extLst>
          </p:cNvPr>
          <p:cNvGrpSpPr/>
          <p:nvPr/>
        </p:nvGrpSpPr>
        <p:grpSpPr>
          <a:xfrm>
            <a:off x="7351701" y="0"/>
            <a:ext cx="1598530" cy="1410792"/>
            <a:chOff x="7351701" y="0"/>
            <a:chExt cx="1598530" cy="1410792"/>
          </a:xfrm>
        </p:grpSpPr>
        <p:sp>
          <p:nvSpPr>
            <p:cNvPr id="10" name="Pentagon 9">
              <a:extLst>
                <a:ext uri="{FF2B5EF4-FFF2-40B4-BE49-F238E27FC236}">
                  <a16:creationId xmlns:a16="http://schemas.microsoft.com/office/drawing/2014/main" id="{4AD8D206-11E1-D21E-8BE0-5BA2D588C5AA}"/>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12D61023-223D-5534-2041-60E36020A15D}"/>
                </a:ext>
              </a:extLst>
            </p:cNvPr>
            <p:cNvPicPr>
              <a:picLocks noChangeAspect="1"/>
            </p:cNvPicPr>
            <p:nvPr userDrawn="1"/>
          </p:nvPicPr>
          <p:blipFill>
            <a:blip r:embed="rId7"/>
            <a:srcRect/>
            <a:stretch/>
          </p:blipFill>
          <p:spPr>
            <a:xfrm>
              <a:off x="7351701" y="106236"/>
              <a:ext cx="1598530" cy="810018"/>
            </a:xfrm>
            <a:prstGeom prst="rect">
              <a:avLst/>
            </a:prstGeom>
          </p:spPr>
        </p:pic>
      </p:grpSp>
    </p:spTree>
    <p:extLst>
      <p:ext uri="{BB962C8B-B14F-4D97-AF65-F5344CB8AC3E}">
        <p14:creationId xmlns:p14="http://schemas.microsoft.com/office/powerpoint/2010/main" val="90783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Liaison Corporate">
      <a:dk1>
        <a:srgbClr val="382F2C"/>
      </a:dk1>
      <a:lt1>
        <a:srgbClr val="FFFFFF"/>
      </a:lt1>
      <a:dk2>
        <a:srgbClr val="002F87"/>
      </a:dk2>
      <a:lt2>
        <a:srgbClr val="B3BD00"/>
      </a:lt2>
      <a:accent1>
        <a:srgbClr val="002F87"/>
      </a:accent1>
      <a:accent2>
        <a:srgbClr val="7CA7AD"/>
      </a:accent2>
      <a:accent3>
        <a:srgbClr val="B3BD00"/>
      </a:accent3>
      <a:accent4>
        <a:srgbClr val="EAA900"/>
      </a:accent4>
      <a:accent5>
        <a:srgbClr val="B63C25"/>
      </a:accent5>
      <a:accent6>
        <a:srgbClr val="626569"/>
      </a:accent6>
      <a:hlink>
        <a:srgbClr val="002F87"/>
      </a:hlink>
      <a:folHlink>
        <a:srgbClr val="6E7B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9475915-0a35-4e7b-b6e3-62984fc21310" xsi:nil="true"/>
    <Date xmlns="5df08337-4256-4fbe-b77b-668d04ed44c2" xsi:nil="true"/>
    <lcf76f155ced4ddcb4097134ff3c332f xmlns="5df08337-4256-4fbe-b77b-668d04ed44c2">
      <Terms xmlns="http://schemas.microsoft.com/office/infopath/2007/PartnerControls"/>
    </lcf76f155ced4ddcb4097134ff3c332f>
    <DateofEvent xmlns="5df08337-4256-4fbe-b77b-668d04ed44c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FB1F15817E0E47803DEDEBD89AF03D" ma:contentTypeVersion="21" ma:contentTypeDescription="Create a new document." ma:contentTypeScope="" ma:versionID="dd73b7082d8413986a2a4017b976c269">
  <xsd:schema xmlns:xsd="http://www.w3.org/2001/XMLSchema" xmlns:xs="http://www.w3.org/2001/XMLSchema" xmlns:p="http://schemas.microsoft.com/office/2006/metadata/properties" xmlns:ns1="http://schemas.microsoft.com/sharepoint/v3" xmlns:ns2="5df08337-4256-4fbe-b77b-668d04ed44c2" xmlns:ns3="29475915-0a35-4e7b-b6e3-62984fc21310" targetNamespace="http://schemas.microsoft.com/office/2006/metadata/properties" ma:root="true" ma:fieldsID="483a7c8994c73494f6a232aba926bd87" ns1:_="" ns2:_="" ns3:_="">
    <xsd:import namespace="http://schemas.microsoft.com/sharepoint/v3"/>
    <xsd:import namespace="5df08337-4256-4fbe-b77b-668d04ed44c2"/>
    <xsd:import namespace="29475915-0a35-4e7b-b6e3-62984fc213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2:Date" minOccurs="0"/>
                <xsd:element ref="ns2:DateofEv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08337-4256-4fbe-b77b-668d04ed44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490749c-76c5-47de-8c26-8ab1fd2310ae"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description="date of event" ma:format="DateOnly" ma:internalName="Date">
      <xsd:simpleType>
        <xsd:restriction base="dms:DateTime"/>
      </xsd:simpleType>
    </xsd:element>
    <xsd:element name="DateofEvent" ma:index="27" nillable="true" ma:displayName="Date of Event" ma:format="DateOnly" ma:internalName="DateofEven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475915-0a35-4e7b-b6e3-62984fc213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ed7485f-e07b-458c-b265-26b37468bf99}" ma:internalName="TaxCatchAll" ma:showField="CatchAllData" ma:web="29475915-0a35-4e7b-b6e3-62984fc213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24CA99-F093-42B8-ABA6-958494AAB7CF}">
  <ds:schemaRefs>
    <ds:schemaRef ds:uri="http://schemas.microsoft.com/office/2006/documentManagement/types"/>
    <ds:schemaRef ds:uri="5df08337-4256-4fbe-b77b-668d04ed44c2"/>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29475915-0a35-4e7b-b6e3-62984fc21310"/>
    <ds:schemaRef ds:uri="http://schemas.microsoft.com/sharepoint/v3"/>
    <ds:schemaRef ds:uri="http://www.w3.org/XML/1998/namespace"/>
    <ds:schemaRef ds:uri="http://purl.org/dc/terms/"/>
  </ds:schemaRefs>
</ds:datastoreItem>
</file>

<file path=customXml/itemProps2.xml><?xml version="1.0" encoding="utf-8"?>
<ds:datastoreItem xmlns:ds="http://schemas.openxmlformats.org/officeDocument/2006/customXml" ds:itemID="{A16BF7A0-AE31-4DA7-8DE3-094FCF9E59F8}">
  <ds:schemaRefs>
    <ds:schemaRef ds:uri="http://schemas.microsoft.com/sharepoint/v3/contenttype/forms"/>
  </ds:schemaRefs>
</ds:datastoreItem>
</file>

<file path=customXml/itemProps3.xml><?xml version="1.0" encoding="utf-8"?>
<ds:datastoreItem xmlns:ds="http://schemas.openxmlformats.org/officeDocument/2006/customXml" ds:itemID="{147F94B9-F16B-4653-A0D8-A6E8BCC46B64}"/>
</file>

<file path=docProps/app.xml><?xml version="1.0" encoding="utf-8"?>
<Properties xmlns="http://schemas.openxmlformats.org/officeDocument/2006/extended-properties" xmlns:vt="http://schemas.openxmlformats.org/officeDocument/2006/docPropsVTypes">
  <Template/>
  <TotalTime>1097</TotalTime>
  <Words>3815</Words>
  <Application>Microsoft Macintosh PowerPoint</Application>
  <PresentationFormat>On-screen Show (16:9)</PresentationFormat>
  <Paragraphs>285</Paragraphs>
  <Slides>39</Slides>
  <Notes>36</Notes>
  <HiddenSlides>0</HiddenSlides>
  <MMClips>1</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39</vt:i4>
      </vt:variant>
      <vt:variant>
        <vt:lpstr>Custom Shows</vt:lpstr>
      </vt:variant>
      <vt:variant>
        <vt:i4>2</vt:i4>
      </vt:variant>
    </vt:vector>
  </HeadingPairs>
  <TitlesOfParts>
    <vt:vector size="49" baseType="lpstr">
      <vt:lpstr>Arial</vt:lpstr>
      <vt:lpstr>Calibri</vt:lpstr>
      <vt:lpstr>Corbel</vt:lpstr>
      <vt:lpstr>Franklin Gothic Book</vt:lpstr>
      <vt:lpstr>Franklin Gothic Medium</vt:lpstr>
      <vt:lpstr>System Font Regular</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vt:lpstr>
      <vt:lpstr>Main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B-School: What it Will Take to Thrive This Fall and Beyond</dc:title>
  <dc:creator>Louis Twelve</dc:creator>
  <cp:lastModifiedBy>Dan Hyman</cp:lastModifiedBy>
  <cp:revision>41</cp:revision>
  <dcterms:created xsi:type="dcterms:W3CDTF">2014-11-10T20:05:35Z</dcterms:created>
  <dcterms:modified xsi:type="dcterms:W3CDTF">2022-08-05T17:59:37Z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0x010100C7FB1F15817E0E47803DEDEBD89AF03D</vt:lpwstr>
  </property>
  <property fmtid="{D5CDD505-2E9C-101B-9397-08002B2CF9AE}" pid="3" name="MediaServiceImageTags">
    <vt:lpwstr/>
  </property>
</Properties>
</file>