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73" r:id="rId4"/>
  </p:sldMasterIdLst>
  <p:notesMasterIdLst>
    <p:notesMasterId r:id="rId26"/>
  </p:notesMasterIdLst>
  <p:handoutMasterIdLst>
    <p:handoutMasterId r:id="rId27"/>
  </p:handoutMasterIdLst>
  <p:sldIdLst>
    <p:sldId id="256" r:id="rId5"/>
    <p:sldId id="257" r:id="rId6"/>
    <p:sldId id="3017" r:id="rId7"/>
    <p:sldId id="259" r:id="rId8"/>
    <p:sldId id="3018" r:id="rId9"/>
    <p:sldId id="261" r:id="rId10"/>
    <p:sldId id="262" r:id="rId11"/>
    <p:sldId id="263" r:id="rId12"/>
    <p:sldId id="264" r:id="rId13"/>
    <p:sldId id="3019"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5143500" type="screen16x9"/>
  <p:notesSz cx="6858000" cy="9144000"/>
  <p:custShowLst>
    <p:custShow name="Intro" id="0">
      <p:sldLst/>
    </p:custShow>
    <p:custShow name="Main Presentation" id="1">
      <p:sldLst>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6"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EE2"/>
    <a:srgbClr val="C6BEBB"/>
    <a:srgbClr val="F830A0"/>
    <a:srgbClr val="D0DB37"/>
    <a:srgbClr val="002F87"/>
    <a:srgbClr val="012E86"/>
    <a:srgbClr val="7CA7AD"/>
    <a:srgbClr val="DAE79B"/>
    <a:srgbClr val="D8E785"/>
    <a:srgbClr val="CDD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7"/>
    <p:restoredTop sz="95714"/>
  </p:normalViewPr>
  <p:slideViewPr>
    <p:cSldViewPr snapToGrid="0">
      <p:cViewPr varScale="1">
        <p:scale>
          <a:sx n="163" d="100"/>
          <a:sy n="163" d="100"/>
        </p:scale>
        <p:origin x="1016" y="17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89"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87"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90"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86"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8/5/22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0" i="0">
                <a:latin typeface="Franklin Gothic Medium" panose="020B0603020102020204"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39f692367a_1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g139f692367a_1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3c8e05b01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3c8e05b01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ce33ec89d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ce33ec89d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3a8b892da8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3a8b892da8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sz="1400">
                <a:latin typeface="Arial"/>
                <a:ea typeface="Arial"/>
                <a:cs typeface="Arial"/>
                <a:sym typeface="Arial"/>
              </a:rPr>
              <a:t>Today, I’m excited to introduce you to an exciting new best practice, Total Enrollment, Liaison’s commitment to helping higher education institutions achieve positive outcomes—from application through graduation – and beyond. </a:t>
            </a:r>
            <a:endParaRPr/>
          </a:p>
          <a:p>
            <a:pPr marL="457200" marR="0" lvl="0" indent="-228600" algn="l" rtl="0">
              <a:lnSpc>
                <a:spcPct val="100000"/>
              </a:lnSpc>
              <a:spcBef>
                <a:spcPts val="0"/>
              </a:spcBef>
              <a:spcAft>
                <a:spcPts val="0"/>
              </a:spcAft>
              <a:buClr>
                <a:srgbClr val="000000"/>
              </a:buClr>
              <a:buSzPts val="1400"/>
              <a:buFont typeface="Arial"/>
              <a:buNone/>
            </a:pPr>
            <a:endParaRPr sz="140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 sz="1400">
                <a:solidFill>
                  <a:srgbClr val="000000"/>
                </a:solidFill>
                <a:latin typeface="Arial"/>
                <a:ea typeface="Arial"/>
                <a:cs typeface="Arial"/>
                <a:sym typeface="Arial"/>
              </a:rPr>
              <a:t>For the first time, Liaison has brought together the individual strengths of its award-winning brands and the connections with software and services across higher education, to create an Inquiry-to-Alumni solution that will forever eliminate the need for cobbled-together solutions from disparate companies that don’t work together. </a:t>
            </a:r>
            <a:endParaRPr/>
          </a:p>
          <a:p>
            <a:pPr marL="457200" marR="0" lvl="0" indent="-228600" algn="l" rtl="0">
              <a:lnSpc>
                <a:spcPct val="100000"/>
              </a:lnSpc>
              <a:spcBef>
                <a:spcPts val="0"/>
              </a:spcBef>
              <a:spcAft>
                <a:spcPts val="0"/>
              </a:spcAft>
              <a:buClr>
                <a:srgbClr val="000000"/>
              </a:buClr>
              <a:buSzPts val="1400"/>
              <a:buFont typeface="Arial"/>
              <a:buNone/>
            </a:pPr>
            <a:endParaRPr sz="140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 sz="1400">
                <a:solidFill>
                  <a:srgbClr val="000000"/>
                </a:solidFill>
                <a:latin typeface="Arial"/>
                <a:ea typeface="Arial"/>
                <a:cs typeface="Arial"/>
                <a:sym typeface="Arial"/>
              </a:rPr>
              <a:t>More importantly, it puts the student experience first – making sure they have access to the right tools to learn about your institution, schedule a campus visit, fill out the application, communicate back-and-forth with your teams, and even gain support from faculty/staff if they’re struggling in a course.     </a:t>
            </a:r>
            <a:endParaRPr sz="140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sz="140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 sz="1400">
                <a:solidFill>
                  <a:srgbClr val="000000"/>
                </a:solidFill>
                <a:latin typeface="Arial"/>
                <a:ea typeface="Arial"/>
                <a:cs typeface="Arial"/>
                <a:sym typeface="Arial"/>
              </a:rPr>
              <a:t>Total Enrollment is an ecosystem designed to support you and your students – no matter the application, CRM or communication tools you’re using.  </a:t>
            </a:r>
            <a:endParaRPr sz="140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83" name="Google Shape;683;g13a8b892da8_0_3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3a8b892da8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13a8b892da8_0_3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90" name="Google Shape;690;g13a8b892da8_0_3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3a8b892da8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13a8b892da8_0_7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Sasha</a:t>
            </a:r>
            <a:endParaRPr/>
          </a:p>
        </p:txBody>
      </p:sp>
      <p:sp>
        <p:nvSpPr>
          <p:cNvPr id="699" name="Google Shape;699;g13a8b892da8_0_7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39f692367a_1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0" name="Google Shape;710;g139f692367a_1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3a8b892da8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13a8b892da8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ce33ec89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g13ce33ec89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3ce33ec89d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4" name="Google Shape;774;g13ce33ec89d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39f692367a_1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g139f692367a_1_4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80" name="Google Shape;780;g139f692367a_1_4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39f692367a_1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g139f692367a_1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39f692367a_1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7" name="Google Shape;787;g139f692367a_1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39f692367a_1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139f692367a_1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39f692367a_1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139f692367a_1_4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46" name="Google Shape;546;g139f692367a_1_4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39f692367a_1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0" name="Google Shape;560;g139f692367a_1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3c8e05b01a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13c8e05b01a_0_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 dirty="0"/>
              <a:t>Here are some highlights of our previous 12 months of releases: </a:t>
            </a:r>
            <a:endParaRPr dirty="0"/>
          </a:p>
          <a:p>
            <a:pPr marL="457200" marR="0" lvl="0" indent="-298450" algn="l" rtl="0">
              <a:lnSpc>
                <a:spcPct val="100000"/>
              </a:lnSpc>
              <a:spcBef>
                <a:spcPts val="0"/>
              </a:spcBef>
              <a:spcAft>
                <a:spcPts val="0"/>
              </a:spcAft>
              <a:buSzPts val="1100"/>
              <a:buChar char="●"/>
            </a:pPr>
            <a:r>
              <a:rPr lang="en" dirty="0"/>
              <a:t>We helped you reduce your reliance on third-party tools, by re-launching Tx Forms</a:t>
            </a:r>
            <a:endParaRPr dirty="0"/>
          </a:p>
          <a:p>
            <a:pPr marL="457200" marR="0" lvl="0" indent="-298450" algn="l" rtl="0">
              <a:lnSpc>
                <a:spcPct val="100000"/>
              </a:lnSpc>
              <a:spcBef>
                <a:spcPts val="0"/>
              </a:spcBef>
              <a:spcAft>
                <a:spcPts val="0"/>
              </a:spcAft>
              <a:buSzPts val="1100"/>
              <a:buChar char="●"/>
            </a:pPr>
            <a:r>
              <a:rPr lang="en" dirty="0">
                <a:solidFill>
                  <a:schemeClr val="dk1"/>
                </a:solidFill>
              </a:rPr>
              <a:t>We helped you better organize your campaigns and other data with Folders for your email campaigns</a:t>
            </a:r>
            <a:endParaRPr dirty="0">
              <a:solidFill>
                <a:schemeClr val="dk1"/>
              </a:solidFill>
            </a:endParaRPr>
          </a:p>
          <a:p>
            <a:pPr marL="457200" marR="0" lvl="0" indent="-298450" algn="l" rtl="0">
              <a:lnSpc>
                <a:spcPct val="100000"/>
              </a:lnSpc>
              <a:spcBef>
                <a:spcPts val="0"/>
              </a:spcBef>
              <a:spcAft>
                <a:spcPts val="0"/>
              </a:spcAft>
              <a:buClr>
                <a:schemeClr val="dk1"/>
              </a:buClr>
              <a:buSzPts val="1100"/>
              <a:buChar char="●"/>
            </a:pPr>
            <a:r>
              <a:rPr lang="en" dirty="0">
                <a:solidFill>
                  <a:schemeClr val="dk1"/>
                </a:solidFill>
              </a:rPr>
              <a:t>We iterated on our SMS and Print tools, with more to come this year</a:t>
            </a:r>
            <a:endParaRPr dirty="0">
              <a:solidFill>
                <a:schemeClr val="dk1"/>
              </a:solidFill>
            </a:endParaRPr>
          </a:p>
          <a:p>
            <a:pPr marL="457200" marR="0" lvl="0" indent="-298450" algn="l" rtl="0">
              <a:lnSpc>
                <a:spcPct val="100000"/>
              </a:lnSpc>
              <a:spcBef>
                <a:spcPts val="0"/>
              </a:spcBef>
              <a:spcAft>
                <a:spcPts val="0"/>
              </a:spcAft>
              <a:buSzPts val="1100"/>
              <a:buChar char="●"/>
            </a:pPr>
            <a:r>
              <a:rPr lang="en" dirty="0"/>
              <a:t>We launched a view for students to better schedule appointments with specific staff members</a:t>
            </a:r>
            <a:endParaRPr dirty="0"/>
          </a:p>
          <a:p>
            <a:pPr marL="457200" marR="0" lvl="0" indent="-298450" algn="l" rtl="0">
              <a:lnSpc>
                <a:spcPct val="100000"/>
              </a:lnSpc>
              <a:spcBef>
                <a:spcPts val="0"/>
              </a:spcBef>
              <a:spcAft>
                <a:spcPts val="0"/>
              </a:spcAft>
              <a:buSzPts val="1100"/>
              <a:buChar char="●"/>
            </a:pPr>
            <a:r>
              <a:rPr lang="en" dirty="0"/>
              <a:t>We responded to your feedback by closing over 70 issues reported directly by you and your colleagues</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 dirty="0"/>
              <a:t>That was a brief look back. Now, let’s look forward at what the next year holds.</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endParaRPr dirty="0"/>
          </a:p>
        </p:txBody>
      </p:sp>
      <p:sp>
        <p:nvSpPr>
          <p:cNvPr id="566" name="Google Shape;566;g13c8e05b01a_0_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3a8b892da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3a8b892da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next 12 months, we want to focus on 1 theme for TargetX: Firm Up Our Foundation. We want to make your life easier, and we want to grow the TargetX community.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three tentpoles, three major parts, to this strategy. [read numbers]</a:t>
            </a:r>
            <a:endParaRPr/>
          </a:p>
          <a:p>
            <a:pPr marL="0" lvl="0" indent="0" algn="l" rtl="0">
              <a:spcBef>
                <a:spcPts val="0"/>
              </a:spcBef>
              <a:spcAft>
                <a:spcPts val="0"/>
              </a:spcAft>
              <a:buNone/>
            </a:pPr>
            <a:endParaRPr/>
          </a:p>
          <a:p>
            <a:pPr marL="0" lvl="0" indent="0" algn="l" rtl="0">
              <a:spcBef>
                <a:spcPts val="0"/>
              </a:spcBef>
              <a:spcAft>
                <a:spcPts val="0"/>
              </a:spcAft>
              <a:buNone/>
            </a:pPr>
            <a:r>
              <a:rPr lang="en" sz="1050">
                <a:solidFill>
                  <a:schemeClr val="dk1"/>
                </a:solidFill>
                <a:highlight>
                  <a:srgbClr val="FFFFFF"/>
                </a:highlight>
                <a:latin typeface="Roboto"/>
                <a:ea typeface="Roboto"/>
                <a:cs typeface="Roboto"/>
                <a:sym typeface="Roboto"/>
              </a:rPr>
              <a:t>YargetX plays nicely with SF - enhanced domains, Shield, (past) package updates, EDA, Flow Planner (future). Customers keep telling me that they want to be able to use SF features in conjunction with TX features, so my hope is this line speaks to that concern...and says "we are 100% built on the Salesforce platform" clea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3c8e05b01a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3c8e05b01a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Right now, we’ve launched some key things that help you use other Liaison products, and reduce your reliance on third parties: the 22-23 common app and other standard imports are ready, we have a sync with our Enrollment Marketing Platform and Centralized Application Service, and we’re importing academic prescriptions from our machine intelligence solution, Othot.</a:t>
            </a:r>
            <a:endParaRPr/>
          </a:p>
          <a:p>
            <a:pPr marL="0" lvl="0" indent="0" algn="l" rtl="0">
              <a:spcBef>
                <a:spcPts val="0"/>
              </a:spcBef>
              <a:spcAft>
                <a:spcPts val="0"/>
              </a:spcAft>
              <a:buNone/>
            </a:pPr>
            <a:endParaRPr/>
          </a:p>
          <a:p>
            <a:pPr marL="0" lvl="0" indent="0" algn="l" rtl="0">
              <a:spcBef>
                <a:spcPts val="0"/>
              </a:spcBef>
              <a:spcAft>
                <a:spcPts val="0"/>
              </a:spcAft>
              <a:buNone/>
            </a:pPr>
            <a:r>
              <a:rPr lang="en"/>
              <a:t>Over the next year, we’ll be improving these syncs: bringing CAS’s lessons learned into the TargetX admissions application, opening up two-way syncing with EMP, and surfacing Othot prescriptions inside our Retention suite.</a:t>
            </a:r>
            <a:r>
              <a:rPr lang="en" sz="1200">
                <a:solidFill>
                  <a:srgbClr val="DCDDDE"/>
                </a:solidFill>
              </a:rPr>
              <a:t>Phenomena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3ce33ec89d_3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g13ce33ec89d_3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1">
  <p:cSld name="Cover 1">
    <p:spTree>
      <p:nvGrpSpPr>
        <p:cNvPr id="1" name="Shape 57"/>
        <p:cNvGrpSpPr/>
        <p:nvPr/>
      </p:nvGrpSpPr>
      <p:grpSpPr>
        <a:xfrm>
          <a:off x="0" y="0"/>
          <a:ext cx="0" cy="0"/>
          <a:chOff x="0" y="0"/>
          <a:chExt cx="0" cy="0"/>
        </a:xfrm>
      </p:grpSpPr>
      <p:pic>
        <p:nvPicPr>
          <p:cNvPr id="58" name="Google Shape;58;p14"/>
          <p:cNvPicPr preferRelativeResize="0"/>
          <p:nvPr/>
        </p:nvPicPr>
        <p:blipFill rotWithShape="1">
          <a:blip r:embed="rId2">
            <a:alphaModFix/>
          </a:blip>
          <a:srcRect/>
          <a:stretch/>
        </p:blipFill>
        <p:spPr>
          <a:xfrm>
            <a:off x="-10430" y="0"/>
            <a:ext cx="9154430" cy="5143499"/>
          </a:xfrm>
          <a:prstGeom prst="rect">
            <a:avLst/>
          </a:prstGeom>
          <a:noFill/>
          <a:ln>
            <a:noFill/>
          </a:ln>
        </p:spPr>
      </p:pic>
      <p:sp>
        <p:nvSpPr>
          <p:cNvPr id="59" name="Google Shape;59;p14"/>
          <p:cNvSpPr/>
          <p:nvPr/>
        </p:nvSpPr>
        <p:spPr>
          <a:xfrm>
            <a:off x="-5215" y="0"/>
            <a:ext cx="9154430" cy="5143499"/>
          </a:xfrm>
          <a:prstGeom prst="rect">
            <a:avLst/>
          </a:prstGeom>
          <a:gradFill>
            <a:gsLst>
              <a:gs pos="0">
                <a:srgbClr val="213E7C">
                  <a:alpha val="80000"/>
                </a:srgbClr>
              </a:gs>
              <a:gs pos="11000">
                <a:srgbClr val="213E7C">
                  <a:alpha val="80000"/>
                </a:srgbClr>
              </a:gs>
              <a:gs pos="88000">
                <a:srgbClr val="7EA6AD">
                  <a:alpha val="80392"/>
                </a:srgbClr>
              </a:gs>
              <a:gs pos="100000">
                <a:srgbClr val="7EA6AD">
                  <a:alpha val="80392"/>
                </a:srgbClr>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8853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Presenters">
  <p:cSld name="3 Presenters">
    <p:spTree>
      <p:nvGrpSpPr>
        <p:cNvPr id="1" name="Shape 155"/>
        <p:cNvGrpSpPr/>
        <p:nvPr/>
      </p:nvGrpSpPr>
      <p:grpSpPr>
        <a:xfrm>
          <a:off x="0" y="0"/>
          <a:ext cx="0" cy="0"/>
          <a:chOff x="0" y="0"/>
          <a:chExt cx="0" cy="0"/>
        </a:xfrm>
      </p:grpSpPr>
      <p:sp>
        <p:nvSpPr>
          <p:cNvPr id="156" name="Google Shape;156;p23"/>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157" name="Google Shape;157;p23"/>
          <p:cNvSpPr/>
          <p:nvPr/>
        </p:nvSpPr>
        <p:spPr>
          <a:xfrm>
            <a:off x="-79771" y="1872135"/>
            <a:ext cx="9303542" cy="2660107"/>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158" name="Google Shape;158;p23"/>
          <p:cNvSpPr>
            <a:spLocks noGrp="1"/>
          </p:cNvSpPr>
          <p:nvPr>
            <p:ph type="pic" idx="2"/>
          </p:nvPr>
        </p:nvSpPr>
        <p:spPr>
          <a:xfrm>
            <a:off x="794048" y="1185295"/>
            <a:ext cx="1659351" cy="1658918"/>
          </a:xfrm>
          <a:prstGeom prst="ellipse">
            <a:avLst/>
          </a:prstGeom>
          <a:solidFill>
            <a:schemeClr val="lt1"/>
          </a:solidFill>
          <a:ln w="12700" cap="flat" cmpd="sng">
            <a:solidFill>
              <a:schemeClr val="lt1"/>
            </a:solidFill>
            <a:prstDash val="solid"/>
            <a:round/>
            <a:headEnd type="none" w="sm" len="sm"/>
            <a:tailEnd type="none" w="sm" len="sm"/>
          </a:ln>
        </p:spPr>
      </p:sp>
      <p:sp>
        <p:nvSpPr>
          <p:cNvPr id="159" name="Google Shape;159;p23"/>
          <p:cNvSpPr>
            <a:spLocks noGrp="1"/>
          </p:cNvSpPr>
          <p:nvPr>
            <p:ph type="pic" idx="3"/>
          </p:nvPr>
        </p:nvSpPr>
        <p:spPr>
          <a:xfrm>
            <a:off x="3742325" y="1185295"/>
            <a:ext cx="1659351" cy="1658918"/>
          </a:xfrm>
          <a:prstGeom prst="ellipse">
            <a:avLst/>
          </a:prstGeom>
          <a:solidFill>
            <a:schemeClr val="lt1"/>
          </a:solidFill>
          <a:ln w="12700" cap="flat" cmpd="sng">
            <a:solidFill>
              <a:schemeClr val="lt1"/>
            </a:solidFill>
            <a:prstDash val="solid"/>
            <a:round/>
            <a:headEnd type="none" w="sm" len="sm"/>
            <a:tailEnd type="none" w="sm" len="sm"/>
          </a:ln>
        </p:spPr>
      </p:sp>
      <p:sp>
        <p:nvSpPr>
          <p:cNvPr id="160" name="Google Shape;160;p23"/>
          <p:cNvSpPr>
            <a:spLocks noGrp="1"/>
          </p:cNvSpPr>
          <p:nvPr>
            <p:ph type="pic" idx="4"/>
          </p:nvPr>
        </p:nvSpPr>
        <p:spPr>
          <a:xfrm>
            <a:off x="6674835" y="1185295"/>
            <a:ext cx="1659351" cy="1658918"/>
          </a:xfrm>
          <a:prstGeom prst="ellipse">
            <a:avLst/>
          </a:prstGeom>
          <a:solidFill>
            <a:schemeClr val="lt1"/>
          </a:solidFill>
          <a:ln w="12700" cap="flat" cmpd="sng">
            <a:solidFill>
              <a:schemeClr val="lt1"/>
            </a:solidFill>
            <a:prstDash val="solid"/>
            <a:round/>
            <a:headEnd type="none" w="sm" len="sm"/>
            <a:tailEnd type="none" w="sm" len="sm"/>
          </a:ln>
        </p:spPr>
      </p:sp>
      <p:sp>
        <p:nvSpPr>
          <p:cNvPr id="161" name="Google Shape;161;p23"/>
          <p:cNvSpPr txBox="1">
            <a:spLocks noGrp="1"/>
          </p:cNvSpPr>
          <p:nvPr>
            <p:ph type="body" idx="1"/>
          </p:nvPr>
        </p:nvSpPr>
        <p:spPr>
          <a:xfrm>
            <a:off x="375081" y="2961116"/>
            <a:ext cx="2505075"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600" b="1" i="0" u="none" strike="noStrike" cap="none">
                <a:solidFill>
                  <a:schemeClr val="dk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62" name="Google Shape;162;p23"/>
          <p:cNvSpPr txBox="1">
            <a:spLocks noGrp="1"/>
          </p:cNvSpPr>
          <p:nvPr>
            <p:ph type="body" idx="5"/>
          </p:nvPr>
        </p:nvSpPr>
        <p:spPr>
          <a:xfrm>
            <a:off x="375081" y="3255318"/>
            <a:ext cx="2505075"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1" u="none" strike="noStrike" cap="none">
                <a:solidFill>
                  <a:schemeClr val="dk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63" name="Google Shape;163;p23"/>
          <p:cNvSpPr txBox="1">
            <a:spLocks noGrp="1"/>
          </p:cNvSpPr>
          <p:nvPr>
            <p:ph type="body" idx="6"/>
          </p:nvPr>
        </p:nvSpPr>
        <p:spPr>
          <a:xfrm>
            <a:off x="3319463" y="2961116"/>
            <a:ext cx="2505075"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600" b="1" i="0" u="none" strike="noStrike" cap="none">
                <a:solidFill>
                  <a:schemeClr val="dk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64" name="Google Shape;164;p23"/>
          <p:cNvSpPr txBox="1">
            <a:spLocks noGrp="1"/>
          </p:cNvSpPr>
          <p:nvPr>
            <p:ph type="body" idx="7"/>
          </p:nvPr>
        </p:nvSpPr>
        <p:spPr>
          <a:xfrm>
            <a:off x="3319463" y="3255318"/>
            <a:ext cx="2505075"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1" u="none" strike="noStrike" cap="none">
                <a:solidFill>
                  <a:schemeClr val="dk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65" name="Google Shape;165;p23"/>
          <p:cNvSpPr txBox="1">
            <a:spLocks noGrp="1"/>
          </p:cNvSpPr>
          <p:nvPr>
            <p:ph type="body" idx="8"/>
          </p:nvPr>
        </p:nvSpPr>
        <p:spPr>
          <a:xfrm>
            <a:off x="6261549" y="2961116"/>
            <a:ext cx="2505075"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600" b="1" i="0" u="none" strike="noStrike" cap="none">
                <a:solidFill>
                  <a:schemeClr val="dk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66" name="Google Shape;166;p23"/>
          <p:cNvSpPr txBox="1">
            <a:spLocks noGrp="1"/>
          </p:cNvSpPr>
          <p:nvPr>
            <p:ph type="body" idx="9"/>
          </p:nvPr>
        </p:nvSpPr>
        <p:spPr>
          <a:xfrm>
            <a:off x="6261549" y="3255318"/>
            <a:ext cx="2505075"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1" u="none" strike="noStrike" cap="none">
                <a:solidFill>
                  <a:schemeClr val="dk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67" name="Google Shape;167;p23"/>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168" name="Google Shape;168;p23"/>
          <p:cNvSpPr txBox="1">
            <a:spLocks noGrp="1"/>
          </p:cNvSpPr>
          <p:nvPr>
            <p:ph type="body" idx="13"/>
          </p:nvPr>
        </p:nvSpPr>
        <p:spPr>
          <a:xfrm>
            <a:off x="1687632" y="249281"/>
            <a:ext cx="5615918"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69" name="Google Shape;169;p23"/>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170" name="Google Shape;170;p23"/>
          <p:cNvSpPr txBox="1"/>
          <p:nvPr/>
        </p:nvSpPr>
        <p:spPr>
          <a:xfrm>
            <a:off x="0" y="-388429"/>
            <a:ext cx="5528733" cy="26161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100"/>
              <a:buFont typeface="Libre Franklin Medium"/>
              <a:buAutoNum type="arabicPeriod"/>
            </a:pPr>
            <a:r>
              <a:rPr lang="en" sz="1100" b="0" i="0" u="none" strike="noStrike" cap="none">
                <a:solidFill>
                  <a:srgbClr val="000000"/>
                </a:solidFill>
                <a:latin typeface="Libre Franklin"/>
                <a:ea typeface="Libre Franklin"/>
                <a:cs typeface="Libre Franklin"/>
                <a:sym typeface="Libre Franklin"/>
              </a:rPr>
              <a:t>Paste institution logo image under title instead of typing out. </a:t>
            </a:r>
            <a:endParaRPr dirty="0"/>
          </a:p>
        </p:txBody>
      </p:sp>
      <p:pic>
        <p:nvPicPr>
          <p:cNvPr id="171" name="Google Shape;171;p23" descr="Icon&#10;&#10;Description automatically generated"/>
          <p:cNvPicPr preferRelativeResize="0"/>
          <p:nvPr/>
        </p:nvPicPr>
        <p:blipFill rotWithShape="1">
          <a:blip r:embed="rId2">
            <a:alphaModFix/>
          </a:blip>
          <a:srcRect/>
          <a:stretch/>
        </p:blipFill>
        <p:spPr>
          <a:xfrm>
            <a:off x="4259040" y="766932"/>
            <a:ext cx="625918" cy="153456"/>
          </a:xfrm>
          <a:prstGeom prst="rect">
            <a:avLst/>
          </a:prstGeom>
          <a:noFill/>
          <a:ln>
            <a:noFill/>
          </a:ln>
        </p:spPr>
      </p:pic>
      <p:pic>
        <p:nvPicPr>
          <p:cNvPr id="172" name="Google Shape;172;p23"/>
          <p:cNvPicPr preferRelativeResize="0"/>
          <p:nvPr/>
        </p:nvPicPr>
        <p:blipFill rotWithShape="1">
          <a:blip r:embed="rId3">
            <a:alphaModFix/>
          </a:blip>
          <a:srcRect/>
          <a:stretch/>
        </p:blipFill>
        <p:spPr>
          <a:xfrm>
            <a:off x="7866862" y="4854448"/>
            <a:ext cx="1155278" cy="182816"/>
          </a:xfrm>
          <a:prstGeom prst="rect">
            <a:avLst/>
          </a:prstGeom>
          <a:noFill/>
          <a:ln>
            <a:noFill/>
          </a:ln>
        </p:spPr>
      </p:pic>
      <p:sp>
        <p:nvSpPr>
          <p:cNvPr id="173" name="Google Shape;173;p23"/>
          <p:cNvSpPr txBox="1">
            <a:spLocks noGrp="1"/>
          </p:cNvSpPr>
          <p:nvPr>
            <p:ph type="body" idx="14"/>
          </p:nvPr>
        </p:nvSpPr>
        <p:spPr>
          <a:xfrm>
            <a:off x="375081" y="3743935"/>
            <a:ext cx="2505075" cy="633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74" name="Google Shape;174;p23"/>
          <p:cNvSpPr txBox="1">
            <a:spLocks noGrp="1"/>
          </p:cNvSpPr>
          <p:nvPr>
            <p:ph type="body" idx="15"/>
          </p:nvPr>
        </p:nvSpPr>
        <p:spPr>
          <a:xfrm>
            <a:off x="3317167" y="3743935"/>
            <a:ext cx="2505075" cy="633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75" name="Google Shape;175;p23"/>
          <p:cNvSpPr txBox="1">
            <a:spLocks noGrp="1"/>
          </p:cNvSpPr>
          <p:nvPr>
            <p:ph type="body" idx="16"/>
          </p:nvPr>
        </p:nvSpPr>
        <p:spPr>
          <a:xfrm>
            <a:off x="6260151" y="3743935"/>
            <a:ext cx="2505075" cy="633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76" name="Google Shape;176;p23"/>
          <p:cNvSpPr/>
          <p:nvPr/>
        </p:nvSpPr>
        <p:spPr>
          <a:xfrm rot="5400000">
            <a:off x="7526574" y="-148468"/>
            <a:ext cx="1248783" cy="1545718"/>
          </a:xfrm>
          <a:prstGeom prst="homePlate">
            <a:avLst>
              <a:gd name="adj" fmla="val 33666"/>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7" name="Google Shape;177;p23"/>
          <p:cNvPicPr preferRelativeResize="0"/>
          <p:nvPr/>
        </p:nvPicPr>
        <p:blipFill rotWithShape="1">
          <a:blip r:embed="rId4">
            <a:alphaModFix/>
          </a:blip>
          <a:srcRect/>
          <a:stretch/>
        </p:blipFill>
        <p:spPr>
          <a:xfrm>
            <a:off x="7351701" y="0"/>
            <a:ext cx="1598530" cy="810018"/>
          </a:xfrm>
          <a:prstGeom prst="rect">
            <a:avLst/>
          </a:prstGeom>
          <a:noFill/>
          <a:ln>
            <a:noFill/>
          </a:ln>
        </p:spPr>
      </p:pic>
    </p:spTree>
    <p:extLst>
      <p:ext uri="{BB962C8B-B14F-4D97-AF65-F5344CB8AC3E}">
        <p14:creationId xmlns:p14="http://schemas.microsoft.com/office/powerpoint/2010/main" val="958353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 Presenters">
  <p:cSld name="4 Presenters">
    <p:spTree>
      <p:nvGrpSpPr>
        <p:cNvPr id="1" name="Shape 178"/>
        <p:cNvGrpSpPr/>
        <p:nvPr/>
      </p:nvGrpSpPr>
      <p:grpSpPr>
        <a:xfrm>
          <a:off x="0" y="0"/>
          <a:ext cx="0" cy="0"/>
          <a:chOff x="0" y="0"/>
          <a:chExt cx="0" cy="0"/>
        </a:xfrm>
      </p:grpSpPr>
      <p:sp>
        <p:nvSpPr>
          <p:cNvPr id="179" name="Google Shape;179;p24"/>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180" name="Google Shape;180;p24"/>
          <p:cNvSpPr/>
          <p:nvPr/>
        </p:nvSpPr>
        <p:spPr>
          <a:xfrm>
            <a:off x="-79771" y="1872135"/>
            <a:ext cx="9303542" cy="2660107"/>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ibre Franklin Medium"/>
              <a:ea typeface="Libre Franklin Medium"/>
              <a:cs typeface="Libre Franklin Medium"/>
              <a:sym typeface="Libre Franklin Medium"/>
            </a:endParaRPr>
          </a:p>
        </p:txBody>
      </p:sp>
      <p:sp>
        <p:nvSpPr>
          <p:cNvPr id="181" name="Google Shape;181;p24"/>
          <p:cNvSpPr>
            <a:spLocks noGrp="1"/>
          </p:cNvSpPr>
          <p:nvPr>
            <p:ph type="pic" idx="2"/>
          </p:nvPr>
        </p:nvSpPr>
        <p:spPr>
          <a:xfrm>
            <a:off x="547565" y="1190381"/>
            <a:ext cx="1459146" cy="1458765"/>
          </a:xfrm>
          <a:prstGeom prst="ellipse">
            <a:avLst/>
          </a:prstGeom>
          <a:solidFill>
            <a:schemeClr val="lt1"/>
          </a:solidFill>
          <a:ln w="12700" cap="flat" cmpd="sng">
            <a:solidFill>
              <a:schemeClr val="lt1"/>
            </a:solidFill>
            <a:prstDash val="solid"/>
            <a:round/>
            <a:headEnd type="none" w="sm" len="sm"/>
            <a:tailEnd type="none" w="sm" len="sm"/>
          </a:ln>
        </p:spPr>
      </p:sp>
      <p:sp>
        <p:nvSpPr>
          <p:cNvPr id="182" name="Google Shape;182;p24"/>
          <p:cNvSpPr>
            <a:spLocks noGrp="1"/>
          </p:cNvSpPr>
          <p:nvPr>
            <p:ph type="pic" idx="3"/>
          </p:nvPr>
        </p:nvSpPr>
        <p:spPr>
          <a:xfrm>
            <a:off x="2744139" y="1185295"/>
            <a:ext cx="1459146" cy="1458765"/>
          </a:xfrm>
          <a:prstGeom prst="ellipse">
            <a:avLst/>
          </a:prstGeom>
          <a:solidFill>
            <a:schemeClr val="lt1"/>
          </a:solidFill>
          <a:ln w="12700" cap="flat" cmpd="sng">
            <a:solidFill>
              <a:schemeClr val="lt1"/>
            </a:solidFill>
            <a:prstDash val="solid"/>
            <a:round/>
            <a:headEnd type="none" w="sm" len="sm"/>
            <a:tailEnd type="none" w="sm" len="sm"/>
          </a:ln>
        </p:spPr>
      </p:sp>
      <p:sp>
        <p:nvSpPr>
          <p:cNvPr id="183" name="Google Shape;183;p24"/>
          <p:cNvSpPr>
            <a:spLocks noGrp="1"/>
          </p:cNvSpPr>
          <p:nvPr>
            <p:ph type="pic" idx="4"/>
          </p:nvPr>
        </p:nvSpPr>
        <p:spPr>
          <a:xfrm>
            <a:off x="4940713" y="1185295"/>
            <a:ext cx="1459146" cy="1458765"/>
          </a:xfrm>
          <a:prstGeom prst="ellipse">
            <a:avLst/>
          </a:prstGeom>
          <a:solidFill>
            <a:schemeClr val="lt1"/>
          </a:solidFill>
          <a:ln w="12700" cap="flat" cmpd="sng">
            <a:solidFill>
              <a:schemeClr val="lt1"/>
            </a:solidFill>
            <a:prstDash val="solid"/>
            <a:round/>
            <a:headEnd type="none" w="sm" len="sm"/>
            <a:tailEnd type="none" w="sm" len="sm"/>
          </a:ln>
        </p:spPr>
      </p:sp>
      <p:sp>
        <p:nvSpPr>
          <p:cNvPr id="184" name="Google Shape;184;p24"/>
          <p:cNvSpPr txBox="1">
            <a:spLocks noGrp="1"/>
          </p:cNvSpPr>
          <p:nvPr>
            <p:ph type="body" idx="1"/>
          </p:nvPr>
        </p:nvSpPr>
        <p:spPr>
          <a:xfrm>
            <a:off x="279397" y="2845963"/>
            <a:ext cx="1995483"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500" b="1" i="0" u="none" strike="noStrike" cap="none">
                <a:solidFill>
                  <a:schemeClr val="dk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85" name="Google Shape;185;p24"/>
          <p:cNvSpPr txBox="1">
            <a:spLocks noGrp="1"/>
          </p:cNvSpPr>
          <p:nvPr>
            <p:ph type="body" idx="5"/>
          </p:nvPr>
        </p:nvSpPr>
        <p:spPr>
          <a:xfrm>
            <a:off x="279397" y="3140165"/>
            <a:ext cx="1995483"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200" b="0" i="1" u="none" strike="noStrike" cap="none">
                <a:solidFill>
                  <a:schemeClr val="dk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86" name="Google Shape;186;p24"/>
          <p:cNvSpPr txBox="1">
            <a:spLocks noGrp="1"/>
          </p:cNvSpPr>
          <p:nvPr>
            <p:ph type="body" idx="6"/>
          </p:nvPr>
        </p:nvSpPr>
        <p:spPr>
          <a:xfrm>
            <a:off x="2475971" y="2845963"/>
            <a:ext cx="1995483"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500" b="1" i="0" u="none" strike="noStrike" cap="none">
                <a:solidFill>
                  <a:schemeClr val="dk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87" name="Google Shape;187;p24"/>
          <p:cNvSpPr txBox="1">
            <a:spLocks noGrp="1"/>
          </p:cNvSpPr>
          <p:nvPr>
            <p:ph type="body" idx="7"/>
          </p:nvPr>
        </p:nvSpPr>
        <p:spPr>
          <a:xfrm>
            <a:off x="2475971" y="3140165"/>
            <a:ext cx="1995483"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200" b="0" i="1" u="none" strike="noStrike" cap="none">
                <a:solidFill>
                  <a:schemeClr val="dk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88" name="Google Shape;188;p24"/>
          <p:cNvSpPr txBox="1">
            <a:spLocks noGrp="1"/>
          </p:cNvSpPr>
          <p:nvPr>
            <p:ph type="body" idx="8"/>
          </p:nvPr>
        </p:nvSpPr>
        <p:spPr>
          <a:xfrm>
            <a:off x="4672545" y="2845963"/>
            <a:ext cx="1995483"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500" b="1" i="0" u="none" strike="noStrike" cap="none">
                <a:solidFill>
                  <a:schemeClr val="dk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89" name="Google Shape;189;p24"/>
          <p:cNvSpPr txBox="1">
            <a:spLocks noGrp="1"/>
          </p:cNvSpPr>
          <p:nvPr>
            <p:ph type="body" idx="9"/>
          </p:nvPr>
        </p:nvSpPr>
        <p:spPr>
          <a:xfrm>
            <a:off x="4672545" y="3140165"/>
            <a:ext cx="1995483"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200" b="0" i="1" u="none" strike="noStrike" cap="none">
                <a:solidFill>
                  <a:schemeClr val="dk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90" name="Google Shape;190;p24"/>
          <p:cNvSpPr>
            <a:spLocks noGrp="1"/>
          </p:cNvSpPr>
          <p:nvPr>
            <p:ph type="pic" idx="13"/>
          </p:nvPr>
        </p:nvSpPr>
        <p:spPr>
          <a:xfrm>
            <a:off x="7137289" y="1185295"/>
            <a:ext cx="1459146" cy="1458765"/>
          </a:xfrm>
          <a:prstGeom prst="ellipse">
            <a:avLst/>
          </a:prstGeom>
          <a:solidFill>
            <a:schemeClr val="lt1"/>
          </a:solidFill>
          <a:ln w="12700" cap="flat" cmpd="sng">
            <a:solidFill>
              <a:schemeClr val="lt1"/>
            </a:solidFill>
            <a:prstDash val="solid"/>
            <a:round/>
            <a:headEnd type="none" w="sm" len="sm"/>
            <a:tailEnd type="none" w="sm" len="sm"/>
          </a:ln>
        </p:spPr>
      </p:sp>
      <p:sp>
        <p:nvSpPr>
          <p:cNvPr id="191" name="Google Shape;191;p24"/>
          <p:cNvSpPr txBox="1">
            <a:spLocks noGrp="1"/>
          </p:cNvSpPr>
          <p:nvPr>
            <p:ph type="body" idx="14"/>
          </p:nvPr>
        </p:nvSpPr>
        <p:spPr>
          <a:xfrm>
            <a:off x="6869120" y="2845963"/>
            <a:ext cx="1995483"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500" b="1" i="0" u="none" strike="noStrike" cap="none">
                <a:solidFill>
                  <a:schemeClr val="dk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92" name="Google Shape;192;p24"/>
          <p:cNvSpPr txBox="1">
            <a:spLocks noGrp="1"/>
          </p:cNvSpPr>
          <p:nvPr>
            <p:ph type="body" idx="15"/>
          </p:nvPr>
        </p:nvSpPr>
        <p:spPr>
          <a:xfrm>
            <a:off x="6869120" y="3140165"/>
            <a:ext cx="1995483"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200" b="0" i="1" u="none" strike="noStrike" cap="none">
                <a:solidFill>
                  <a:schemeClr val="dk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93" name="Google Shape;193;p24"/>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194" name="Google Shape;194;p24"/>
          <p:cNvSpPr txBox="1">
            <a:spLocks noGrp="1"/>
          </p:cNvSpPr>
          <p:nvPr>
            <p:ph type="body" idx="16"/>
          </p:nvPr>
        </p:nvSpPr>
        <p:spPr>
          <a:xfrm>
            <a:off x="1912245" y="234172"/>
            <a:ext cx="5118418"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95" name="Google Shape;195;p24"/>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196" name="Google Shape;196;p24"/>
          <p:cNvSpPr txBox="1"/>
          <p:nvPr/>
        </p:nvSpPr>
        <p:spPr>
          <a:xfrm>
            <a:off x="0" y="-388429"/>
            <a:ext cx="5528733" cy="26161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100"/>
              <a:buFont typeface="Libre Franklin Medium"/>
              <a:buAutoNum type="arabicPeriod"/>
            </a:pPr>
            <a:r>
              <a:rPr lang="en" sz="1100" b="0" i="0" u="none" strike="noStrike" cap="none">
                <a:solidFill>
                  <a:srgbClr val="000000"/>
                </a:solidFill>
                <a:latin typeface="Libre Franklin"/>
                <a:ea typeface="Libre Franklin"/>
                <a:cs typeface="Libre Franklin"/>
                <a:sym typeface="Libre Franklin"/>
              </a:rPr>
              <a:t>Paste institution logo image under title instead of typing out. </a:t>
            </a:r>
            <a:endParaRPr dirty="0"/>
          </a:p>
        </p:txBody>
      </p:sp>
      <p:pic>
        <p:nvPicPr>
          <p:cNvPr id="197" name="Google Shape;197;p24" descr="Icon&#10;&#10;Description automatically generated"/>
          <p:cNvPicPr preferRelativeResize="0"/>
          <p:nvPr/>
        </p:nvPicPr>
        <p:blipFill rotWithShape="1">
          <a:blip r:embed="rId2">
            <a:alphaModFix/>
          </a:blip>
          <a:srcRect/>
          <a:stretch/>
        </p:blipFill>
        <p:spPr>
          <a:xfrm>
            <a:off x="4259040" y="766932"/>
            <a:ext cx="625918" cy="153456"/>
          </a:xfrm>
          <a:prstGeom prst="rect">
            <a:avLst/>
          </a:prstGeom>
          <a:noFill/>
          <a:ln>
            <a:noFill/>
          </a:ln>
        </p:spPr>
      </p:pic>
      <p:pic>
        <p:nvPicPr>
          <p:cNvPr id="198" name="Google Shape;198;p24"/>
          <p:cNvPicPr preferRelativeResize="0"/>
          <p:nvPr/>
        </p:nvPicPr>
        <p:blipFill rotWithShape="1">
          <a:blip r:embed="rId3">
            <a:alphaModFix/>
          </a:blip>
          <a:srcRect/>
          <a:stretch/>
        </p:blipFill>
        <p:spPr>
          <a:xfrm>
            <a:off x="7866862" y="4854448"/>
            <a:ext cx="1155278" cy="182816"/>
          </a:xfrm>
          <a:prstGeom prst="rect">
            <a:avLst/>
          </a:prstGeom>
          <a:noFill/>
          <a:ln>
            <a:noFill/>
          </a:ln>
        </p:spPr>
      </p:pic>
      <p:sp>
        <p:nvSpPr>
          <p:cNvPr id="199" name="Google Shape;199;p24"/>
          <p:cNvSpPr txBox="1">
            <a:spLocks noGrp="1"/>
          </p:cNvSpPr>
          <p:nvPr>
            <p:ph type="body" idx="17"/>
          </p:nvPr>
        </p:nvSpPr>
        <p:spPr>
          <a:xfrm>
            <a:off x="279398" y="3668146"/>
            <a:ext cx="1995481" cy="633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00" name="Google Shape;200;p24"/>
          <p:cNvSpPr txBox="1">
            <a:spLocks noGrp="1"/>
          </p:cNvSpPr>
          <p:nvPr>
            <p:ph type="body" idx="18"/>
          </p:nvPr>
        </p:nvSpPr>
        <p:spPr>
          <a:xfrm>
            <a:off x="2477032" y="3668146"/>
            <a:ext cx="1995481" cy="633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01" name="Google Shape;201;p24"/>
          <p:cNvSpPr txBox="1">
            <a:spLocks noGrp="1"/>
          </p:cNvSpPr>
          <p:nvPr>
            <p:ph type="body" idx="19"/>
          </p:nvPr>
        </p:nvSpPr>
        <p:spPr>
          <a:xfrm>
            <a:off x="4674665" y="3668146"/>
            <a:ext cx="1995481" cy="633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02" name="Google Shape;202;p24"/>
          <p:cNvSpPr txBox="1">
            <a:spLocks noGrp="1"/>
          </p:cNvSpPr>
          <p:nvPr>
            <p:ph type="body" idx="20"/>
          </p:nvPr>
        </p:nvSpPr>
        <p:spPr>
          <a:xfrm>
            <a:off x="6864615" y="3668146"/>
            <a:ext cx="1995481" cy="63318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03" name="Google Shape;203;p24"/>
          <p:cNvSpPr/>
          <p:nvPr/>
        </p:nvSpPr>
        <p:spPr>
          <a:xfrm rot="5400000">
            <a:off x="7558317" y="-180210"/>
            <a:ext cx="1185297" cy="1545718"/>
          </a:xfrm>
          <a:prstGeom prst="homePlate">
            <a:avLst>
              <a:gd name="adj" fmla="val 33666"/>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4" name="Google Shape;204;p24"/>
          <p:cNvPicPr preferRelativeResize="0"/>
          <p:nvPr/>
        </p:nvPicPr>
        <p:blipFill rotWithShape="1">
          <a:blip r:embed="rId4">
            <a:alphaModFix/>
          </a:blip>
          <a:srcRect/>
          <a:stretch/>
        </p:blipFill>
        <p:spPr>
          <a:xfrm>
            <a:off x="7351701" y="0"/>
            <a:ext cx="1598530" cy="810018"/>
          </a:xfrm>
          <a:prstGeom prst="rect">
            <a:avLst/>
          </a:prstGeom>
          <a:noFill/>
          <a:ln>
            <a:noFill/>
          </a:ln>
        </p:spPr>
      </p:pic>
    </p:spTree>
    <p:extLst>
      <p:ext uri="{BB962C8B-B14F-4D97-AF65-F5344CB8AC3E}">
        <p14:creationId xmlns:p14="http://schemas.microsoft.com/office/powerpoint/2010/main" val="4094645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reaker 2">
  <p:cSld name="Breaker 2">
    <p:spTree>
      <p:nvGrpSpPr>
        <p:cNvPr id="1" name="Shape 205"/>
        <p:cNvGrpSpPr/>
        <p:nvPr/>
      </p:nvGrpSpPr>
      <p:grpSpPr>
        <a:xfrm>
          <a:off x="0" y="0"/>
          <a:ext cx="0" cy="0"/>
          <a:chOff x="0" y="0"/>
          <a:chExt cx="0" cy="0"/>
        </a:xfrm>
      </p:grpSpPr>
      <p:pic>
        <p:nvPicPr>
          <p:cNvPr id="206" name="Google Shape;206;p25"/>
          <p:cNvPicPr preferRelativeResize="0"/>
          <p:nvPr/>
        </p:nvPicPr>
        <p:blipFill rotWithShape="1">
          <a:blip r:embed="rId2">
            <a:alphaModFix/>
          </a:blip>
          <a:srcRect/>
          <a:stretch/>
        </p:blipFill>
        <p:spPr>
          <a:xfrm>
            <a:off x="0" y="0"/>
            <a:ext cx="9161145" cy="5143500"/>
          </a:xfrm>
          <a:prstGeom prst="rect">
            <a:avLst/>
          </a:prstGeom>
          <a:noFill/>
          <a:ln>
            <a:noFill/>
          </a:ln>
        </p:spPr>
      </p:pic>
      <p:sp>
        <p:nvSpPr>
          <p:cNvPr id="207" name="Google Shape;207;p25"/>
          <p:cNvSpPr txBox="1"/>
          <p:nvPr/>
        </p:nvSpPr>
        <p:spPr>
          <a:xfrm>
            <a:off x="1103992" y="-5510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5"/>
          <p:cNvSpPr/>
          <p:nvPr/>
        </p:nvSpPr>
        <p:spPr>
          <a:xfrm>
            <a:off x="0" y="2788171"/>
            <a:ext cx="4983783" cy="1476532"/>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9" name="Google Shape;209;p25"/>
          <p:cNvSpPr txBox="1">
            <a:spLocks noGrp="1"/>
          </p:cNvSpPr>
          <p:nvPr>
            <p:ph type="body" idx="1"/>
          </p:nvPr>
        </p:nvSpPr>
        <p:spPr>
          <a:xfrm>
            <a:off x="492126" y="3040074"/>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10" name="Google Shape;210;p25"/>
          <p:cNvSpPr txBox="1">
            <a:spLocks noGrp="1"/>
          </p:cNvSpPr>
          <p:nvPr>
            <p:ph type="body" idx="2"/>
          </p:nvPr>
        </p:nvSpPr>
        <p:spPr>
          <a:xfrm>
            <a:off x="492126" y="3463595"/>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11" name="Google Shape;211;p25" descr="Icon&#10;&#10;Description automatically generated"/>
          <p:cNvPicPr preferRelativeResize="0"/>
          <p:nvPr/>
        </p:nvPicPr>
        <p:blipFill rotWithShape="1">
          <a:blip r:embed="rId3">
            <a:alphaModFix/>
          </a:blip>
          <a:srcRect/>
          <a:stretch/>
        </p:blipFill>
        <p:spPr>
          <a:xfrm>
            <a:off x="492126" y="3814649"/>
            <a:ext cx="1008048" cy="247143"/>
          </a:xfrm>
          <a:prstGeom prst="rect">
            <a:avLst/>
          </a:prstGeom>
          <a:noFill/>
          <a:ln>
            <a:noFill/>
          </a:ln>
        </p:spPr>
      </p:pic>
      <p:sp>
        <p:nvSpPr>
          <p:cNvPr id="212" name="Google Shape;212;p25"/>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3" name="Google Shape;213;p25"/>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334271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reaker 3">
  <p:cSld name="Breaker 3">
    <p:spTree>
      <p:nvGrpSpPr>
        <p:cNvPr id="1" name="Shape 214"/>
        <p:cNvGrpSpPr/>
        <p:nvPr/>
      </p:nvGrpSpPr>
      <p:grpSpPr>
        <a:xfrm>
          <a:off x="0" y="0"/>
          <a:ext cx="0" cy="0"/>
          <a:chOff x="0" y="0"/>
          <a:chExt cx="0" cy="0"/>
        </a:xfrm>
      </p:grpSpPr>
      <p:pic>
        <p:nvPicPr>
          <p:cNvPr id="215" name="Google Shape;215;p26"/>
          <p:cNvPicPr preferRelativeResize="0"/>
          <p:nvPr/>
        </p:nvPicPr>
        <p:blipFill rotWithShape="1">
          <a:blip r:embed="rId2">
            <a:alphaModFix/>
          </a:blip>
          <a:srcRect/>
          <a:stretch/>
        </p:blipFill>
        <p:spPr>
          <a:xfrm>
            <a:off x="1" y="0"/>
            <a:ext cx="9133660" cy="5143500"/>
          </a:xfrm>
          <a:prstGeom prst="rect">
            <a:avLst/>
          </a:prstGeom>
          <a:noFill/>
          <a:ln>
            <a:noFill/>
          </a:ln>
        </p:spPr>
      </p:pic>
      <p:sp>
        <p:nvSpPr>
          <p:cNvPr id="216" name="Google Shape;216;p26"/>
          <p:cNvSpPr txBox="1"/>
          <p:nvPr/>
        </p:nvSpPr>
        <p:spPr>
          <a:xfrm>
            <a:off x="1103992" y="-5510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26"/>
          <p:cNvSpPr/>
          <p:nvPr/>
        </p:nvSpPr>
        <p:spPr>
          <a:xfrm>
            <a:off x="0" y="2788171"/>
            <a:ext cx="4983783" cy="1476532"/>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26"/>
          <p:cNvSpPr txBox="1">
            <a:spLocks noGrp="1"/>
          </p:cNvSpPr>
          <p:nvPr>
            <p:ph type="body" idx="1"/>
          </p:nvPr>
        </p:nvSpPr>
        <p:spPr>
          <a:xfrm>
            <a:off x="492126" y="3040074"/>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19" name="Google Shape;219;p26"/>
          <p:cNvSpPr txBox="1">
            <a:spLocks noGrp="1"/>
          </p:cNvSpPr>
          <p:nvPr>
            <p:ph type="body" idx="2"/>
          </p:nvPr>
        </p:nvSpPr>
        <p:spPr>
          <a:xfrm>
            <a:off x="492126" y="3463595"/>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20" name="Google Shape;220;p26" descr="Icon&#10;&#10;Description automatically generated"/>
          <p:cNvPicPr preferRelativeResize="0"/>
          <p:nvPr/>
        </p:nvPicPr>
        <p:blipFill rotWithShape="1">
          <a:blip r:embed="rId3">
            <a:alphaModFix/>
          </a:blip>
          <a:srcRect/>
          <a:stretch/>
        </p:blipFill>
        <p:spPr>
          <a:xfrm>
            <a:off x="492126" y="3814649"/>
            <a:ext cx="1008048" cy="247143"/>
          </a:xfrm>
          <a:prstGeom prst="rect">
            <a:avLst/>
          </a:prstGeom>
          <a:noFill/>
          <a:ln>
            <a:noFill/>
          </a:ln>
        </p:spPr>
      </p:pic>
      <p:sp>
        <p:nvSpPr>
          <p:cNvPr id="221" name="Google Shape;221;p26"/>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2" name="Google Shape;222;p26"/>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533433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reaker 4">
  <p:cSld name="Breaker 4">
    <p:spTree>
      <p:nvGrpSpPr>
        <p:cNvPr id="1" name="Shape 223"/>
        <p:cNvGrpSpPr/>
        <p:nvPr/>
      </p:nvGrpSpPr>
      <p:grpSpPr>
        <a:xfrm>
          <a:off x="0" y="0"/>
          <a:ext cx="0" cy="0"/>
          <a:chOff x="0" y="0"/>
          <a:chExt cx="0" cy="0"/>
        </a:xfrm>
      </p:grpSpPr>
      <p:pic>
        <p:nvPicPr>
          <p:cNvPr id="2" name="Picture 1">
            <a:extLst>
              <a:ext uri="{FF2B5EF4-FFF2-40B4-BE49-F238E27FC236}">
                <a16:creationId xmlns:a16="http://schemas.microsoft.com/office/drawing/2014/main" id="{CE8DEA45-7B96-ADB0-9225-A8849D31297F}"/>
              </a:ext>
            </a:extLst>
          </p:cNvPr>
          <p:cNvPicPr>
            <a:picLocks noChangeAspect="1"/>
          </p:cNvPicPr>
          <p:nvPr userDrawn="1"/>
        </p:nvPicPr>
        <p:blipFill rotWithShape="1">
          <a:blip r:embed="rId2"/>
          <a:srcRect t="15040"/>
          <a:stretch/>
        </p:blipFill>
        <p:spPr>
          <a:xfrm>
            <a:off x="0" y="-1"/>
            <a:ext cx="9144000" cy="5143501"/>
          </a:xfrm>
          <a:prstGeom prst="rect">
            <a:avLst/>
          </a:prstGeom>
        </p:spPr>
      </p:pic>
      <p:sp>
        <p:nvSpPr>
          <p:cNvPr id="225" name="Google Shape;225;p27"/>
          <p:cNvSpPr txBox="1"/>
          <p:nvPr/>
        </p:nvSpPr>
        <p:spPr>
          <a:xfrm>
            <a:off x="1103992" y="-5510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27"/>
          <p:cNvSpPr/>
          <p:nvPr/>
        </p:nvSpPr>
        <p:spPr>
          <a:xfrm>
            <a:off x="0" y="2791644"/>
            <a:ext cx="9144000" cy="1653355"/>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7" name="Google Shape;227;p27"/>
          <p:cNvSpPr txBox="1">
            <a:spLocks noGrp="1"/>
          </p:cNvSpPr>
          <p:nvPr>
            <p:ph type="body" idx="1"/>
          </p:nvPr>
        </p:nvSpPr>
        <p:spPr>
          <a:xfrm>
            <a:off x="591384" y="3092970"/>
            <a:ext cx="7961233"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30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28" name="Google Shape;228;p27"/>
          <p:cNvSpPr txBox="1">
            <a:spLocks noGrp="1"/>
          </p:cNvSpPr>
          <p:nvPr>
            <p:ph type="body" idx="2"/>
          </p:nvPr>
        </p:nvSpPr>
        <p:spPr>
          <a:xfrm>
            <a:off x="591384" y="3571341"/>
            <a:ext cx="7961233" cy="39528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29" name="Google Shape;229;p27" descr="Icon&#10;&#10;Description automatically generated"/>
          <p:cNvPicPr preferRelativeResize="0"/>
          <p:nvPr/>
        </p:nvPicPr>
        <p:blipFill rotWithShape="1">
          <a:blip r:embed="rId3">
            <a:alphaModFix/>
          </a:blip>
          <a:srcRect/>
          <a:stretch/>
        </p:blipFill>
        <p:spPr>
          <a:xfrm>
            <a:off x="4067976" y="3958670"/>
            <a:ext cx="1008048" cy="247143"/>
          </a:xfrm>
          <a:prstGeom prst="rect">
            <a:avLst/>
          </a:prstGeom>
          <a:noFill/>
          <a:ln>
            <a:noFill/>
          </a:ln>
        </p:spPr>
      </p:pic>
      <p:sp>
        <p:nvSpPr>
          <p:cNvPr id="230" name="Google Shape;230;p27"/>
          <p:cNvSpPr/>
          <p:nvPr/>
        </p:nvSpPr>
        <p:spPr>
          <a:xfrm rot="5400000">
            <a:off x="7445570" y="-8245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31" name="Google Shape;231;p27"/>
          <p:cNvPicPr preferRelativeResize="0"/>
          <p:nvPr/>
        </p:nvPicPr>
        <p:blipFill rotWithShape="1">
          <a:blip r:embed="rId4">
            <a:alphaModFix/>
          </a:blip>
          <a:srcRect/>
          <a:stretch/>
        </p:blipFill>
        <p:spPr>
          <a:xfrm>
            <a:off x="7351701" y="91246"/>
            <a:ext cx="1598530" cy="810018"/>
          </a:xfrm>
          <a:prstGeom prst="rect">
            <a:avLst/>
          </a:prstGeom>
          <a:noFill/>
          <a:ln>
            <a:noFill/>
          </a:ln>
        </p:spPr>
      </p:pic>
    </p:spTree>
    <p:extLst>
      <p:ext uri="{BB962C8B-B14F-4D97-AF65-F5344CB8AC3E}">
        <p14:creationId xmlns:p14="http://schemas.microsoft.com/office/powerpoint/2010/main" val="2092712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reaker 5">
  <p:cSld name="Breaker 5">
    <p:spTree>
      <p:nvGrpSpPr>
        <p:cNvPr id="1" name="Shape 232"/>
        <p:cNvGrpSpPr/>
        <p:nvPr/>
      </p:nvGrpSpPr>
      <p:grpSpPr>
        <a:xfrm>
          <a:off x="0" y="0"/>
          <a:ext cx="0" cy="0"/>
          <a:chOff x="0" y="0"/>
          <a:chExt cx="0" cy="0"/>
        </a:xfrm>
      </p:grpSpPr>
      <p:pic>
        <p:nvPicPr>
          <p:cNvPr id="233" name="Google Shape;233;p28"/>
          <p:cNvPicPr preferRelativeResize="0"/>
          <p:nvPr/>
        </p:nvPicPr>
        <p:blipFill rotWithShape="1">
          <a:blip r:embed="rId2">
            <a:alphaModFix/>
          </a:blip>
          <a:srcRect/>
          <a:stretch/>
        </p:blipFill>
        <p:spPr>
          <a:xfrm>
            <a:off x="0" y="0"/>
            <a:ext cx="9149181" cy="5143500"/>
          </a:xfrm>
          <a:prstGeom prst="rect">
            <a:avLst/>
          </a:prstGeom>
          <a:noFill/>
          <a:ln>
            <a:noFill/>
          </a:ln>
        </p:spPr>
      </p:pic>
      <p:sp>
        <p:nvSpPr>
          <p:cNvPr id="234" name="Google Shape;234;p28"/>
          <p:cNvSpPr/>
          <p:nvPr/>
        </p:nvSpPr>
        <p:spPr>
          <a:xfrm>
            <a:off x="0" y="2791644"/>
            <a:ext cx="9144000" cy="1653355"/>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5" name="Google Shape;235;p28"/>
          <p:cNvSpPr txBox="1">
            <a:spLocks noGrp="1"/>
          </p:cNvSpPr>
          <p:nvPr>
            <p:ph type="body" idx="1"/>
          </p:nvPr>
        </p:nvSpPr>
        <p:spPr>
          <a:xfrm>
            <a:off x="591384" y="3092970"/>
            <a:ext cx="7961233"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30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36" name="Google Shape;236;p28"/>
          <p:cNvSpPr txBox="1">
            <a:spLocks noGrp="1"/>
          </p:cNvSpPr>
          <p:nvPr>
            <p:ph type="body" idx="2"/>
          </p:nvPr>
        </p:nvSpPr>
        <p:spPr>
          <a:xfrm>
            <a:off x="591384" y="3571341"/>
            <a:ext cx="7961233" cy="39528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37" name="Google Shape;237;p28" descr="Icon&#10;&#10;Description automatically generated"/>
          <p:cNvPicPr preferRelativeResize="0"/>
          <p:nvPr/>
        </p:nvPicPr>
        <p:blipFill rotWithShape="1">
          <a:blip r:embed="rId3">
            <a:alphaModFix/>
          </a:blip>
          <a:srcRect/>
          <a:stretch/>
        </p:blipFill>
        <p:spPr>
          <a:xfrm>
            <a:off x="4067976" y="3958670"/>
            <a:ext cx="1008048" cy="247143"/>
          </a:xfrm>
          <a:prstGeom prst="rect">
            <a:avLst/>
          </a:prstGeom>
          <a:noFill/>
          <a:ln>
            <a:noFill/>
          </a:ln>
        </p:spPr>
      </p:pic>
      <p:sp>
        <p:nvSpPr>
          <p:cNvPr id="238" name="Google Shape;238;p28"/>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39" name="Google Shape;239;p28"/>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515244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reaker 6">
  <p:cSld name="Breaker 6">
    <p:spTree>
      <p:nvGrpSpPr>
        <p:cNvPr id="1" name="Shape 240"/>
        <p:cNvGrpSpPr/>
        <p:nvPr/>
      </p:nvGrpSpPr>
      <p:grpSpPr>
        <a:xfrm>
          <a:off x="0" y="0"/>
          <a:ext cx="0" cy="0"/>
          <a:chOff x="0" y="0"/>
          <a:chExt cx="0" cy="0"/>
        </a:xfrm>
      </p:grpSpPr>
      <p:pic>
        <p:nvPicPr>
          <p:cNvPr id="241" name="Google Shape;241;p29"/>
          <p:cNvPicPr preferRelativeResize="0"/>
          <p:nvPr/>
        </p:nvPicPr>
        <p:blipFill rotWithShape="1">
          <a:blip r:embed="rId2"/>
          <a:srcRect t="7812" b="7812"/>
          <a:stretch/>
        </p:blipFill>
        <p:spPr>
          <a:xfrm>
            <a:off x="0" y="0"/>
            <a:ext cx="9144000" cy="5143500"/>
          </a:xfrm>
          <a:prstGeom prst="rect">
            <a:avLst/>
          </a:prstGeom>
          <a:noFill/>
          <a:ln>
            <a:noFill/>
          </a:ln>
        </p:spPr>
      </p:pic>
      <p:sp>
        <p:nvSpPr>
          <p:cNvPr id="242" name="Google Shape;242;p29"/>
          <p:cNvSpPr/>
          <p:nvPr/>
        </p:nvSpPr>
        <p:spPr>
          <a:xfrm>
            <a:off x="0" y="2791644"/>
            <a:ext cx="9144000" cy="1653355"/>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3" name="Google Shape;243;p29"/>
          <p:cNvSpPr txBox="1">
            <a:spLocks noGrp="1"/>
          </p:cNvSpPr>
          <p:nvPr>
            <p:ph type="body" idx="1"/>
          </p:nvPr>
        </p:nvSpPr>
        <p:spPr>
          <a:xfrm>
            <a:off x="591384" y="3092970"/>
            <a:ext cx="7961233"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30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44" name="Google Shape;244;p29"/>
          <p:cNvSpPr txBox="1">
            <a:spLocks noGrp="1"/>
          </p:cNvSpPr>
          <p:nvPr>
            <p:ph type="body" idx="2"/>
          </p:nvPr>
        </p:nvSpPr>
        <p:spPr>
          <a:xfrm>
            <a:off x="591384" y="3571341"/>
            <a:ext cx="7961233" cy="39528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45" name="Google Shape;245;p29" descr="Icon&#10;&#10;Description automatically generated"/>
          <p:cNvPicPr preferRelativeResize="0"/>
          <p:nvPr/>
        </p:nvPicPr>
        <p:blipFill rotWithShape="1">
          <a:blip r:embed="rId3">
            <a:alphaModFix/>
          </a:blip>
          <a:srcRect/>
          <a:stretch/>
        </p:blipFill>
        <p:spPr>
          <a:xfrm>
            <a:off x="4067976" y="3958670"/>
            <a:ext cx="1008048" cy="247143"/>
          </a:xfrm>
          <a:prstGeom prst="rect">
            <a:avLst/>
          </a:prstGeom>
          <a:noFill/>
          <a:ln>
            <a:noFill/>
          </a:ln>
        </p:spPr>
      </p:pic>
      <p:sp>
        <p:nvSpPr>
          <p:cNvPr id="246" name="Google Shape;246;p29"/>
          <p:cNvSpPr/>
          <p:nvPr/>
        </p:nvSpPr>
        <p:spPr>
          <a:xfrm rot="5400000">
            <a:off x="453099"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7" name="Google Shape;247;p29"/>
          <p:cNvPicPr preferRelativeResize="0"/>
          <p:nvPr/>
        </p:nvPicPr>
        <p:blipFill rotWithShape="1">
          <a:blip r:embed="rId4">
            <a:alphaModFix/>
          </a:blip>
          <a:srcRect/>
          <a:stretch/>
        </p:blipFill>
        <p:spPr>
          <a:xfrm>
            <a:off x="359230" y="106236"/>
            <a:ext cx="1598530" cy="810018"/>
          </a:xfrm>
          <a:prstGeom prst="rect">
            <a:avLst/>
          </a:prstGeom>
          <a:noFill/>
          <a:ln>
            <a:noFill/>
          </a:ln>
        </p:spPr>
      </p:pic>
    </p:spTree>
    <p:extLst>
      <p:ext uri="{BB962C8B-B14F-4D97-AF65-F5344CB8AC3E}">
        <p14:creationId xmlns:p14="http://schemas.microsoft.com/office/powerpoint/2010/main" val="1929106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reaker 7">
  <p:cSld name="Breaker 7">
    <p:spTree>
      <p:nvGrpSpPr>
        <p:cNvPr id="1" name="Shape 248"/>
        <p:cNvGrpSpPr/>
        <p:nvPr/>
      </p:nvGrpSpPr>
      <p:grpSpPr>
        <a:xfrm>
          <a:off x="0" y="0"/>
          <a:ext cx="0" cy="0"/>
          <a:chOff x="0" y="0"/>
          <a:chExt cx="0" cy="0"/>
        </a:xfrm>
      </p:grpSpPr>
      <p:pic>
        <p:nvPicPr>
          <p:cNvPr id="249" name="Google Shape;249;p30"/>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250" name="Google Shape;250;p30"/>
          <p:cNvSpPr/>
          <p:nvPr/>
        </p:nvSpPr>
        <p:spPr>
          <a:xfrm>
            <a:off x="0" y="2791644"/>
            <a:ext cx="9144000" cy="1653355"/>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30"/>
          <p:cNvSpPr txBox="1">
            <a:spLocks noGrp="1"/>
          </p:cNvSpPr>
          <p:nvPr>
            <p:ph type="body" idx="1"/>
          </p:nvPr>
        </p:nvSpPr>
        <p:spPr>
          <a:xfrm>
            <a:off x="591384" y="3092970"/>
            <a:ext cx="7961233"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30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52" name="Google Shape;252;p30"/>
          <p:cNvSpPr txBox="1">
            <a:spLocks noGrp="1"/>
          </p:cNvSpPr>
          <p:nvPr>
            <p:ph type="body" idx="2"/>
          </p:nvPr>
        </p:nvSpPr>
        <p:spPr>
          <a:xfrm>
            <a:off x="591384" y="3571341"/>
            <a:ext cx="7961233" cy="39528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53" name="Google Shape;253;p30" descr="Icon&#10;&#10;Description automatically generated"/>
          <p:cNvPicPr preferRelativeResize="0"/>
          <p:nvPr/>
        </p:nvPicPr>
        <p:blipFill rotWithShape="1">
          <a:blip r:embed="rId3">
            <a:alphaModFix/>
          </a:blip>
          <a:srcRect/>
          <a:stretch/>
        </p:blipFill>
        <p:spPr>
          <a:xfrm>
            <a:off x="4067976" y="3958670"/>
            <a:ext cx="1008048" cy="247143"/>
          </a:xfrm>
          <a:prstGeom prst="rect">
            <a:avLst/>
          </a:prstGeom>
          <a:noFill/>
          <a:ln>
            <a:noFill/>
          </a:ln>
        </p:spPr>
      </p:pic>
      <p:sp>
        <p:nvSpPr>
          <p:cNvPr id="254" name="Google Shape;254;p30"/>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55" name="Google Shape;255;p30"/>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2127310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Q+A">
  <p:cSld name="Q+A">
    <p:spTree>
      <p:nvGrpSpPr>
        <p:cNvPr id="1" name="Shape 256"/>
        <p:cNvGrpSpPr/>
        <p:nvPr/>
      </p:nvGrpSpPr>
      <p:grpSpPr>
        <a:xfrm>
          <a:off x="0" y="0"/>
          <a:ext cx="0" cy="0"/>
          <a:chOff x="0" y="0"/>
          <a:chExt cx="0" cy="0"/>
        </a:xfrm>
      </p:grpSpPr>
      <p:pic>
        <p:nvPicPr>
          <p:cNvPr id="257" name="Google Shape;257;p31"/>
          <p:cNvPicPr preferRelativeResize="0"/>
          <p:nvPr/>
        </p:nvPicPr>
        <p:blipFill rotWithShape="1">
          <a:blip r:embed="rId2">
            <a:alphaModFix/>
          </a:blip>
          <a:srcRect l="360"/>
          <a:stretch/>
        </p:blipFill>
        <p:spPr>
          <a:xfrm>
            <a:off x="0" y="0"/>
            <a:ext cx="9144000" cy="5143500"/>
          </a:xfrm>
          <a:prstGeom prst="rect">
            <a:avLst/>
          </a:prstGeom>
          <a:noFill/>
          <a:ln>
            <a:noFill/>
          </a:ln>
        </p:spPr>
      </p:pic>
      <p:sp>
        <p:nvSpPr>
          <p:cNvPr id="258" name="Google Shape;258;p31"/>
          <p:cNvSpPr/>
          <p:nvPr/>
        </p:nvSpPr>
        <p:spPr>
          <a:xfrm>
            <a:off x="0" y="0"/>
            <a:ext cx="9154429" cy="5143500"/>
          </a:xfrm>
          <a:prstGeom prst="rect">
            <a:avLst/>
          </a:prstGeom>
          <a:gradFill>
            <a:gsLst>
              <a:gs pos="0">
                <a:srgbClr val="213E7C">
                  <a:alpha val="80000"/>
                </a:srgbClr>
              </a:gs>
              <a:gs pos="11000">
                <a:srgbClr val="213E7C">
                  <a:alpha val="80000"/>
                </a:srgbClr>
              </a:gs>
              <a:gs pos="88000">
                <a:srgbClr val="7EA6AD">
                  <a:alpha val="80392"/>
                </a:srgbClr>
              </a:gs>
              <a:gs pos="100000">
                <a:srgbClr val="7EA6AD">
                  <a:alpha val="80392"/>
                </a:srgbClr>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9" name="Google Shape;259;p31"/>
          <p:cNvSpPr txBox="1">
            <a:spLocks noGrp="1"/>
          </p:cNvSpPr>
          <p:nvPr>
            <p:ph type="body" idx="1"/>
          </p:nvPr>
        </p:nvSpPr>
        <p:spPr>
          <a:xfrm>
            <a:off x="1092708" y="1886716"/>
            <a:ext cx="6958584" cy="950976"/>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SzPts val="1400"/>
              <a:buNone/>
              <a:defRPr sz="32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2pPr>
            <a:lvl3pPr marL="1371600" marR="0" lvl="2"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3pPr>
            <a:lvl4pPr marL="1828800" marR="0" lvl="3"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4pPr>
            <a:lvl5pPr marL="2286000" marR="0" lvl="4"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60" name="Google Shape;260;p31" descr="Icon&#10;&#10;Description automatically generated"/>
          <p:cNvPicPr preferRelativeResize="0"/>
          <p:nvPr/>
        </p:nvPicPr>
        <p:blipFill rotWithShape="1">
          <a:blip r:embed="rId3">
            <a:alphaModFix/>
          </a:blip>
          <a:srcRect/>
          <a:stretch/>
        </p:blipFill>
        <p:spPr>
          <a:xfrm>
            <a:off x="4067976" y="2968745"/>
            <a:ext cx="1008048" cy="247143"/>
          </a:xfrm>
          <a:prstGeom prst="rect">
            <a:avLst/>
          </a:prstGeom>
          <a:noFill/>
          <a:ln>
            <a:noFill/>
          </a:ln>
        </p:spPr>
      </p:pic>
      <p:pic>
        <p:nvPicPr>
          <p:cNvPr id="261" name="Google Shape;261;p31"/>
          <p:cNvPicPr preferRelativeResize="0"/>
          <p:nvPr/>
        </p:nvPicPr>
        <p:blipFill rotWithShape="1">
          <a:blip r:embed="rId4">
            <a:alphaModFix/>
          </a:blip>
          <a:srcRect/>
          <a:stretch/>
        </p:blipFill>
        <p:spPr>
          <a:xfrm>
            <a:off x="3888594" y="4694557"/>
            <a:ext cx="1366812" cy="216290"/>
          </a:xfrm>
          <a:prstGeom prst="rect">
            <a:avLst/>
          </a:prstGeom>
          <a:noFill/>
          <a:ln>
            <a:noFill/>
          </a:ln>
        </p:spPr>
      </p:pic>
      <p:sp>
        <p:nvSpPr>
          <p:cNvPr id="2" name="Google Shape;103;p19">
            <a:extLst>
              <a:ext uri="{FF2B5EF4-FFF2-40B4-BE49-F238E27FC236}">
                <a16:creationId xmlns:a16="http://schemas.microsoft.com/office/drawing/2014/main" id="{D891DBA3-AC3D-784E-6A12-1B9B6A73AFA2}"/>
              </a:ext>
            </a:extLst>
          </p:cNvPr>
          <p:cNvSpPr/>
          <p:nvPr userDrawn="1"/>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Google Shape;104;p19">
            <a:extLst>
              <a:ext uri="{FF2B5EF4-FFF2-40B4-BE49-F238E27FC236}">
                <a16:creationId xmlns:a16="http://schemas.microsoft.com/office/drawing/2014/main" id="{38D600DB-65E7-19B3-7CFB-BFF794739BB9}"/>
              </a:ext>
            </a:extLst>
          </p:cNvPr>
          <p:cNvPicPr preferRelativeResize="0"/>
          <p:nvPr userDrawn="1"/>
        </p:nvPicPr>
        <p:blipFill rotWithShape="1">
          <a:blip r:embed="rId5">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1541245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62"/>
        <p:cNvGrpSpPr/>
        <p:nvPr/>
      </p:nvGrpSpPr>
      <p:grpSpPr>
        <a:xfrm>
          <a:off x="0" y="0"/>
          <a:ext cx="0" cy="0"/>
          <a:chOff x="0" y="0"/>
          <a:chExt cx="0" cy="0"/>
        </a:xfrm>
      </p:grpSpPr>
      <p:sp>
        <p:nvSpPr>
          <p:cNvPr id="263" name="Google Shape;263;p32"/>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264" name="Google Shape;264;p32"/>
          <p:cNvSpPr txBox="1">
            <a:spLocks noGrp="1"/>
          </p:cNvSpPr>
          <p:nvPr>
            <p:ph type="body" idx="1"/>
          </p:nvPr>
        </p:nvSpPr>
        <p:spPr>
          <a:xfrm>
            <a:off x="516495" y="2049738"/>
            <a:ext cx="7154305" cy="65191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32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65" name="Google Shape;265;p32"/>
          <p:cNvPicPr preferRelativeResize="0"/>
          <p:nvPr/>
        </p:nvPicPr>
        <p:blipFill rotWithShape="1">
          <a:blip r:embed="rId2">
            <a:alphaModFix amt="10000"/>
          </a:blip>
          <a:srcRect/>
          <a:stretch/>
        </p:blipFill>
        <p:spPr>
          <a:xfrm>
            <a:off x="6393306" y="2571750"/>
            <a:ext cx="3246595" cy="2070294"/>
          </a:xfrm>
          <a:prstGeom prst="rect">
            <a:avLst/>
          </a:prstGeom>
          <a:noFill/>
          <a:ln>
            <a:noFill/>
          </a:ln>
        </p:spPr>
      </p:pic>
      <p:sp>
        <p:nvSpPr>
          <p:cNvPr id="266" name="Google Shape;266;p32"/>
          <p:cNvSpPr txBox="1">
            <a:spLocks noGrp="1"/>
          </p:cNvSpPr>
          <p:nvPr>
            <p:ph type="body" idx="2"/>
          </p:nvPr>
        </p:nvSpPr>
        <p:spPr>
          <a:xfrm>
            <a:off x="516495" y="2876199"/>
            <a:ext cx="715430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67" name="Google Shape;267;p32" descr="Icon&#10;&#10;Description automatically generated"/>
          <p:cNvPicPr preferRelativeResize="0"/>
          <p:nvPr/>
        </p:nvPicPr>
        <p:blipFill rotWithShape="1">
          <a:blip r:embed="rId3">
            <a:alphaModFix/>
          </a:blip>
          <a:srcRect/>
          <a:stretch/>
        </p:blipFill>
        <p:spPr>
          <a:xfrm>
            <a:off x="640103" y="2686802"/>
            <a:ext cx="833097" cy="204250"/>
          </a:xfrm>
          <a:prstGeom prst="rect">
            <a:avLst/>
          </a:prstGeom>
          <a:noFill/>
          <a:ln>
            <a:noFill/>
          </a:ln>
        </p:spPr>
      </p:pic>
      <p:pic>
        <p:nvPicPr>
          <p:cNvPr id="268" name="Google Shape;268;p32"/>
          <p:cNvPicPr preferRelativeResize="0"/>
          <p:nvPr/>
        </p:nvPicPr>
        <p:blipFill rotWithShape="1">
          <a:blip r:embed="rId4">
            <a:alphaModFix/>
          </a:blip>
          <a:srcRect/>
          <a:stretch/>
        </p:blipFill>
        <p:spPr>
          <a:xfrm>
            <a:off x="7866862" y="4854448"/>
            <a:ext cx="1155278" cy="182816"/>
          </a:xfrm>
          <a:prstGeom prst="rect">
            <a:avLst/>
          </a:prstGeom>
          <a:noFill/>
          <a:ln>
            <a:noFill/>
          </a:ln>
        </p:spPr>
      </p:pic>
      <p:grpSp>
        <p:nvGrpSpPr>
          <p:cNvPr id="269" name="Google Shape;269;p32"/>
          <p:cNvGrpSpPr/>
          <p:nvPr/>
        </p:nvGrpSpPr>
        <p:grpSpPr>
          <a:xfrm>
            <a:off x="516495" y="0"/>
            <a:ext cx="1598530" cy="1410792"/>
            <a:chOff x="516495" y="0"/>
            <a:chExt cx="1598530" cy="1410792"/>
          </a:xfrm>
        </p:grpSpPr>
        <p:sp>
          <p:nvSpPr>
            <p:cNvPr id="270" name="Google Shape;270;p32"/>
            <p:cNvSpPr/>
            <p:nvPr/>
          </p:nvSpPr>
          <p:spPr>
            <a:xfrm rot="5400000">
              <a:off x="610364"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1" name="Google Shape;271;p32"/>
            <p:cNvPicPr preferRelativeResize="0"/>
            <p:nvPr/>
          </p:nvPicPr>
          <p:blipFill rotWithShape="1">
            <a:blip r:embed="rId5">
              <a:alphaModFix/>
            </a:blip>
            <a:srcRect/>
            <a:stretch/>
          </p:blipFill>
          <p:spPr>
            <a:xfrm>
              <a:off x="516495" y="106236"/>
              <a:ext cx="1598530" cy="810018"/>
            </a:xfrm>
            <a:prstGeom prst="rect">
              <a:avLst/>
            </a:prstGeom>
            <a:noFill/>
            <a:ln>
              <a:noFill/>
            </a:ln>
          </p:spPr>
        </p:pic>
      </p:grpSp>
    </p:spTree>
    <p:extLst>
      <p:ext uri="{BB962C8B-B14F-4D97-AF65-F5344CB8AC3E}">
        <p14:creationId xmlns:p14="http://schemas.microsoft.com/office/powerpoint/2010/main" val="25375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ver 2">
  <p:cSld name="Cover 2">
    <p:spTree>
      <p:nvGrpSpPr>
        <p:cNvPr id="1"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a:stretch/>
        </p:blipFill>
        <p:spPr>
          <a:xfrm>
            <a:off x="0" y="0"/>
            <a:ext cx="9154429" cy="5143500"/>
          </a:xfrm>
          <a:prstGeom prst="rect">
            <a:avLst/>
          </a:prstGeom>
          <a:noFill/>
          <a:ln>
            <a:noFill/>
          </a:ln>
        </p:spPr>
      </p:pic>
      <p:sp>
        <p:nvSpPr>
          <p:cNvPr id="62" name="Google Shape;62;p15"/>
          <p:cNvSpPr/>
          <p:nvPr/>
        </p:nvSpPr>
        <p:spPr>
          <a:xfrm>
            <a:off x="-5215" y="0"/>
            <a:ext cx="9154430" cy="5143500"/>
          </a:xfrm>
          <a:prstGeom prst="rect">
            <a:avLst/>
          </a:prstGeom>
          <a:gradFill>
            <a:gsLst>
              <a:gs pos="0">
                <a:srgbClr val="213E7C">
                  <a:alpha val="80000"/>
                </a:srgbClr>
              </a:gs>
              <a:gs pos="11000">
                <a:srgbClr val="213E7C">
                  <a:alpha val="80000"/>
                </a:srgbClr>
              </a:gs>
              <a:gs pos="88000">
                <a:srgbClr val="7EA6AD">
                  <a:alpha val="80392"/>
                </a:srgbClr>
              </a:gs>
              <a:gs pos="100000">
                <a:srgbClr val="7EA6AD">
                  <a:alpha val="80392"/>
                </a:srgbClr>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 name="Google Shape;63;p15"/>
          <p:cNvSpPr txBox="1">
            <a:spLocks noGrp="1"/>
          </p:cNvSpPr>
          <p:nvPr>
            <p:ph type="body" idx="1"/>
          </p:nvPr>
        </p:nvSpPr>
        <p:spPr>
          <a:xfrm>
            <a:off x="1092708" y="1728949"/>
            <a:ext cx="6958584" cy="950976"/>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SzPts val="1400"/>
              <a:buNone/>
              <a:defRPr sz="32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2pPr>
            <a:lvl3pPr marL="1371600" marR="0" lvl="2"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3pPr>
            <a:lvl4pPr marL="1828800" marR="0" lvl="3"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4pPr>
            <a:lvl5pPr marL="2286000" marR="0" lvl="4"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64" name="Google Shape;64;p15"/>
          <p:cNvSpPr txBox="1">
            <a:spLocks noGrp="1"/>
          </p:cNvSpPr>
          <p:nvPr>
            <p:ph type="body" idx="2"/>
          </p:nvPr>
        </p:nvSpPr>
        <p:spPr>
          <a:xfrm>
            <a:off x="1092707" y="3032381"/>
            <a:ext cx="695858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65" name="Google Shape;65;p15" descr="Icon&#10;&#10;Description automatically generated"/>
          <p:cNvPicPr preferRelativeResize="0"/>
          <p:nvPr/>
        </p:nvPicPr>
        <p:blipFill rotWithShape="1">
          <a:blip r:embed="rId3">
            <a:alphaModFix/>
          </a:blip>
          <a:srcRect/>
          <a:stretch/>
        </p:blipFill>
        <p:spPr>
          <a:xfrm>
            <a:off x="4067976" y="2732581"/>
            <a:ext cx="1008048" cy="247143"/>
          </a:xfrm>
          <a:prstGeom prst="rect">
            <a:avLst/>
          </a:prstGeom>
          <a:noFill/>
          <a:ln>
            <a:noFill/>
          </a:ln>
        </p:spPr>
      </p:pic>
      <p:pic>
        <p:nvPicPr>
          <p:cNvPr id="66" name="Google Shape;66;p15"/>
          <p:cNvPicPr preferRelativeResize="0"/>
          <p:nvPr/>
        </p:nvPicPr>
        <p:blipFill rotWithShape="1">
          <a:blip r:embed="rId4">
            <a:alphaModFix/>
          </a:blip>
          <a:srcRect/>
          <a:stretch/>
        </p:blipFill>
        <p:spPr>
          <a:xfrm>
            <a:off x="3502259" y="3994005"/>
            <a:ext cx="2139482" cy="980122"/>
          </a:xfrm>
          <a:prstGeom prst="rect">
            <a:avLst/>
          </a:prstGeom>
          <a:noFill/>
          <a:ln>
            <a:noFill/>
          </a:ln>
        </p:spPr>
      </p:pic>
    </p:spTree>
    <p:extLst>
      <p:ext uri="{BB962C8B-B14F-4D97-AF65-F5344CB8AC3E}">
        <p14:creationId xmlns:p14="http://schemas.microsoft.com/office/powerpoint/2010/main" val="3131498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Cover 2">
  <p:cSld name="1_Cover 2">
    <p:spTree>
      <p:nvGrpSpPr>
        <p:cNvPr id="1" name="Shape 272"/>
        <p:cNvGrpSpPr/>
        <p:nvPr/>
      </p:nvGrpSpPr>
      <p:grpSpPr>
        <a:xfrm>
          <a:off x="0" y="0"/>
          <a:ext cx="0" cy="0"/>
          <a:chOff x="0" y="0"/>
          <a:chExt cx="0" cy="0"/>
        </a:xfrm>
      </p:grpSpPr>
      <p:pic>
        <p:nvPicPr>
          <p:cNvPr id="273" name="Google Shape;273;p33"/>
          <p:cNvPicPr preferRelativeResize="0"/>
          <p:nvPr/>
        </p:nvPicPr>
        <p:blipFill rotWithShape="1">
          <a:blip r:embed="rId2">
            <a:alphaModFix/>
          </a:blip>
          <a:srcRect/>
          <a:stretch/>
        </p:blipFill>
        <p:spPr>
          <a:xfrm>
            <a:off x="0" y="0"/>
            <a:ext cx="9154429" cy="5143500"/>
          </a:xfrm>
          <a:prstGeom prst="rect">
            <a:avLst/>
          </a:prstGeom>
          <a:noFill/>
          <a:ln>
            <a:noFill/>
          </a:ln>
        </p:spPr>
      </p:pic>
      <p:sp>
        <p:nvSpPr>
          <p:cNvPr id="274" name="Google Shape;274;p33"/>
          <p:cNvSpPr/>
          <p:nvPr/>
        </p:nvSpPr>
        <p:spPr>
          <a:xfrm>
            <a:off x="-5215" y="0"/>
            <a:ext cx="9154430" cy="5143500"/>
          </a:xfrm>
          <a:prstGeom prst="rect">
            <a:avLst/>
          </a:prstGeom>
          <a:gradFill>
            <a:gsLst>
              <a:gs pos="0">
                <a:srgbClr val="213E7C">
                  <a:alpha val="80000"/>
                </a:srgbClr>
              </a:gs>
              <a:gs pos="11000">
                <a:srgbClr val="213E7C">
                  <a:alpha val="80000"/>
                </a:srgbClr>
              </a:gs>
              <a:gs pos="88000">
                <a:srgbClr val="7EA6AD">
                  <a:alpha val="80392"/>
                </a:srgbClr>
              </a:gs>
              <a:gs pos="100000">
                <a:srgbClr val="7EA6AD">
                  <a:alpha val="80392"/>
                </a:srgbClr>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626771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1_Cover 1">
  <p:cSld name="1_Cover 1">
    <p:spTree>
      <p:nvGrpSpPr>
        <p:cNvPr id="1" name="Shape 275"/>
        <p:cNvGrpSpPr/>
        <p:nvPr/>
      </p:nvGrpSpPr>
      <p:grpSpPr>
        <a:xfrm>
          <a:off x="0" y="0"/>
          <a:ext cx="0" cy="0"/>
          <a:chOff x="0" y="0"/>
          <a:chExt cx="0" cy="0"/>
        </a:xfrm>
      </p:grpSpPr>
      <p:pic>
        <p:nvPicPr>
          <p:cNvPr id="276" name="Google Shape;276;p34"/>
          <p:cNvPicPr preferRelativeResize="0"/>
          <p:nvPr/>
        </p:nvPicPr>
        <p:blipFill rotWithShape="1">
          <a:blip r:embed="rId2">
            <a:alphaModFix/>
          </a:blip>
          <a:srcRect/>
          <a:stretch/>
        </p:blipFill>
        <p:spPr>
          <a:xfrm>
            <a:off x="-10430" y="0"/>
            <a:ext cx="9154430" cy="5143499"/>
          </a:xfrm>
          <a:prstGeom prst="rect">
            <a:avLst/>
          </a:prstGeom>
          <a:noFill/>
          <a:ln>
            <a:noFill/>
          </a:ln>
        </p:spPr>
      </p:pic>
      <p:sp>
        <p:nvSpPr>
          <p:cNvPr id="277" name="Google Shape;277;p34"/>
          <p:cNvSpPr/>
          <p:nvPr/>
        </p:nvSpPr>
        <p:spPr>
          <a:xfrm>
            <a:off x="-5215" y="0"/>
            <a:ext cx="9154430" cy="5143499"/>
          </a:xfrm>
          <a:prstGeom prst="rect">
            <a:avLst/>
          </a:prstGeom>
          <a:gradFill>
            <a:gsLst>
              <a:gs pos="0">
                <a:srgbClr val="213E7C">
                  <a:alpha val="80000"/>
                </a:srgbClr>
              </a:gs>
              <a:gs pos="11000">
                <a:srgbClr val="213E7C">
                  <a:alpha val="80000"/>
                </a:srgbClr>
              </a:gs>
              <a:gs pos="88000">
                <a:srgbClr val="7EA6AD">
                  <a:alpha val="80392"/>
                </a:srgbClr>
              </a:gs>
              <a:gs pos="100000">
                <a:srgbClr val="7EA6AD">
                  <a:alpha val="80392"/>
                </a:srgbClr>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8" name="Google Shape;278;p34"/>
          <p:cNvSpPr txBox="1">
            <a:spLocks noGrp="1"/>
          </p:cNvSpPr>
          <p:nvPr>
            <p:ph type="body" idx="1"/>
          </p:nvPr>
        </p:nvSpPr>
        <p:spPr>
          <a:xfrm>
            <a:off x="1092708" y="1728949"/>
            <a:ext cx="6958584" cy="950976"/>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SzPts val="1400"/>
              <a:buNone/>
              <a:defRPr sz="32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2pPr>
            <a:lvl3pPr marL="1371600" marR="0" lvl="2"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3pPr>
            <a:lvl4pPr marL="1828800" marR="0" lvl="3"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4pPr>
            <a:lvl5pPr marL="2286000" marR="0" lvl="4"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79" name="Google Shape;279;p34"/>
          <p:cNvSpPr txBox="1">
            <a:spLocks noGrp="1"/>
          </p:cNvSpPr>
          <p:nvPr>
            <p:ph type="body" idx="2"/>
          </p:nvPr>
        </p:nvSpPr>
        <p:spPr>
          <a:xfrm>
            <a:off x="1092707" y="3032381"/>
            <a:ext cx="695858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80" name="Google Shape;280;p34" descr="Icon&#10;&#10;Description automatically generated"/>
          <p:cNvPicPr preferRelativeResize="0"/>
          <p:nvPr/>
        </p:nvPicPr>
        <p:blipFill rotWithShape="1">
          <a:blip r:embed="rId3">
            <a:alphaModFix/>
          </a:blip>
          <a:srcRect/>
          <a:stretch/>
        </p:blipFill>
        <p:spPr>
          <a:xfrm>
            <a:off x="4067976" y="2732581"/>
            <a:ext cx="1008048" cy="247143"/>
          </a:xfrm>
          <a:prstGeom prst="rect">
            <a:avLst/>
          </a:prstGeom>
          <a:noFill/>
          <a:ln>
            <a:noFill/>
          </a:ln>
        </p:spPr>
      </p:pic>
      <p:pic>
        <p:nvPicPr>
          <p:cNvPr id="281" name="Google Shape;281;p34"/>
          <p:cNvPicPr preferRelativeResize="0"/>
          <p:nvPr/>
        </p:nvPicPr>
        <p:blipFill rotWithShape="1">
          <a:blip r:embed="rId4">
            <a:alphaModFix/>
          </a:blip>
          <a:srcRect/>
          <a:stretch/>
        </p:blipFill>
        <p:spPr>
          <a:xfrm>
            <a:off x="3502259" y="3994005"/>
            <a:ext cx="2139482" cy="980122"/>
          </a:xfrm>
          <a:prstGeom prst="rect">
            <a:avLst/>
          </a:prstGeom>
          <a:noFill/>
          <a:ln>
            <a:noFill/>
          </a:ln>
        </p:spPr>
      </p:pic>
    </p:spTree>
    <p:extLst>
      <p:ext uri="{BB962C8B-B14F-4D97-AF65-F5344CB8AC3E}">
        <p14:creationId xmlns:p14="http://schemas.microsoft.com/office/powerpoint/2010/main" val="318756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ver 3">
  <p:cSld name="Cover 3">
    <p:spTree>
      <p:nvGrpSpPr>
        <p:cNvPr id="1" name="Shape 282"/>
        <p:cNvGrpSpPr/>
        <p:nvPr/>
      </p:nvGrpSpPr>
      <p:grpSpPr>
        <a:xfrm>
          <a:off x="0" y="0"/>
          <a:ext cx="0" cy="0"/>
          <a:chOff x="0" y="0"/>
          <a:chExt cx="0" cy="0"/>
        </a:xfrm>
      </p:grpSpPr>
      <p:pic>
        <p:nvPicPr>
          <p:cNvPr id="283" name="Google Shape;283;p35"/>
          <p:cNvPicPr preferRelativeResize="0"/>
          <p:nvPr/>
        </p:nvPicPr>
        <p:blipFill rotWithShape="1">
          <a:blip r:embed="rId2">
            <a:alphaModFix/>
          </a:blip>
          <a:srcRect/>
          <a:stretch/>
        </p:blipFill>
        <p:spPr>
          <a:xfrm>
            <a:off x="1" y="0"/>
            <a:ext cx="9154430" cy="5143500"/>
          </a:xfrm>
          <a:prstGeom prst="rect">
            <a:avLst/>
          </a:prstGeom>
          <a:noFill/>
          <a:ln>
            <a:noFill/>
          </a:ln>
        </p:spPr>
      </p:pic>
      <p:sp>
        <p:nvSpPr>
          <p:cNvPr id="284" name="Google Shape;284;p35"/>
          <p:cNvSpPr/>
          <p:nvPr/>
        </p:nvSpPr>
        <p:spPr>
          <a:xfrm>
            <a:off x="-5215" y="0"/>
            <a:ext cx="9154430" cy="5143499"/>
          </a:xfrm>
          <a:prstGeom prst="rect">
            <a:avLst/>
          </a:prstGeom>
          <a:gradFill>
            <a:gsLst>
              <a:gs pos="0">
                <a:srgbClr val="213E7C">
                  <a:alpha val="80000"/>
                </a:srgbClr>
              </a:gs>
              <a:gs pos="11000">
                <a:srgbClr val="213E7C">
                  <a:alpha val="80000"/>
                </a:srgbClr>
              </a:gs>
              <a:gs pos="88000">
                <a:srgbClr val="7EA6AD">
                  <a:alpha val="80392"/>
                </a:srgbClr>
              </a:gs>
              <a:gs pos="100000">
                <a:srgbClr val="7EA6AD">
                  <a:alpha val="80392"/>
                </a:srgbClr>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35"/>
          <p:cNvSpPr txBox="1">
            <a:spLocks noGrp="1"/>
          </p:cNvSpPr>
          <p:nvPr>
            <p:ph type="body" idx="1"/>
          </p:nvPr>
        </p:nvSpPr>
        <p:spPr>
          <a:xfrm>
            <a:off x="1092708" y="1728949"/>
            <a:ext cx="6958584" cy="950976"/>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SzPts val="1400"/>
              <a:buNone/>
              <a:defRPr sz="32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2pPr>
            <a:lvl3pPr marL="1371600" marR="0" lvl="2"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3pPr>
            <a:lvl4pPr marL="1828800" marR="0" lvl="3"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4pPr>
            <a:lvl5pPr marL="2286000" marR="0" lvl="4"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86" name="Google Shape;286;p35"/>
          <p:cNvSpPr txBox="1">
            <a:spLocks noGrp="1"/>
          </p:cNvSpPr>
          <p:nvPr>
            <p:ph type="body" idx="2"/>
          </p:nvPr>
        </p:nvSpPr>
        <p:spPr>
          <a:xfrm>
            <a:off x="1092707" y="3032381"/>
            <a:ext cx="695858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87" name="Google Shape;287;p35" descr="Icon&#10;&#10;Description automatically generated"/>
          <p:cNvPicPr preferRelativeResize="0"/>
          <p:nvPr/>
        </p:nvPicPr>
        <p:blipFill rotWithShape="1">
          <a:blip r:embed="rId3">
            <a:alphaModFix/>
          </a:blip>
          <a:srcRect/>
          <a:stretch/>
        </p:blipFill>
        <p:spPr>
          <a:xfrm>
            <a:off x="4067976" y="2732581"/>
            <a:ext cx="1008048" cy="247143"/>
          </a:xfrm>
          <a:prstGeom prst="rect">
            <a:avLst/>
          </a:prstGeom>
          <a:noFill/>
          <a:ln>
            <a:noFill/>
          </a:ln>
        </p:spPr>
      </p:pic>
      <p:pic>
        <p:nvPicPr>
          <p:cNvPr id="288" name="Google Shape;288;p35"/>
          <p:cNvPicPr preferRelativeResize="0"/>
          <p:nvPr/>
        </p:nvPicPr>
        <p:blipFill rotWithShape="1">
          <a:blip r:embed="rId4">
            <a:alphaModFix/>
          </a:blip>
          <a:srcRect/>
          <a:stretch/>
        </p:blipFill>
        <p:spPr>
          <a:xfrm>
            <a:off x="3502259" y="3994005"/>
            <a:ext cx="2139482" cy="980122"/>
          </a:xfrm>
          <a:prstGeom prst="rect">
            <a:avLst/>
          </a:prstGeom>
          <a:noFill/>
          <a:ln>
            <a:noFill/>
          </a:ln>
        </p:spPr>
      </p:pic>
    </p:spTree>
    <p:extLst>
      <p:ext uri="{BB962C8B-B14F-4D97-AF65-F5344CB8AC3E}">
        <p14:creationId xmlns:p14="http://schemas.microsoft.com/office/powerpoint/2010/main" val="507895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over 4">
  <p:cSld name="Cover 4">
    <p:spTree>
      <p:nvGrpSpPr>
        <p:cNvPr id="1" name="Shape 289"/>
        <p:cNvGrpSpPr/>
        <p:nvPr/>
      </p:nvGrpSpPr>
      <p:grpSpPr>
        <a:xfrm>
          <a:off x="0" y="0"/>
          <a:ext cx="0" cy="0"/>
          <a:chOff x="0" y="0"/>
          <a:chExt cx="0" cy="0"/>
        </a:xfrm>
      </p:grpSpPr>
      <p:pic>
        <p:nvPicPr>
          <p:cNvPr id="290" name="Google Shape;290;p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1" name="Google Shape;291;p36"/>
          <p:cNvSpPr/>
          <p:nvPr/>
        </p:nvSpPr>
        <p:spPr>
          <a:xfrm>
            <a:off x="-5215" y="0"/>
            <a:ext cx="9154430" cy="5143500"/>
          </a:xfrm>
          <a:prstGeom prst="rect">
            <a:avLst/>
          </a:prstGeom>
          <a:gradFill>
            <a:gsLst>
              <a:gs pos="0">
                <a:srgbClr val="213E7C">
                  <a:alpha val="80000"/>
                </a:srgbClr>
              </a:gs>
              <a:gs pos="11000">
                <a:srgbClr val="213E7C">
                  <a:alpha val="80000"/>
                </a:srgbClr>
              </a:gs>
              <a:gs pos="88000">
                <a:srgbClr val="7EA6AD">
                  <a:alpha val="80392"/>
                </a:srgbClr>
              </a:gs>
              <a:gs pos="100000">
                <a:srgbClr val="7EA6AD">
                  <a:alpha val="80392"/>
                </a:srgbClr>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2" name="Google Shape;292;p36"/>
          <p:cNvSpPr txBox="1">
            <a:spLocks noGrp="1"/>
          </p:cNvSpPr>
          <p:nvPr>
            <p:ph type="body" idx="1"/>
          </p:nvPr>
        </p:nvSpPr>
        <p:spPr>
          <a:xfrm>
            <a:off x="1092708" y="1728949"/>
            <a:ext cx="6958584" cy="950976"/>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0"/>
              </a:spcBef>
              <a:spcAft>
                <a:spcPts val="0"/>
              </a:spcAft>
              <a:buSzPts val="1400"/>
              <a:buNone/>
              <a:defRPr sz="32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2pPr>
            <a:lvl3pPr marL="1371600" marR="0" lvl="2"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3pPr>
            <a:lvl4pPr marL="1828800" marR="0" lvl="3"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4pPr>
            <a:lvl5pPr marL="2286000" marR="0" lvl="4" indent="-228600" algn="ctr"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93" name="Google Shape;293;p36"/>
          <p:cNvSpPr txBox="1">
            <a:spLocks noGrp="1"/>
          </p:cNvSpPr>
          <p:nvPr>
            <p:ph type="body" idx="2"/>
          </p:nvPr>
        </p:nvSpPr>
        <p:spPr>
          <a:xfrm>
            <a:off x="1092707" y="3032381"/>
            <a:ext cx="695858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294" name="Google Shape;294;p36" descr="Icon&#10;&#10;Description automatically generated"/>
          <p:cNvPicPr preferRelativeResize="0"/>
          <p:nvPr/>
        </p:nvPicPr>
        <p:blipFill rotWithShape="1">
          <a:blip r:embed="rId3">
            <a:alphaModFix/>
          </a:blip>
          <a:srcRect/>
          <a:stretch/>
        </p:blipFill>
        <p:spPr>
          <a:xfrm>
            <a:off x="4067976" y="2732581"/>
            <a:ext cx="1008048" cy="247143"/>
          </a:xfrm>
          <a:prstGeom prst="rect">
            <a:avLst/>
          </a:prstGeom>
          <a:noFill/>
          <a:ln>
            <a:noFill/>
          </a:ln>
        </p:spPr>
      </p:pic>
      <p:pic>
        <p:nvPicPr>
          <p:cNvPr id="295" name="Google Shape;295;p36"/>
          <p:cNvPicPr preferRelativeResize="0"/>
          <p:nvPr/>
        </p:nvPicPr>
        <p:blipFill rotWithShape="1">
          <a:blip r:embed="rId4">
            <a:alphaModFix/>
          </a:blip>
          <a:srcRect/>
          <a:stretch/>
        </p:blipFill>
        <p:spPr>
          <a:xfrm>
            <a:off x="3502259" y="3994005"/>
            <a:ext cx="2139482" cy="980122"/>
          </a:xfrm>
          <a:prstGeom prst="rect">
            <a:avLst/>
          </a:prstGeom>
          <a:noFill/>
          <a:ln>
            <a:noFill/>
          </a:ln>
        </p:spPr>
      </p:pic>
    </p:spTree>
    <p:extLst>
      <p:ext uri="{BB962C8B-B14F-4D97-AF65-F5344CB8AC3E}">
        <p14:creationId xmlns:p14="http://schemas.microsoft.com/office/powerpoint/2010/main" val="2751777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Breaker 4">
  <p:cSld name="1_Breaker 4">
    <p:spTree>
      <p:nvGrpSpPr>
        <p:cNvPr id="1" name="Shape 296"/>
        <p:cNvGrpSpPr/>
        <p:nvPr/>
      </p:nvGrpSpPr>
      <p:grpSpPr>
        <a:xfrm>
          <a:off x="0" y="0"/>
          <a:ext cx="0" cy="0"/>
          <a:chOff x="0" y="0"/>
          <a:chExt cx="0" cy="0"/>
        </a:xfrm>
      </p:grpSpPr>
      <p:pic>
        <p:nvPicPr>
          <p:cNvPr id="297" name="Google Shape;297;p37"/>
          <p:cNvPicPr preferRelativeResize="0"/>
          <p:nvPr/>
        </p:nvPicPr>
        <p:blipFill rotWithShape="1">
          <a:blip r:embed="rId2">
            <a:alphaModFix/>
          </a:blip>
          <a:srcRect/>
          <a:stretch/>
        </p:blipFill>
        <p:spPr>
          <a:xfrm>
            <a:off x="0" y="-7299"/>
            <a:ext cx="9144000" cy="5150799"/>
          </a:xfrm>
          <a:prstGeom prst="rect">
            <a:avLst/>
          </a:prstGeom>
          <a:noFill/>
          <a:ln>
            <a:noFill/>
          </a:ln>
        </p:spPr>
      </p:pic>
      <p:sp>
        <p:nvSpPr>
          <p:cNvPr id="298" name="Google Shape;298;p37"/>
          <p:cNvSpPr txBox="1"/>
          <p:nvPr/>
        </p:nvSpPr>
        <p:spPr>
          <a:xfrm>
            <a:off x="1103992" y="-5510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37"/>
          <p:cNvSpPr/>
          <p:nvPr/>
        </p:nvSpPr>
        <p:spPr>
          <a:xfrm>
            <a:off x="0" y="2788171"/>
            <a:ext cx="4983783" cy="1476532"/>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0" name="Google Shape;300;p37"/>
          <p:cNvSpPr txBox="1">
            <a:spLocks noGrp="1"/>
          </p:cNvSpPr>
          <p:nvPr>
            <p:ph type="body" idx="1"/>
          </p:nvPr>
        </p:nvSpPr>
        <p:spPr>
          <a:xfrm>
            <a:off x="492126" y="3040074"/>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01" name="Google Shape;301;p37"/>
          <p:cNvSpPr txBox="1">
            <a:spLocks noGrp="1"/>
          </p:cNvSpPr>
          <p:nvPr>
            <p:ph type="body" idx="2"/>
          </p:nvPr>
        </p:nvSpPr>
        <p:spPr>
          <a:xfrm>
            <a:off x="492126" y="3463595"/>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302" name="Google Shape;302;p37" descr="Icon&#10;&#10;Description automatically generated"/>
          <p:cNvPicPr preferRelativeResize="0"/>
          <p:nvPr/>
        </p:nvPicPr>
        <p:blipFill rotWithShape="1">
          <a:blip r:embed="rId3">
            <a:alphaModFix/>
          </a:blip>
          <a:srcRect/>
          <a:stretch/>
        </p:blipFill>
        <p:spPr>
          <a:xfrm>
            <a:off x="492126" y="3814649"/>
            <a:ext cx="1008048" cy="247143"/>
          </a:xfrm>
          <a:prstGeom prst="rect">
            <a:avLst/>
          </a:prstGeom>
          <a:noFill/>
          <a:ln>
            <a:noFill/>
          </a:ln>
        </p:spPr>
      </p:pic>
      <p:sp>
        <p:nvSpPr>
          <p:cNvPr id="303" name="Google Shape;303;p37"/>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4" name="Google Shape;304;p37"/>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737920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Breaker 6">
  <p:cSld name="1_Breaker 6">
    <p:spTree>
      <p:nvGrpSpPr>
        <p:cNvPr id="1" name="Shape 305"/>
        <p:cNvGrpSpPr/>
        <p:nvPr/>
      </p:nvGrpSpPr>
      <p:grpSpPr>
        <a:xfrm>
          <a:off x="0" y="0"/>
          <a:ext cx="0" cy="0"/>
          <a:chOff x="0" y="0"/>
          <a:chExt cx="0" cy="0"/>
        </a:xfrm>
      </p:grpSpPr>
      <p:pic>
        <p:nvPicPr>
          <p:cNvPr id="306" name="Google Shape;306;p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7" name="Google Shape;307;p38"/>
          <p:cNvSpPr/>
          <p:nvPr/>
        </p:nvSpPr>
        <p:spPr>
          <a:xfrm>
            <a:off x="0" y="2788171"/>
            <a:ext cx="4983783" cy="1476532"/>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8" name="Google Shape;308;p38"/>
          <p:cNvSpPr txBox="1">
            <a:spLocks noGrp="1"/>
          </p:cNvSpPr>
          <p:nvPr>
            <p:ph type="body" idx="1"/>
          </p:nvPr>
        </p:nvSpPr>
        <p:spPr>
          <a:xfrm>
            <a:off x="492126" y="3040074"/>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09" name="Google Shape;309;p38"/>
          <p:cNvSpPr txBox="1">
            <a:spLocks noGrp="1"/>
          </p:cNvSpPr>
          <p:nvPr>
            <p:ph type="body" idx="2"/>
          </p:nvPr>
        </p:nvSpPr>
        <p:spPr>
          <a:xfrm>
            <a:off x="492126" y="3463595"/>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310" name="Google Shape;310;p38" descr="Icon&#10;&#10;Description automatically generated"/>
          <p:cNvPicPr preferRelativeResize="0"/>
          <p:nvPr/>
        </p:nvPicPr>
        <p:blipFill rotWithShape="1">
          <a:blip r:embed="rId3">
            <a:alphaModFix/>
          </a:blip>
          <a:srcRect/>
          <a:stretch/>
        </p:blipFill>
        <p:spPr>
          <a:xfrm>
            <a:off x="492126" y="3814649"/>
            <a:ext cx="1008048" cy="247143"/>
          </a:xfrm>
          <a:prstGeom prst="rect">
            <a:avLst/>
          </a:prstGeom>
          <a:noFill/>
          <a:ln>
            <a:noFill/>
          </a:ln>
        </p:spPr>
      </p:pic>
      <p:sp>
        <p:nvSpPr>
          <p:cNvPr id="311" name="Google Shape;311;p38"/>
          <p:cNvSpPr/>
          <p:nvPr/>
        </p:nvSpPr>
        <p:spPr>
          <a:xfrm rot="5400000">
            <a:off x="559589"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12" name="Google Shape;312;p38"/>
          <p:cNvPicPr preferRelativeResize="0"/>
          <p:nvPr/>
        </p:nvPicPr>
        <p:blipFill rotWithShape="1">
          <a:blip r:embed="rId4">
            <a:alphaModFix/>
          </a:blip>
          <a:srcRect/>
          <a:stretch/>
        </p:blipFill>
        <p:spPr>
          <a:xfrm>
            <a:off x="465720" y="106236"/>
            <a:ext cx="1598530" cy="810018"/>
          </a:xfrm>
          <a:prstGeom prst="rect">
            <a:avLst/>
          </a:prstGeom>
          <a:noFill/>
          <a:ln>
            <a:noFill/>
          </a:ln>
        </p:spPr>
      </p:pic>
    </p:spTree>
    <p:extLst>
      <p:ext uri="{BB962C8B-B14F-4D97-AF65-F5344CB8AC3E}">
        <p14:creationId xmlns:p14="http://schemas.microsoft.com/office/powerpoint/2010/main" val="2470660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reaker 1">
  <p:cSld name="Breaker 1">
    <p:spTree>
      <p:nvGrpSpPr>
        <p:cNvPr id="1" name="Shape 313"/>
        <p:cNvGrpSpPr/>
        <p:nvPr/>
      </p:nvGrpSpPr>
      <p:grpSpPr>
        <a:xfrm>
          <a:off x="0" y="0"/>
          <a:ext cx="0" cy="0"/>
          <a:chOff x="0" y="0"/>
          <a:chExt cx="0" cy="0"/>
        </a:xfrm>
      </p:grpSpPr>
      <p:pic>
        <p:nvPicPr>
          <p:cNvPr id="314" name="Google Shape;314;p39"/>
          <p:cNvPicPr preferRelativeResize="0"/>
          <p:nvPr/>
        </p:nvPicPr>
        <p:blipFill rotWithShape="1">
          <a:blip r:embed="rId2">
            <a:alphaModFix/>
          </a:blip>
          <a:srcRect/>
          <a:stretch/>
        </p:blipFill>
        <p:spPr>
          <a:xfrm>
            <a:off x="0" y="181"/>
            <a:ext cx="9144000" cy="5143137"/>
          </a:xfrm>
          <a:prstGeom prst="rect">
            <a:avLst/>
          </a:prstGeom>
          <a:noFill/>
          <a:ln>
            <a:noFill/>
          </a:ln>
        </p:spPr>
      </p:pic>
      <p:sp>
        <p:nvSpPr>
          <p:cNvPr id="315" name="Google Shape;315;p39"/>
          <p:cNvSpPr/>
          <p:nvPr/>
        </p:nvSpPr>
        <p:spPr>
          <a:xfrm>
            <a:off x="0" y="2788171"/>
            <a:ext cx="4983783" cy="1476532"/>
          </a:xfrm>
          <a:prstGeom prst="rect">
            <a:avLst/>
          </a:prstGeom>
          <a:gradFill>
            <a:gsLst>
              <a:gs pos="0">
                <a:srgbClr val="213E7C">
                  <a:alpha val="89803"/>
                </a:srgbClr>
              </a:gs>
              <a:gs pos="11000">
                <a:srgbClr val="213E7C">
                  <a:alpha val="89803"/>
                </a:srgbClr>
              </a:gs>
              <a:gs pos="88000">
                <a:srgbClr val="7EA6AD">
                  <a:alpha val="89803"/>
                </a:srgbClr>
              </a:gs>
              <a:gs pos="100000">
                <a:srgbClr val="7EA6AD">
                  <a:alpha val="89803"/>
                </a:srgbClr>
              </a:gs>
            </a:gsLst>
            <a:lin ang="30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6" name="Google Shape;316;p39"/>
          <p:cNvSpPr txBox="1">
            <a:spLocks noGrp="1"/>
          </p:cNvSpPr>
          <p:nvPr>
            <p:ph type="body" idx="1"/>
          </p:nvPr>
        </p:nvSpPr>
        <p:spPr>
          <a:xfrm>
            <a:off x="492126" y="3040074"/>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17" name="Google Shape;317;p39"/>
          <p:cNvSpPr txBox="1"/>
          <p:nvPr/>
        </p:nvSpPr>
        <p:spPr>
          <a:xfrm>
            <a:off x="1103992" y="-5510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39"/>
          <p:cNvSpPr txBox="1">
            <a:spLocks noGrp="1"/>
          </p:cNvSpPr>
          <p:nvPr>
            <p:ph type="body" idx="2"/>
          </p:nvPr>
        </p:nvSpPr>
        <p:spPr>
          <a:xfrm>
            <a:off x="492126" y="3463595"/>
            <a:ext cx="4219154"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chemeClr val="lt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319" name="Google Shape;319;p39" descr="Icon&#10;&#10;Description automatically generated"/>
          <p:cNvPicPr preferRelativeResize="0"/>
          <p:nvPr/>
        </p:nvPicPr>
        <p:blipFill rotWithShape="1">
          <a:blip r:embed="rId3">
            <a:alphaModFix/>
          </a:blip>
          <a:srcRect/>
          <a:stretch/>
        </p:blipFill>
        <p:spPr>
          <a:xfrm>
            <a:off x="492126" y="3814649"/>
            <a:ext cx="1008048" cy="247143"/>
          </a:xfrm>
          <a:prstGeom prst="rect">
            <a:avLst/>
          </a:prstGeom>
          <a:noFill/>
          <a:ln>
            <a:noFill/>
          </a:ln>
        </p:spPr>
      </p:pic>
      <p:sp>
        <p:nvSpPr>
          <p:cNvPr id="320" name="Google Shape;320;p39"/>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1" name="Google Shape;321;p39"/>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80495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
  <p:cSld name="Title + 2 Column">
    <p:spTree>
      <p:nvGrpSpPr>
        <p:cNvPr id="1" name="Shape 322"/>
        <p:cNvGrpSpPr/>
        <p:nvPr/>
      </p:nvGrpSpPr>
      <p:grpSpPr>
        <a:xfrm>
          <a:off x="0" y="0"/>
          <a:ext cx="0" cy="0"/>
          <a:chOff x="0" y="0"/>
          <a:chExt cx="0" cy="0"/>
        </a:xfrm>
      </p:grpSpPr>
      <p:sp>
        <p:nvSpPr>
          <p:cNvPr id="323" name="Google Shape;323;p40"/>
          <p:cNvSpPr txBox="1">
            <a:spLocks noGrp="1"/>
          </p:cNvSpPr>
          <p:nvPr>
            <p:ph type="body" idx="1"/>
          </p:nvPr>
        </p:nvSpPr>
        <p:spPr>
          <a:xfrm>
            <a:off x="246063" y="233841"/>
            <a:ext cx="865187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24" name="Google Shape;324;p40"/>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325" name="Google Shape;325;p40"/>
          <p:cNvSpPr txBox="1">
            <a:spLocks noGrp="1"/>
          </p:cNvSpPr>
          <p:nvPr>
            <p:ph type="body" idx="2"/>
          </p:nvPr>
        </p:nvSpPr>
        <p:spPr>
          <a:xfrm>
            <a:off x="246027" y="993914"/>
            <a:ext cx="4219292" cy="3645216"/>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326" name="Google Shape;326;p40"/>
          <p:cNvSpPr txBox="1">
            <a:spLocks noGrp="1"/>
          </p:cNvSpPr>
          <p:nvPr>
            <p:ph type="body" idx="3"/>
          </p:nvPr>
        </p:nvSpPr>
        <p:spPr>
          <a:xfrm>
            <a:off x="4673306" y="993913"/>
            <a:ext cx="4219292" cy="3645215"/>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pic>
        <p:nvPicPr>
          <p:cNvPr id="327" name="Google Shape;327;p40" descr="Icon&#10;&#10;Description automatically generated"/>
          <p:cNvPicPr preferRelativeResize="0"/>
          <p:nvPr/>
        </p:nvPicPr>
        <p:blipFill rotWithShape="1">
          <a:blip r:embed="rId2">
            <a:alphaModFix/>
          </a:blip>
          <a:srcRect/>
          <a:stretch/>
        </p:blipFill>
        <p:spPr>
          <a:xfrm>
            <a:off x="4287491" y="731007"/>
            <a:ext cx="569016" cy="139505"/>
          </a:xfrm>
          <a:prstGeom prst="rect">
            <a:avLst/>
          </a:prstGeom>
          <a:noFill/>
          <a:ln>
            <a:noFill/>
          </a:ln>
        </p:spPr>
      </p:pic>
      <p:sp>
        <p:nvSpPr>
          <p:cNvPr id="328" name="Google Shape;328;p40"/>
          <p:cNvSpPr/>
          <p:nvPr/>
        </p:nvSpPr>
        <p:spPr>
          <a:xfrm rot="5400000">
            <a:off x="7386227" y="-8121"/>
            <a:ext cx="1529478" cy="1545718"/>
          </a:xfrm>
          <a:prstGeom prst="homePlate">
            <a:avLst>
              <a:gd name="adj" fmla="val 2599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9" name="Google Shape;329;p40"/>
          <p:cNvPicPr preferRelativeResize="0"/>
          <p:nvPr/>
        </p:nvPicPr>
        <p:blipFill rotWithShape="1">
          <a:blip r:embed="rId3">
            <a:alphaModFix/>
          </a:blip>
          <a:srcRect/>
          <a:stretch/>
        </p:blipFill>
        <p:spPr>
          <a:xfrm>
            <a:off x="7420319" y="305369"/>
            <a:ext cx="1461295" cy="669436"/>
          </a:xfrm>
          <a:prstGeom prst="rect">
            <a:avLst/>
          </a:prstGeom>
          <a:noFill/>
          <a:ln>
            <a:noFill/>
          </a:ln>
        </p:spPr>
      </p:pic>
    </p:spTree>
    <p:extLst>
      <p:ext uri="{BB962C8B-B14F-4D97-AF65-F5344CB8AC3E}">
        <p14:creationId xmlns:p14="http://schemas.microsoft.com/office/powerpoint/2010/main" val="304606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0"/>
        <p:cNvGrpSpPr/>
        <p:nvPr/>
      </p:nvGrpSpPr>
      <p:grpSpPr>
        <a:xfrm>
          <a:off x="0" y="0"/>
          <a:ext cx="0" cy="0"/>
          <a:chOff x="0" y="0"/>
          <a:chExt cx="0" cy="0"/>
        </a:xfrm>
      </p:grpSpPr>
      <p:sp>
        <p:nvSpPr>
          <p:cNvPr id="331" name="Google Shape;331;p41"/>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332" name="Google Shape;332;p41"/>
          <p:cNvSpPr txBox="1">
            <a:spLocks noGrp="1"/>
          </p:cNvSpPr>
          <p:nvPr>
            <p:ph type="body" idx="1"/>
          </p:nvPr>
        </p:nvSpPr>
        <p:spPr>
          <a:xfrm>
            <a:off x="246063" y="233841"/>
            <a:ext cx="865187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0" i="0" u="none" strike="noStrike" cap="none">
                <a:solidFill>
                  <a:schemeClr val="dk2"/>
                </a:solidFill>
                <a:latin typeface="+mj-lt"/>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333" name="Google Shape;333;p41" descr="Icon&#10;&#10;Description automatically generated"/>
          <p:cNvPicPr preferRelativeResize="0"/>
          <p:nvPr/>
        </p:nvPicPr>
        <p:blipFill rotWithShape="1">
          <a:blip r:embed="rId2">
            <a:alphaModFix/>
          </a:blip>
          <a:srcRect/>
          <a:stretch/>
        </p:blipFill>
        <p:spPr>
          <a:xfrm>
            <a:off x="4287491" y="731007"/>
            <a:ext cx="569016" cy="139505"/>
          </a:xfrm>
          <a:prstGeom prst="rect">
            <a:avLst/>
          </a:prstGeom>
          <a:noFill/>
          <a:ln>
            <a:noFill/>
          </a:ln>
        </p:spPr>
      </p:pic>
      <p:sp>
        <p:nvSpPr>
          <p:cNvPr id="334" name="Google Shape;334;p41"/>
          <p:cNvSpPr/>
          <p:nvPr/>
        </p:nvSpPr>
        <p:spPr>
          <a:xfrm rot="5400000">
            <a:off x="7386227" y="-277062"/>
            <a:ext cx="1529478" cy="1545718"/>
          </a:xfrm>
          <a:prstGeom prst="homePlate">
            <a:avLst>
              <a:gd name="adj" fmla="val 2599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5" name="Google Shape;335;p41"/>
          <p:cNvPicPr preferRelativeResize="0"/>
          <p:nvPr/>
        </p:nvPicPr>
        <p:blipFill rotWithShape="1">
          <a:blip r:embed="rId3">
            <a:alphaModFix/>
          </a:blip>
          <a:srcRect/>
          <a:stretch/>
        </p:blipFill>
        <p:spPr>
          <a:xfrm>
            <a:off x="7420319" y="36428"/>
            <a:ext cx="1461295" cy="669436"/>
          </a:xfrm>
          <a:prstGeom prst="rect">
            <a:avLst/>
          </a:prstGeom>
          <a:noFill/>
          <a:ln>
            <a:noFill/>
          </a:ln>
        </p:spPr>
      </p:pic>
    </p:spTree>
    <p:extLst>
      <p:ext uri="{BB962C8B-B14F-4D97-AF65-F5344CB8AC3E}">
        <p14:creationId xmlns:p14="http://schemas.microsoft.com/office/powerpoint/2010/main" val="4100550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reserve="1">
  <p:cSld name="1_Title Only">
    <p:spTree>
      <p:nvGrpSpPr>
        <p:cNvPr id="1" name="Shape 330"/>
        <p:cNvGrpSpPr/>
        <p:nvPr/>
      </p:nvGrpSpPr>
      <p:grpSpPr>
        <a:xfrm>
          <a:off x="0" y="0"/>
          <a:ext cx="0" cy="0"/>
          <a:chOff x="0" y="0"/>
          <a:chExt cx="0" cy="0"/>
        </a:xfrm>
      </p:grpSpPr>
      <p:sp>
        <p:nvSpPr>
          <p:cNvPr id="331" name="Google Shape;331;p41"/>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332" name="Google Shape;332;p41"/>
          <p:cNvSpPr txBox="1">
            <a:spLocks noGrp="1"/>
          </p:cNvSpPr>
          <p:nvPr>
            <p:ph type="body" idx="1"/>
          </p:nvPr>
        </p:nvSpPr>
        <p:spPr>
          <a:xfrm>
            <a:off x="246063" y="233841"/>
            <a:ext cx="865187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0" i="0" u="none" strike="noStrike" cap="none">
                <a:solidFill>
                  <a:schemeClr val="dk2"/>
                </a:solidFill>
                <a:latin typeface="+mj-lt"/>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pic>
        <p:nvPicPr>
          <p:cNvPr id="333" name="Google Shape;333;p41" descr="Icon&#10;&#10;Description automatically generated"/>
          <p:cNvPicPr preferRelativeResize="0"/>
          <p:nvPr/>
        </p:nvPicPr>
        <p:blipFill rotWithShape="1">
          <a:blip r:embed="rId2">
            <a:alphaModFix/>
          </a:blip>
          <a:srcRect/>
          <a:stretch/>
        </p:blipFill>
        <p:spPr>
          <a:xfrm>
            <a:off x="4287491" y="963482"/>
            <a:ext cx="569016" cy="139505"/>
          </a:xfrm>
          <a:prstGeom prst="rect">
            <a:avLst/>
          </a:prstGeom>
          <a:noFill/>
          <a:ln>
            <a:noFill/>
          </a:ln>
        </p:spPr>
      </p:pic>
      <p:sp>
        <p:nvSpPr>
          <p:cNvPr id="334" name="Google Shape;334;p41"/>
          <p:cNvSpPr/>
          <p:nvPr/>
        </p:nvSpPr>
        <p:spPr>
          <a:xfrm rot="5400000">
            <a:off x="7386227" y="-277062"/>
            <a:ext cx="1529478" cy="1545718"/>
          </a:xfrm>
          <a:prstGeom prst="homePlate">
            <a:avLst>
              <a:gd name="adj" fmla="val 2599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5" name="Google Shape;335;p41"/>
          <p:cNvPicPr preferRelativeResize="0"/>
          <p:nvPr/>
        </p:nvPicPr>
        <p:blipFill rotWithShape="1">
          <a:blip r:embed="rId3">
            <a:alphaModFix/>
          </a:blip>
          <a:srcRect/>
          <a:stretch/>
        </p:blipFill>
        <p:spPr>
          <a:xfrm>
            <a:off x="7420319" y="36428"/>
            <a:ext cx="1461295" cy="669436"/>
          </a:xfrm>
          <a:prstGeom prst="rect">
            <a:avLst/>
          </a:prstGeom>
          <a:noFill/>
          <a:ln>
            <a:noFill/>
          </a:ln>
        </p:spPr>
      </p:pic>
    </p:spTree>
    <p:extLst>
      <p:ext uri="{BB962C8B-B14F-4D97-AF65-F5344CB8AC3E}">
        <p14:creationId xmlns:p14="http://schemas.microsoft.com/office/powerpoint/2010/main" val="321026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 Pic">
  <p:cSld name="Agenda + Pic">
    <p:spTree>
      <p:nvGrpSpPr>
        <p:cNvPr id="1" name="Shape 67"/>
        <p:cNvGrpSpPr/>
        <p:nvPr/>
      </p:nvGrpSpPr>
      <p:grpSpPr>
        <a:xfrm>
          <a:off x="0" y="0"/>
          <a:ext cx="0" cy="0"/>
          <a:chOff x="0" y="0"/>
          <a:chExt cx="0" cy="0"/>
        </a:xfrm>
      </p:grpSpPr>
      <p:sp>
        <p:nvSpPr>
          <p:cNvPr id="68" name="Google Shape;68;p16"/>
          <p:cNvSpPr>
            <a:spLocks noGrp="1"/>
          </p:cNvSpPr>
          <p:nvPr>
            <p:ph type="pic" idx="2"/>
          </p:nvPr>
        </p:nvSpPr>
        <p:spPr>
          <a:xfrm>
            <a:off x="4047344" y="0"/>
            <a:ext cx="5096655" cy="4736892"/>
          </a:xfrm>
          <a:prstGeom prst="rect">
            <a:avLst/>
          </a:prstGeom>
          <a:solidFill>
            <a:schemeClr val="lt1"/>
          </a:solidFill>
          <a:ln>
            <a:noFill/>
          </a:ln>
        </p:spPr>
      </p:sp>
      <p:sp>
        <p:nvSpPr>
          <p:cNvPr id="69" name="Google Shape;69;p16"/>
          <p:cNvSpPr/>
          <p:nvPr/>
        </p:nvSpPr>
        <p:spPr>
          <a:xfrm>
            <a:off x="2747772" y="-1"/>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56"/>
              <a:buFont typeface="Arial"/>
              <a:buNone/>
            </a:pPr>
            <a:endParaRPr sz="756" b="0" i="0" u="none" strike="noStrike" cap="none">
              <a:solidFill>
                <a:schemeClr val="lt1"/>
              </a:solidFill>
              <a:latin typeface="Calibri"/>
              <a:ea typeface="Calibri"/>
              <a:cs typeface="Calibri"/>
              <a:sym typeface="Calibri"/>
            </a:endParaRPr>
          </a:p>
        </p:txBody>
      </p:sp>
      <p:sp>
        <p:nvSpPr>
          <p:cNvPr id="70" name="Google Shape;70;p16"/>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71" name="Google Shape;71;p16"/>
          <p:cNvSpPr txBox="1">
            <a:spLocks noGrp="1"/>
          </p:cNvSpPr>
          <p:nvPr>
            <p:ph type="body" idx="1"/>
          </p:nvPr>
        </p:nvSpPr>
        <p:spPr>
          <a:xfrm>
            <a:off x="277368" y="734772"/>
            <a:ext cx="5472349" cy="3952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5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72" name="Google Shape;72;p16"/>
          <p:cNvSpPr txBox="1">
            <a:spLocks noGrp="1"/>
          </p:cNvSpPr>
          <p:nvPr>
            <p:ph type="body" idx="3"/>
          </p:nvPr>
        </p:nvSpPr>
        <p:spPr>
          <a:xfrm>
            <a:off x="277368" y="1633784"/>
            <a:ext cx="5472349" cy="3005345"/>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pic>
        <p:nvPicPr>
          <p:cNvPr id="73" name="Google Shape;73;p16" descr="Icon&#10;&#10;Description automatically generated"/>
          <p:cNvPicPr preferRelativeResize="0"/>
          <p:nvPr/>
        </p:nvPicPr>
        <p:blipFill rotWithShape="1">
          <a:blip r:embed="rId2">
            <a:alphaModFix/>
          </a:blip>
          <a:srcRect/>
          <a:stretch/>
        </p:blipFill>
        <p:spPr>
          <a:xfrm>
            <a:off x="324471" y="1242095"/>
            <a:ext cx="569016" cy="139505"/>
          </a:xfrm>
          <a:prstGeom prst="rect">
            <a:avLst/>
          </a:prstGeom>
          <a:noFill/>
          <a:ln>
            <a:noFill/>
          </a:ln>
        </p:spPr>
      </p:pic>
      <p:grpSp>
        <p:nvGrpSpPr>
          <p:cNvPr id="74" name="Google Shape;74;p16"/>
          <p:cNvGrpSpPr/>
          <p:nvPr/>
        </p:nvGrpSpPr>
        <p:grpSpPr>
          <a:xfrm>
            <a:off x="7378107" y="-1"/>
            <a:ext cx="1545718" cy="1233385"/>
            <a:chOff x="7378106" y="-1"/>
            <a:chExt cx="1545718" cy="1233385"/>
          </a:xfrm>
        </p:grpSpPr>
        <p:sp>
          <p:nvSpPr>
            <p:cNvPr id="75" name="Google Shape;75;p16"/>
            <p:cNvSpPr/>
            <p:nvPr/>
          </p:nvSpPr>
          <p:spPr>
            <a:xfrm rot="5400000">
              <a:off x="7534273" y="-156167"/>
              <a:ext cx="1233385" cy="1545718"/>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6" name="Google Shape;76;p16"/>
            <p:cNvPicPr preferRelativeResize="0"/>
            <p:nvPr/>
          </p:nvPicPr>
          <p:blipFill rotWithShape="1">
            <a:blip r:embed="rId3">
              <a:alphaModFix/>
            </a:blip>
            <a:srcRect/>
            <a:stretch/>
          </p:blipFill>
          <p:spPr>
            <a:xfrm>
              <a:off x="7420319" y="70237"/>
              <a:ext cx="1461295" cy="669436"/>
            </a:xfrm>
            <a:prstGeom prst="rect">
              <a:avLst/>
            </a:prstGeom>
            <a:noFill/>
            <a:ln>
              <a:noFill/>
            </a:ln>
          </p:spPr>
        </p:pic>
      </p:grpSp>
    </p:spTree>
    <p:extLst>
      <p:ext uri="{BB962C8B-B14F-4D97-AF65-F5344CB8AC3E}">
        <p14:creationId xmlns:p14="http://schemas.microsoft.com/office/powerpoint/2010/main" val="783627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Sub Content">
  <p:cSld name="Title + Sub Content">
    <p:spTree>
      <p:nvGrpSpPr>
        <p:cNvPr id="1" name="Shape 336"/>
        <p:cNvGrpSpPr/>
        <p:nvPr/>
      </p:nvGrpSpPr>
      <p:grpSpPr>
        <a:xfrm>
          <a:off x="0" y="0"/>
          <a:ext cx="0" cy="0"/>
          <a:chOff x="0" y="0"/>
          <a:chExt cx="0" cy="0"/>
        </a:xfrm>
      </p:grpSpPr>
      <p:sp>
        <p:nvSpPr>
          <p:cNvPr id="337" name="Google Shape;337;p42"/>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338" name="Google Shape;338;p42"/>
          <p:cNvSpPr txBox="1">
            <a:spLocks noGrp="1"/>
          </p:cNvSpPr>
          <p:nvPr>
            <p:ph type="body" idx="1"/>
          </p:nvPr>
        </p:nvSpPr>
        <p:spPr>
          <a:xfrm>
            <a:off x="246027" y="649459"/>
            <a:ext cx="8651875" cy="301276"/>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SzPts val="1400"/>
              <a:buNone/>
              <a:defRPr sz="1400" b="0" i="0" u="none" strike="noStrike" cap="none">
                <a:solidFill>
                  <a:schemeClr val="dk2"/>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39" name="Google Shape;339;p42"/>
          <p:cNvSpPr txBox="1">
            <a:spLocks noGrp="1"/>
          </p:cNvSpPr>
          <p:nvPr>
            <p:ph type="body" idx="2"/>
          </p:nvPr>
        </p:nvSpPr>
        <p:spPr>
          <a:xfrm>
            <a:off x="246063" y="233841"/>
            <a:ext cx="865187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40" name="Google Shape;340;p42"/>
          <p:cNvSpPr txBox="1">
            <a:spLocks noGrp="1"/>
          </p:cNvSpPr>
          <p:nvPr>
            <p:ph type="body" idx="3"/>
          </p:nvPr>
        </p:nvSpPr>
        <p:spPr>
          <a:xfrm>
            <a:off x="246027" y="1177666"/>
            <a:ext cx="8651946" cy="3461464"/>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pic>
        <p:nvPicPr>
          <p:cNvPr id="341" name="Google Shape;341;p42" descr="Icon&#10;&#10;Description automatically generated"/>
          <p:cNvPicPr preferRelativeResize="0"/>
          <p:nvPr/>
        </p:nvPicPr>
        <p:blipFill rotWithShape="1">
          <a:blip r:embed="rId2">
            <a:alphaModFix/>
          </a:blip>
          <a:srcRect/>
          <a:stretch/>
        </p:blipFill>
        <p:spPr>
          <a:xfrm>
            <a:off x="4287491" y="993660"/>
            <a:ext cx="569016" cy="139505"/>
          </a:xfrm>
          <a:prstGeom prst="rect">
            <a:avLst/>
          </a:prstGeom>
          <a:noFill/>
          <a:ln>
            <a:noFill/>
          </a:ln>
        </p:spPr>
      </p:pic>
      <p:sp>
        <p:nvSpPr>
          <p:cNvPr id="342" name="Google Shape;342;p42"/>
          <p:cNvSpPr/>
          <p:nvPr/>
        </p:nvSpPr>
        <p:spPr>
          <a:xfrm rot="5400000">
            <a:off x="7386227" y="-8121"/>
            <a:ext cx="1529478" cy="1545718"/>
          </a:xfrm>
          <a:prstGeom prst="homePlate">
            <a:avLst>
              <a:gd name="adj" fmla="val 2599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43" name="Google Shape;343;p42"/>
          <p:cNvPicPr preferRelativeResize="0"/>
          <p:nvPr/>
        </p:nvPicPr>
        <p:blipFill rotWithShape="1">
          <a:blip r:embed="rId3">
            <a:alphaModFix/>
          </a:blip>
          <a:srcRect/>
          <a:stretch/>
        </p:blipFill>
        <p:spPr>
          <a:xfrm>
            <a:off x="7420319" y="305369"/>
            <a:ext cx="1461295" cy="669436"/>
          </a:xfrm>
          <a:prstGeom prst="rect">
            <a:avLst/>
          </a:prstGeom>
          <a:noFill/>
          <a:ln>
            <a:noFill/>
          </a:ln>
        </p:spPr>
      </p:pic>
    </p:spTree>
    <p:extLst>
      <p:ext uri="{BB962C8B-B14F-4D97-AF65-F5344CB8AC3E}">
        <p14:creationId xmlns:p14="http://schemas.microsoft.com/office/powerpoint/2010/main" val="489470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344"/>
        <p:cNvGrpSpPr/>
        <p:nvPr/>
      </p:nvGrpSpPr>
      <p:grpSpPr>
        <a:xfrm>
          <a:off x="0" y="0"/>
          <a:ext cx="0" cy="0"/>
          <a:chOff x="0" y="0"/>
          <a:chExt cx="0" cy="0"/>
        </a:xfrm>
      </p:grpSpPr>
      <p:sp>
        <p:nvSpPr>
          <p:cNvPr id="345" name="Google Shape;345;p43"/>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346" name="Google Shape;346;p43"/>
          <p:cNvSpPr/>
          <p:nvPr/>
        </p:nvSpPr>
        <p:spPr>
          <a:xfrm rot="5400000">
            <a:off x="7534273" y="-156167"/>
            <a:ext cx="1233385" cy="1545718"/>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47" name="Google Shape;347;p43"/>
          <p:cNvPicPr preferRelativeResize="0"/>
          <p:nvPr/>
        </p:nvPicPr>
        <p:blipFill rotWithShape="1">
          <a:blip r:embed="rId2">
            <a:alphaModFix/>
          </a:blip>
          <a:srcRect/>
          <a:stretch/>
        </p:blipFill>
        <p:spPr>
          <a:xfrm>
            <a:off x="7420319" y="70237"/>
            <a:ext cx="1461295" cy="669436"/>
          </a:xfrm>
          <a:prstGeom prst="rect">
            <a:avLst/>
          </a:prstGeom>
          <a:noFill/>
          <a:ln>
            <a:noFill/>
          </a:ln>
        </p:spPr>
      </p:pic>
    </p:spTree>
    <p:extLst>
      <p:ext uri="{BB962C8B-B14F-4D97-AF65-F5344CB8AC3E}">
        <p14:creationId xmlns:p14="http://schemas.microsoft.com/office/powerpoint/2010/main" val="4197984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Right Pic Vertical">
  <p:cSld name="Right Pic Vertical">
    <p:spTree>
      <p:nvGrpSpPr>
        <p:cNvPr id="1" name="Shape 348"/>
        <p:cNvGrpSpPr/>
        <p:nvPr/>
      </p:nvGrpSpPr>
      <p:grpSpPr>
        <a:xfrm>
          <a:off x="0" y="0"/>
          <a:ext cx="0" cy="0"/>
          <a:chOff x="0" y="0"/>
          <a:chExt cx="0" cy="0"/>
        </a:xfrm>
      </p:grpSpPr>
      <p:sp>
        <p:nvSpPr>
          <p:cNvPr id="349" name="Google Shape;349;p44"/>
          <p:cNvSpPr>
            <a:spLocks noGrp="1"/>
          </p:cNvSpPr>
          <p:nvPr>
            <p:ph type="pic" idx="2"/>
          </p:nvPr>
        </p:nvSpPr>
        <p:spPr>
          <a:xfrm>
            <a:off x="6027088" y="0"/>
            <a:ext cx="3116911" cy="5143500"/>
          </a:xfrm>
          <a:prstGeom prst="rect">
            <a:avLst/>
          </a:prstGeom>
          <a:solidFill>
            <a:schemeClr val="lt1"/>
          </a:solidFill>
          <a:ln>
            <a:noFill/>
          </a:ln>
        </p:spPr>
      </p:sp>
      <p:sp>
        <p:nvSpPr>
          <p:cNvPr id="350" name="Google Shape;350;p44"/>
          <p:cNvSpPr txBox="1">
            <a:spLocks noGrp="1"/>
          </p:cNvSpPr>
          <p:nvPr>
            <p:ph type="body" idx="1"/>
          </p:nvPr>
        </p:nvSpPr>
        <p:spPr>
          <a:xfrm>
            <a:off x="277369" y="734773"/>
            <a:ext cx="5472350" cy="3946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chemeClr val="dk2"/>
              </a:buClr>
              <a:buSzPts val="2400"/>
              <a:buFont typeface="Arial"/>
              <a:buNone/>
              <a:defRPr sz="25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l" rtl="0">
              <a:lnSpc>
                <a:spcPct val="100000"/>
              </a:lnSpc>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lnSpc>
                <a:spcPct val="100000"/>
              </a:lnSpc>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351" name="Google Shape;351;p44"/>
          <p:cNvSpPr txBox="1">
            <a:spLocks noGrp="1"/>
          </p:cNvSpPr>
          <p:nvPr>
            <p:ph type="body" idx="3"/>
          </p:nvPr>
        </p:nvSpPr>
        <p:spPr>
          <a:xfrm>
            <a:off x="277369" y="1633786"/>
            <a:ext cx="5472350" cy="3005344"/>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352" name="Google Shape;352;p44"/>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Libre Franklin"/>
                <a:ea typeface="Libre Franklin"/>
                <a:cs typeface="Libre Franklin"/>
                <a:sym typeface="Libre Franklin"/>
              </a:rPr>
              <a:t>©2022 Proprietary and Confidential</a:t>
            </a:r>
            <a:endParaRPr sz="500" b="0" i="0" u="none" strike="noStrike" cap="none">
              <a:solidFill>
                <a:schemeClr val="dk1"/>
              </a:solidFill>
              <a:latin typeface="Libre Franklin"/>
              <a:ea typeface="Libre Franklin"/>
              <a:cs typeface="Libre Franklin"/>
              <a:sym typeface="Libre Franklin"/>
            </a:endParaRPr>
          </a:p>
        </p:txBody>
      </p:sp>
      <p:sp>
        <p:nvSpPr>
          <p:cNvPr id="353" name="Google Shape;353;p44"/>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dk1"/>
                </a:solidFill>
                <a:latin typeface="Libre Franklin"/>
                <a:ea typeface="Libre Franklin"/>
                <a:cs typeface="Libre Franklin"/>
                <a:sym typeface="Libre Franklin"/>
              </a:rPr>
              <a:t>‹#›</a:t>
            </a:fld>
            <a:endParaRPr sz="700" b="0" i="0" u="none" strike="noStrike" cap="none">
              <a:solidFill>
                <a:schemeClr val="dk1"/>
              </a:solidFill>
              <a:latin typeface="Libre Franklin"/>
              <a:ea typeface="Libre Franklin"/>
              <a:cs typeface="Libre Franklin"/>
              <a:sym typeface="Libre Franklin"/>
            </a:endParaRPr>
          </a:p>
        </p:txBody>
      </p:sp>
      <p:pic>
        <p:nvPicPr>
          <p:cNvPr id="354" name="Google Shape;354;p44"/>
          <p:cNvPicPr preferRelativeResize="0"/>
          <p:nvPr/>
        </p:nvPicPr>
        <p:blipFill rotWithShape="1">
          <a:blip r:embed="rId2">
            <a:alphaModFix/>
          </a:blip>
          <a:srcRect/>
          <a:stretch/>
        </p:blipFill>
        <p:spPr>
          <a:xfrm>
            <a:off x="7856753" y="4861769"/>
            <a:ext cx="1165387" cy="186461"/>
          </a:xfrm>
          <a:prstGeom prst="rect">
            <a:avLst/>
          </a:prstGeom>
          <a:noFill/>
          <a:ln>
            <a:noFill/>
          </a:ln>
        </p:spPr>
      </p:pic>
      <p:pic>
        <p:nvPicPr>
          <p:cNvPr id="355" name="Google Shape;355;p44" descr="Icon&#10;&#10;Description automatically generated"/>
          <p:cNvPicPr preferRelativeResize="0"/>
          <p:nvPr/>
        </p:nvPicPr>
        <p:blipFill rotWithShape="1">
          <a:blip r:embed="rId3">
            <a:alphaModFix/>
          </a:blip>
          <a:srcRect/>
          <a:stretch/>
        </p:blipFill>
        <p:spPr>
          <a:xfrm>
            <a:off x="324471" y="1242095"/>
            <a:ext cx="569016" cy="139505"/>
          </a:xfrm>
          <a:prstGeom prst="rect">
            <a:avLst/>
          </a:prstGeom>
          <a:noFill/>
          <a:ln>
            <a:noFill/>
          </a:ln>
        </p:spPr>
      </p:pic>
      <p:sp>
        <p:nvSpPr>
          <p:cNvPr id="356" name="Google Shape;356;p44"/>
          <p:cNvSpPr/>
          <p:nvPr/>
        </p:nvSpPr>
        <p:spPr>
          <a:xfrm rot="5400000">
            <a:off x="7534273" y="-156167"/>
            <a:ext cx="1233385" cy="1545718"/>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7" name="Google Shape;357;p44"/>
          <p:cNvPicPr preferRelativeResize="0"/>
          <p:nvPr/>
        </p:nvPicPr>
        <p:blipFill rotWithShape="1">
          <a:blip r:embed="rId4">
            <a:alphaModFix/>
          </a:blip>
          <a:srcRect/>
          <a:stretch/>
        </p:blipFill>
        <p:spPr>
          <a:xfrm>
            <a:off x="7420319" y="70237"/>
            <a:ext cx="1461295" cy="669436"/>
          </a:xfrm>
          <a:prstGeom prst="rect">
            <a:avLst/>
          </a:prstGeom>
          <a:noFill/>
          <a:ln>
            <a:noFill/>
          </a:ln>
        </p:spPr>
      </p:pic>
    </p:spTree>
    <p:extLst>
      <p:ext uri="{BB962C8B-B14F-4D97-AF65-F5344CB8AC3E}">
        <p14:creationId xmlns:p14="http://schemas.microsoft.com/office/powerpoint/2010/main" val="3782167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Left Pic Vertical">
  <p:cSld name="Left Pic Vertical">
    <p:spTree>
      <p:nvGrpSpPr>
        <p:cNvPr id="1" name="Shape 358"/>
        <p:cNvGrpSpPr/>
        <p:nvPr/>
      </p:nvGrpSpPr>
      <p:grpSpPr>
        <a:xfrm>
          <a:off x="0" y="0"/>
          <a:ext cx="0" cy="0"/>
          <a:chOff x="0" y="0"/>
          <a:chExt cx="0" cy="0"/>
        </a:xfrm>
      </p:grpSpPr>
      <p:sp>
        <p:nvSpPr>
          <p:cNvPr id="359" name="Google Shape;359;p45"/>
          <p:cNvSpPr>
            <a:spLocks noGrp="1"/>
          </p:cNvSpPr>
          <p:nvPr>
            <p:ph type="pic" idx="2"/>
          </p:nvPr>
        </p:nvSpPr>
        <p:spPr>
          <a:xfrm>
            <a:off x="0" y="0"/>
            <a:ext cx="3116911" cy="5143500"/>
          </a:xfrm>
          <a:prstGeom prst="rect">
            <a:avLst/>
          </a:prstGeom>
          <a:solidFill>
            <a:schemeClr val="lt1"/>
          </a:solidFill>
          <a:ln>
            <a:noFill/>
          </a:ln>
        </p:spPr>
      </p:sp>
      <p:sp>
        <p:nvSpPr>
          <p:cNvPr id="360" name="Google Shape;360;p45"/>
          <p:cNvSpPr txBox="1">
            <a:spLocks noGrp="1"/>
          </p:cNvSpPr>
          <p:nvPr>
            <p:ph type="body" idx="1"/>
          </p:nvPr>
        </p:nvSpPr>
        <p:spPr>
          <a:xfrm>
            <a:off x="3395473" y="734773"/>
            <a:ext cx="5472350" cy="3946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chemeClr val="dk2"/>
              </a:buClr>
              <a:buSzPts val="2400"/>
              <a:buFont typeface="Arial"/>
              <a:buNone/>
              <a:defRPr sz="25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l" rtl="0">
              <a:lnSpc>
                <a:spcPct val="100000"/>
              </a:lnSpc>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lnSpc>
                <a:spcPct val="100000"/>
              </a:lnSpc>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361" name="Google Shape;361;p45"/>
          <p:cNvSpPr txBox="1">
            <a:spLocks noGrp="1"/>
          </p:cNvSpPr>
          <p:nvPr>
            <p:ph type="body" idx="3"/>
          </p:nvPr>
        </p:nvSpPr>
        <p:spPr>
          <a:xfrm>
            <a:off x="3395473" y="1633786"/>
            <a:ext cx="5472350" cy="3005344"/>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362" name="Google Shape;362;p45"/>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Libre Franklin"/>
                <a:ea typeface="Libre Franklin"/>
                <a:cs typeface="Libre Franklin"/>
                <a:sym typeface="Libre Franklin"/>
              </a:rPr>
              <a:t>©2022 Proprietary and Confidential</a:t>
            </a:r>
            <a:endParaRPr sz="500" b="0" i="0" u="none" strike="noStrike" cap="none">
              <a:solidFill>
                <a:schemeClr val="dk1"/>
              </a:solidFill>
              <a:latin typeface="Libre Franklin"/>
              <a:ea typeface="Libre Franklin"/>
              <a:cs typeface="Libre Franklin"/>
              <a:sym typeface="Libre Franklin"/>
            </a:endParaRPr>
          </a:p>
        </p:txBody>
      </p:sp>
      <p:sp>
        <p:nvSpPr>
          <p:cNvPr id="363" name="Google Shape;363;p45"/>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dk1"/>
                </a:solidFill>
                <a:latin typeface="Libre Franklin"/>
                <a:ea typeface="Libre Franklin"/>
                <a:cs typeface="Libre Franklin"/>
                <a:sym typeface="Libre Franklin"/>
              </a:rPr>
              <a:t>‹#›</a:t>
            </a:fld>
            <a:endParaRPr sz="700" b="0" i="0" u="none" strike="noStrike" cap="none">
              <a:solidFill>
                <a:schemeClr val="dk1"/>
              </a:solidFill>
              <a:latin typeface="Libre Franklin"/>
              <a:ea typeface="Libre Franklin"/>
              <a:cs typeface="Libre Franklin"/>
              <a:sym typeface="Libre Franklin"/>
            </a:endParaRPr>
          </a:p>
        </p:txBody>
      </p:sp>
      <p:pic>
        <p:nvPicPr>
          <p:cNvPr id="364" name="Google Shape;364;p45" descr="Icon&#10;&#10;Description automatically generated"/>
          <p:cNvPicPr preferRelativeResize="0"/>
          <p:nvPr/>
        </p:nvPicPr>
        <p:blipFill rotWithShape="1">
          <a:blip r:embed="rId2">
            <a:alphaModFix/>
          </a:blip>
          <a:srcRect/>
          <a:stretch/>
        </p:blipFill>
        <p:spPr>
          <a:xfrm>
            <a:off x="3458444" y="1242095"/>
            <a:ext cx="569016" cy="139505"/>
          </a:xfrm>
          <a:prstGeom prst="rect">
            <a:avLst/>
          </a:prstGeom>
          <a:noFill/>
          <a:ln>
            <a:noFill/>
          </a:ln>
        </p:spPr>
      </p:pic>
      <p:pic>
        <p:nvPicPr>
          <p:cNvPr id="365" name="Google Shape;365;p45"/>
          <p:cNvPicPr preferRelativeResize="0"/>
          <p:nvPr/>
        </p:nvPicPr>
        <p:blipFill rotWithShape="1">
          <a:blip r:embed="rId3">
            <a:alphaModFix/>
          </a:blip>
          <a:srcRect/>
          <a:stretch/>
        </p:blipFill>
        <p:spPr>
          <a:xfrm>
            <a:off x="7856753" y="4861769"/>
            <a:ext cx="1165387" cy="186461"/>
          </a:xfrm>
          <a:prstGeom prst="rect">
            <a:avLst/>
          </a:prstGeom>
          <a:noFill/>
          <a:ln>
            <a:noFill/>
          </a:ln>
        </p:spPr>
      </p:pic>
      <p:sp>
        <p:nvSpPr>
          <p:cNvPr id="366" name="Google Shape;366;p45"/>
          <p:cNvSpPr/>
          <p:nvPr/>
        </p:nvSpPr>
        <p:spPr>
          <a:xfrm rot="5400000">
            <a:off x="7534273" y="-156167"/>
            <a:ext cx="1233385" cy="1545718"/>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7" name="Google Shape;367;p45"/>
          <p:cNvPicPr preferRelativeResize="0"/>
          <p:nvPr/>
        </p:nvPicPr>
        <p:blipFill rotWithShape="1">
          <a:blip r:embed="rId4">
            <a:alphaModFix/>
          </a:blip>
          <a:srcRect/>
          <a:stretch/>
        </p:blipFill>
        <p:spPr>
          <a:xfrm>
            <a:off x="7420319" y="70237"/>
            <a:ext cx="1461295" cy="669436"/>
          </a:xfrm>
          <a:prstGeom prst="rect">
            <a:avLst/>
          </a:prstGeom>
          <a:noFill/>
          <a:ln>
            <a:noFill/>
          </a:ln>
        </p:spPr>
      </p:pic>
    </p:spTree>
    <p:extLst>
      <p:ext uri="{BB962C8B-B14F-4D97-AF65-F5344CB8AC3E}">
        <p14:creationId xmlns:p14="http://schemas.microsoft.com/office/powerpoint/2010/main" val="3364990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 Presenter">
  <p:cSld name="1 Presenter">
    <p:spTree>
      <p:nvGrpSpPr>
        <p:cNvPr id="1" name="Shape 368"/>
        <p:cNvGrpSpPr/>
        <p:nvPr/>
      </p:nvGrpSpPr>
      <p:grpSpPr>
        <a:xfrm>
          <a:off x="0" y="0"/>
          <a:ext cx="0" cy="0"/>
          <a:chOff x="0" y="0"/>
          <a:chExt cx="0" cy="0"/>
        </a:xfrm>
      </p:grpSpPr>
      <p:sp>
        <p:nvSpPr>
          <p:cNvPr id="369" name="Google Shape;369;p46"/>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370" name="Google Shape;370;p46"/>
          <p:cNvSpPr/>
          <p:nvPr/>
        </p:nvSpPr>
        <p:spPr>
          <a:xfrm>
            <a:off x="-79771" y="1137295"/>
            <a:ext cx="9303542" cy="3610918"/>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371" name="Google Shape;371;p46"/>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372" name="Google Shape;372;p46"/>
          <p:cNvSpPr txBox="1">
            <a:spLocks noGrp="1"/>
          </p:cNvSpPr>
          <p:nvPr>
            <p:ph type="body" idx="1"/>
          </p:nvPr>
        </p:nvSpPr>
        <p:spPr>
          <a:xfrm>
            <a:off x="2656113" y="221040"/>
            <a:ext cx="3831772"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73" name="Google Shape;373;p46"/>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374" name="Google Shape;374;p46"/>
          <p:cNvSpPr txBox="1"/>
          <p:nvPr/>
        </p:nvSpPr>
        <p:spPr>
          <a:xfrm>
            <a:off x="0" y="-388429"/>
            <a:ext cx="5528733" cy="26161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100"/>
              <a:buFont typeface="Libre Franklin Medium"/>
              <a:buAutoNum type="arabicPeriod"/>
            </a:pPr>
            <a:r>
              <a:rPr lang="en" sz="1100" b="0" i="0" u="none" strike="noStrike" cap="none">
                <a:solidFill>
                  <a:srgbClr val="000000"/>
                </a:solidFill>
                <a:latin typeface="Libre Franklin"/>
                <a:ea typeface="Libre Franklin"/>
                <a:cs typeface="Libre Franklin"/>
                <a:sym typeface="Libre Franklin"/>
              </a:rPr>
              <a:t>Paste institution logo image under title instead of typing out. </a:t>
            </a:r>
            <a:endParaRPr dirty="0"/>
          </a:p>
        </p:txBody>
      </p:sp>
      <p:pic>
        <p:nvPicPr>
          <p:cNvPr id="375" name="Google Shape;375;p46" descr="Icon&#10;&#10;Description automatically generated"/>
          <p:cNvPicPr preferRelativeResize="0"/>
          <p:nvPr/>
        </p:nvPicPr>
        <p:blipFill rotWithShape="1">
          <a:blip r:embed="rId2">
            <a:alphaModFix/>
          </a:blip>
          <a:srcRect/>
          <a:stretch/>
        </p:blipFill>
        <p:spPr>
          <a:xfrm>
            <a:off x="4259040" y="766932"/>
            <a:ext cx="625918" cy="153456"/>
          </a:xfrm>
          <a:prstGeom prst="rect">
            <a:avLst/>
          </a:prstGeom>
          <a:noFill/>
          <a:ln>
            <a:noFill/>
          </a:ln>
        </p:spPr>
      </p:pic>
      <p:pic>
        <p:nvPicPr>
          <p:cNvPr id="376" name="Google Shape;376;p46"/>
          <p:cNvPicPr preferRelativeResize="0"/>
          <p:nvPr/>
        </p:nvPicPr>
        <p:blipFill rotWithShape="1">
          <a:blip r:embed="rId3">
            <a:alphaModFix/>
          </a:blip>
          <a:srcRect/>
          <a:stretch/>
        </p:blipFill>
        <p:spPr>
          <a:xfrm>
            <a:off x="7866862" y="4854448"/>
            <a:ext cx="1155278" cy="182816"/>
          </a:xfrm>
          <a:prstGeom prst="rect">
            <a:avLst/>
          </a:prstGeom>
          <a:noFill/>
          <a:ln>
            <a:noFill/>
          </a:ln>
        </p:spPr>
      </p:pic>
      <p:sp>
        <p:nvSpPr>
          <p:cNvPr id="377" name="Google Shape;377;p46"/>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8" name="Google Shape;378;p46"/>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2031588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Full Picture">
  <p:cSld name="Full Picture">
    <p:spTree>
      <p:nvGrpSpPr>
        <p:cNvPr id="1" name="Shape 379"/>
        <p:cNvGrpSpPr/>
        <p:nvPr/>
      </p:nvGrpSpPr>
      <p:grpSpPr>
        <a:xfrm>
          <a:off x="0" y="0"/>
          <a:ext cx="0" cy="0"/>
          <a:chOff x="0" y="0"/>
          <a:chExt cx="0" cy="0"/>
        </a:xfrm>
      </p:grpSpPr>
      <p:sp>
        <p:nvSpPr>
          <p:cNvPr id="380" name="Google Shape;380;p47"/>
          <p:cNvSpPr>
            <a:spLocks noGrp="1"/>
          </p:cNvSpPr>
          <p:nvPr>
            <p:ph type="pic" idx="2"/>
          </p:nvPr>
        </p:nvSpPr>
        <p:spPr>
          <a:xfrm>
            <a:off x="0" y="0"/>
            <a:ext cx="9144000" cy="5143500"/>
          </a:xfrm>
          <a:prstGeom prst="rect">
            <a:avLst/>
          </a:prstGeom>
          <a:solidFill>
            <a:schemeClr val="lt1"/>
          </a:solidFill>
          <a:ln>
            <a:noFill/>
          </a:ln>
        </p:spPr>
      </p:sp>
      <p:sp>
        <p:nvSpPr>
          <p:cNvPr id="381" name="Google Shape;381;p47"/>
          <p:cNvSpPr/>
          <p:nvPr/>
        </p:nvSpPr>
        <p:spPr>
          <a:xfrm>
            <a:off x="0" y="3841069"/>
            <a:ext cx="1719737" cy="931229"/>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2" name="Google Shape;382;p47"/>
          <p:cNvPicPr preferRelativeResize="0"/>
          <p:nvPr/>
        </p:nvPicPr>
        <p:blipFill rotWithShape="1">
          <a:blip r:embed="rId2">
            <a:alphaModFix/>
          </a:blip>
          <a:srcRect/>
          <a:stretch/>
        </p:blipFill>
        <p:spPr>
          <a:xfrm>
            <a:off x="34836" y="3927618"/>
            <a:ext cx="1461295" cy="669436"/>
          </a:xfrm>
          <a:prstGeom prst="rect">
            <a:avLst/>
          </a:prstGeom>
          <a:noFill/>
          <a:ln>
            <a:noFill/>
          </a:ln>
        </p:spPr>
      </p:pic>
    </p:spTree>
    <p:extLst>
      <p:ext uri="{BB962C8B-B14F-4D97-AF65-F5344CB8AC3E}">
        <p14:creationId xmlns:p14="http://schemas.microsoft.com/office/powerpoint/2010/main" val="1137631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Pic Right + Box">
  <p:cSld name="Pic Right + Box">
    <p:spTree>
      <p:nvGrpSpPr>
        <p:cNvPr id="1" name="Shape 383"/>
        <p:cNvGrpSpPr/>
        <p:nvPr/>
      </p:nvGrpSpPr>
      <p:grpSpPr>
        <a:xfrm>
          <a:off x="0" y="0"/>
          <a:ext cx="0" cy="0"/>
          <a:chOff x="0" y="0"/>
          <a:chExt cx="0" cy="0"/>
        </a:xfrm>
      </p:grpSpPr>
      <p:pic>
        <p:nvPicPr>
          <p:cNvPr id="384" name="Google Shape;384;p48" descr="A picture containing drawing&#10;&#10;Description automatically generated"/>
          <p:cNvPicPr preferRelativeResize="0"/>
          <p:nvPr/>
        </p:nvPicPr>
        <p:blipFill rotWithShape="1">
          <a:blip r:embed="rId2">
            <a:alphaModFix/>
          </a:blip>
          <a:srcRect/>
          <a:stretch/>
        </p:blipFill>
        <p:spPr>
          <a:xfrm>
            <a:off x="7866862" y="4857650"/>
            <a:ext cx="1155278" cy="201168"/>
          </a:xfrm>
          <a:prstGeom prst="rect">
            <a:avLst/>
          </a:prstGeom>
          <a:noFill/>
          <a:ln>
            <a:noFill/>
          </a:ln>
        </p:spPr>
      </p:pic>
      <p:sp>
        <p:nvSpPr>
          <p:cNvPr id="385" name="Google Shape;385;p48"/>
          <p:cNvSpPr>
            <a:spLocks noGrp="1"/>
          </p:cNvSpPr>
          <p:nvPr>
            <p:ph type="pic" idx="2"/>
          </p:nvPr>
        </p:nvSpPr>
        <p:spPr>
          <a:xfrm>
            <a:off x="2059146" y="0"/>
            <a:ext cx="7084854" cy="5143500"/>
          </a:xfrm>
          <a:prstGeom prst="rect">
            <a:avLst/>
          </a:prstGeom>
          <a:solidFill>
            <a:schemeClr val="lt1"/>
          </a:solidFill>
          <a:ln>
            <a:noFill/>
          </a:ln>
        </p:spPr>
      </p:sp>
      <p:sp>
        <p:nvSpPr>
          <p:cNvPr id="386" name="Google Shape;386;p48"/>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Libre Franklin"/>
                <a:ea typeface="Libre Franklin"/>
                <a:cs typeface="Libre Franklin"/>
                <a:sym typeface="Libre Franklin"/>
              </a:rPr>
              <a:t>©2022 Proprietary and Confidential</a:t>
            </a:r>
            <a:endParaRPr sz="500" b="0" i="0" u="none" strike="noStrike" cap="none">
              <a:solidFill>
                <a:schemeClr val="dk1"/>
              </a:solidFill>
              <a:latin typeface="Libre Franklin"/>
              <a:ea typeface="Libre Franklin"/>
              <a:cs typeface="Libre Franklin"/>
              <a:sym typeface="Libre Franklin"/>
            </a:endParaRPr>
          </a:p>
        </p:txBody>
      </p:sp>
      <p:sp>
        <p:nvSpPr>
          <p:cNvPr id="387" name="Google Shape;387;p48"/>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dk1"/>
                </a:solidFill>
                <a:latin typeface="Libre Franklin"/>
                <a:ea typeface="Libre Franklin"/>
                <a:cs typeface="Libre Franklin"/>
                <a:sym typeface="Libre Franklin"/>
              </a:rPr>
              <a:t>‹#›</a:t>
            </a:fld>
            <a:endParaRPr sz="700" b="0" i="0" u="none" strike="noStrike" cap="none">
              <a:solidFill>
                <a:schemeClr val="dk1"/>
              </a:solidFill>
              <a:latin typeface="Libre Franklin"/>
              <a:ea typeface="Libre Franklin"/>
              <a:cs typeface="Libre Franklin"/>
              <a:sym typeface="Libre Franklin"/>
            </a:endParaRPr>
          </a:p>
        </p:txBody>
      </p:sp>
      <p:sp>
        <p:nvSpPr>
          <p:cNvPr id="388" name="Google Shape;388;p48"/>
          <p:cNvSpPr/>
          <p:nvPr/>
        </p:nvSpPr>
        <p:spPr>
          <a:xfrm>
            <a:off x="0" y="322806"/>
            <a:ext cx="1719737" cy="931229"/>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9" name="Google Shape;389;p48"/>
          <p:cNvPicPr preferRelativeResize="0"/>
          <p:nvPr/>
        </p:nvPicPr>
        <p:blipFill rotWithShape="1">
          <a:blip r:embed="rId3">
            <a:alphaModFix/>
          </a:blip>
          <a:srcRect/>
          <a:stretch/>
        </p:blipFill>
        <p:spPr>
          <a:xfrm>
            <a:off x="34836" y="409355"/>
            <a:ext cx="1461295" cy="669436"/>
          </a:xfrm>
          <a:prstGeom prst="rect">
            <a:avLst/>
          </a:prstGeom>
          <a:noFill/>
          <a:ln>
            <a:noFill/>
          </a:ln>
        </p:spPr>
      </p:pic>
    </p:spTree>
    <p:extLst>
      <p:ext uri="{BB962C8B-B14F-4D97-AF65-F5344CB8AC3E}">
        <p14:creationId xmlns:p14="http://schemas.microsoft.com/office/powerpoint/2010/main" val="551208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ue Gradient + Pic Right">
  <p:cSld name="Blue Gradient + Pic Right">
    <p:spTree>
      <p:nvGrpSpPr>
        <p:cNvPr id="1" name="Shape 390"/>
        <p:cNvGrpSpPr/>
        <p:nvPr/>
      </p:nvGrpSpPr>
      <p:grpSpPr>
        <a:xfrm>
          <a:off x="0" y="0"/>
          <a:ext cx="0" cy="0"/>
          <a:chOff x="0" y="0"/>
          <a:chExt cx="0" cy="0"/>
        </a:xfrm>
      </p:grpSpPr>
      <p:sp>
        <p:nvSpPr>
          <p:cNvPr id="391" name="Google Shape;391;p49"/>
          <p:cNvSpPr/>
          <p:nvPr/>
        </p:nvSpPr>
        <p:spPr>
          <a:xfrm>
            <a:off x="-5215" y="0"/>
            <a:ext cx="2913007"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pic>
        <p:nvPicPr>
          <p:cNvPr id="392" name="Google Shape;392;p49" descr="A picture containing drawing&#10;&#10;Description automatically generated"/>
          <p:cNvPicPr preferRelativeResize="0"/>
          <p:nvPr/>
        </p:nvPicPr>
        <p:blipFill rotWithShape="1">
          <a:blip r:embed="rId2">
            <a:alphaModFix/>
          </a:blip>
          <a:srcRect/>
          <a:stretch/>
        </p:blipFill>
        <p:spPr>
          <a:xfrm>
            <a:off x="7866862" y="4857650"/>
            <a:ext cx="1155278" cy="201168"/>
          </a:xfrm>
          <a:prstGeom prst="rect">
            <a:avLst/>
          </a:prstGeom>
          <a:noFill/>
          <a:ln>
            <a:noFill/>
          </a:ln>
        </p:spPr>
      </p:pic>
      <p:sp>
        <p:nvSpPr>
          <p:cNvPr id="393" name="Google Shape;393;p49"/>
          <p:cNvSpPr>
            <a:spLocks noGrp="1"/>
          </p:cNvSpPr>
          <p:nvPr>
            <p:ph type="pic" idx="2"/>
          </p:nvPr>
        </p:nvSpPr>
        <p:spPr>
          <a:xfrm>
            <a:off x="2907792" y="0"/>
            <a:ext cx="6236208" cy="5143500"/>
          </a:xfrm>
          <a:prstGeom prst="rect">
            <a:avLst/>
          </a:prstGeom>
          <a:solidFill>
            <a:schemeClr val="lt1"/>
          </a:solidFill>
          <a:ln>
            <a:noFill/>
          </a:ln>
        </p:spPr>
      </p:sp>
      <p:sp>
        <p:nvSpPr>
          <p:cNvPr id="394" name="Google Shape;394;p49"/>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pic>
        <p:nvPicPr>
          <p:cNvPr id="395" name="Google Shape;395;p49" descr="A picture containing drawing&#10;&#10;Description automatically generated"/>
          <p:cNvPicPr preferRelativeResize="0"/>
          <p:nvPr/>
        </p:nvPicPr>
        <p:blipFill rotWithShape="1">
          <a:blip r:embed="rId2">
            <a:alphaModFix/>
          </a:blip>
          <a:srcRect/>
          <a:stretch/>
        </p:blipFill>
        <p:spPr>
          <a:xfrm>
            <a:off x="7866862" y="4845272"/>
            <a:ext cx="1155278" cy="201168"/>
          </a:xfrm>
          <a:prstGeom prst="rect">
            <a:avLst/>
          </a:prstGeom>
          <a:noFill/>
          <a:ln>
            <a:noFill/>
          </a:ln>
        </p:spPr>
      </p:pic>
      <p:sp>
        <p:nvSpPr>
          <p:cNvPr id="396" name="Google Shape;396;p49"/>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397" name="Google Shape;397;p49"/>
          <p:cNvSpPr/>
          <p:nvPr/>
        </p:nvSpPr>
        <p:spPr>
          <a:xfrm>
            <a:off x="-24370" y="274639"/>
            <a:ext cx="1990914" cy="1019550"/>
          </a:xfrm>
          <a:prstGeom prst="homePlate">
            <a:avLst>
              <a:gd name="adj" fmla="val 33666"/>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8" name="Google Shape;398;p49"/>
          <p:cNvPicPr preferRelativeResize="0"/>
          <p:nvPr/>
        </p:nvPicPr>
        <p:blipFill rotWithShape="1">
          <a:blip r:embed="rId3">
            <a:alphaModFix/>
          </a:blip>
          <a:srcRect/>
          <a:stretch/>
        </p:blipFill>
        <p:spPr>
          <a:xfrm>
            <a:off x="39373" y="370696"/>
            <a:ext cx="1598530" cy="810018"/>
          </a:xfrm>
          <a:prstGeom prst="rect">
            <a:avLst/>
          </a:prstGeom>
          <a:noFill/>
          <a:ln>
            <a:noFill/>
          </a:ln>
        </p:spPr>
      </p:pic>
    </p:spTree>
    <p:extLst>
      <p:ext uri="{BB962C8B-B14F-4D97-AF65-F5344CB8AC3E}">
        <p14:creationId xmlns:p14="http://schemas.microsoft.com/office/powerpoint/2010/main" val="3773261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 Picture + Content">
  <p:cSld name="3 Picture + Content">
    <p:spTree>
      <p:nvGrpSpPr>
        <p:cNvPr id="1" name="Shape 399"/>
        <p:cNvGrpSpPr/>
        <p:nvPr/>
      </p:nvGrpSpPr>
      <p:grpSpPr>
        <a:xfrm>
          <a:off x="0" y="0"/>
          <a:ext cx="0" cy="0"/>
          <a:chOff x="0" y="0"/>
          <a:chExt cx="0" cy="0"/>
        </a:xfrm>
      </p:grpSpPr>
      <p:sp>
        <p:nvSpPr>
          <p:cNvPr id="400" name="Google Shape;400;p50"/>
          <p:cNvSpPr/>
          <p:nvPr/>
        </p:nvSpPr>
        <p:spPr>
          <a:xfrm>
            <a:off x="0" y="0"/>
            <a:ext cx="9144000" cy="47374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50"/>
          <p:cNvSpPr>
            <a:spLocks noGrp="1"/>
          </p:cNvSpPr>
          <p:nvPr>
            <p:ph type="pic" idx="2"/>
          </p:nvPr>
        </p:nvSpPr>
        <p:spPr>
          <a:xfrm>
            <a:off x="375080" y="607773"/>
            <a:ext cx="5042526" cy="1780348"/>
          </a:xfrm>
          <a:prstGeom prst="rect">
            <a:avLst/>
          </a:prstGeom>
          <a:solidFill>
            <a:schemeClr val="lt1"/>
          </a:solidFill>
          <a:ln>
            <a:noFill/>
          </a:ln>
        </p:spPr>
      </p:sp>
      <p:sp>
        <p:nvSpPr>
          <p:cNvPr id="402" name="Google Shape;402;p50"/>
          <p:cNvSpPr>
            <a:spLocks noGrp="1"/>
          </p:cNvSpPr>
          <p:nvPr>
            <p:ph type="pic" idx="3"/>
          </p:nvPr>
        </p:nvSpPr>
        <p:spPr>
          <a:xfrm>
            <a:off x="375081" y="2501377"/>
            <a:ext cx="5042525" cy="1901014"/>
          </a:xfrm>
          <a:prstGeom prst="rect">
            <a:avLst/>
          </a:prstGeom>
          <a:solidFill>
            <a:schemeClr val="lt1"/>
          </a:solidFill>
          <a:ln>
            <a:noFill/>
          </a:ln>
        </p:spPr>
      </p:sp>
      <p:sp>
        <p:nvSpPr>
          <p:cNvPr id="403" name="Google Shape;403;p50"/>
          <p:cNvSpPr txBox="1">
            <a:spLocks noGrp="1"/>
          </p:cNvSpPr>
          <p:nvPr>
            <p:ph type="body" idx="1"/>
          </p:nvPr>
        </p:nvSpPr>
        <p:spPr>
          <a:xfrm>
            <a:off x="5678423" y="607773"/>
            <a:ext cx="3189249" cy="3946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chemeClr val="dk2"/>
              </a:buClr>
              <a:buSzPts val="2400"/>
              <a:buFont typeface="Arial"/>
              <a:buNone/>
              <a:defRPr sz="25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l" rtl="0">
              <a:lnSpc>
                <a:spcPct val="100000"/>
              </a:lnSpc>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lnSpc>
                <a:spcPct val="100000"/>
              </a:lnSpc>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404" name="Google Shape;404;p50"/>
          <p:cNvSpPr txBox="1">
            <a:spLocks noGrp="1"/>
          </p:cNvSpPr>
          <p:nvPr>
            <p:ph type="body" idx="4"/>
          </p:nvPr>
        </p:nvSpPr>
        <p:spPr>
          <a:xfrm>
            <a:off x="5678423" y="1506786"/>
            <a:ext cx="3189249" cy="2895605"/>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405" name="Google Shape;405;p50"/>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pic>
        <p:nvPicPr>
          <p:cNvPr id="406" name="Google Shape;406;p50" descr="Icon&#10;&#10;Description automatically generated"/>
          <p:cNvPicPr preferRelativeResize="0"/>
          <p:nvPr/>
        </p:nvPicPr>
        <p:blipFill rotWithShape="1">
          <a:blip r:embed="rId2">
            <a:alphaModFix/>
          </a:blip>
          <a:srcRect/>
          <a:stretch/>
        </p:blipFill>
        <p:spPr>
          <a:xfrm>
            <a:off x="5745745" y="1115095"/>
            <a:ext cx="569016" cy="139505"/>
          </a:xfrm>
          <a:prstGeom prst="rect">
            <a:avLst/>
          </a:prstGeom>
          <a:noFill/>
          <a:ln>
            <a:noFill/>
          </a:ln>
        </p:spPr>
      </p:pic>
      <p:sp>
        <p:nvSpPr>
          <p:cNvPr id="407" name="Google Shape;407;p50"/>
          <p:cNvSpPr/>
          <p:nvPr/>
        </p:nvSpPr>
        <p:spPr>
          <a:xfrm rot="5400000">
            <a:off x="531246" y="-165086"/>
            <a:ext cx="1233385" cy="1545718"/>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8" name="Google Shape;408;p50"/>
          <p:cNvPicPr preferRelativeResize="0"/>
          <p:nvPr/>
        </p:nvPicPr>
        <p:blipFill rotWithShape="1">
          <a:blip r:embed="rId3">
            <a:alphaModFix/>
          </a:blip>
          <a:srcRect/>
          <a:stretch/>
        </p:blipFill>
        <p:spPr>
          <a:xfrm>
            <a:off x="417292" y="61318"/>
            <a:ext cx="1461295" cy="669436"/>
          </a:xfrm>
          <a:prstGeom prst="rect">
            <a:avLst/>
          </a:prstGeom>
          <a:noFill/>
          <a:ln>
            <a:noFill/>
          </a:ln>
        </p:spPr>
      </p:pic>
    </p:spTree>
    <p:extLst>
      <p:ext uri="{BB962C8B-B14F-4D97-AF65-F5344CB8AC3E}">
        <p14:creationId xmlns:p14="http://schemas.microsoft.com/office/powerpoint/2010/main" val="673076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 Picture">
  <p:cSld name="4 Picture">
    <p:spTree>
      <p:nvGrpSpPr>
        <p:cNvPr id="1" name="Shape 409"/>
        <p:cNvGrpSpPr/>
        <p:nvPr/>
      </p:nvGrpSpPr>
      <p:grpSpPr>
        <a:xfrm>
          <a:off x="0" y="0"/>
          <a:ext cx="0" cy="0"/>
          <a:chOff x="0" y="0"/>
          <a:chExt cx="0" cy="0"/>
        </a:xfrm>
      </p:grpSpPr>
      <p:sp>
        <p:nvSpPr>
          <p:cNvPr id="410" name="Google Shape;410;p51"/>
          <p:cNvSpPr/>
          <p:nvPr/>
        </p:nvSpPr>
        <p:spPr>
          <a:xfrm>
            <a:off x="0" y="4665133"/>
            <a:ext cx="9144000" cy="4783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1" name="Google Shape;411;p51"/>
          <p:cNvSpPr>
            <a:spLocks noGrp="1"/>
          </p:cNvSpPr>
          <p:nvPr>
            <p:ph type="pic" idx="2"/>
          </p:nvPr>
        </p:nvSpPr>
        <p:spPr>
          <a:xfrm>
            <a:off x="0" y="-1"/>
            <a:ext cx="4547480" cy="2542032"/>
          </a:xfrm>
          <a:prstGeom prst="rect">
            <a:avLst/>
          </a:prstGeom>
          <a:solidFill>
            <a:schemeClr val="lt1"/>
          </a:solidFill>
          <a:ln>
            <a:noFill/>
          </a:ln>
        </p:spPr>
      </p:sp>
      <p:sp>
        <p:nvSpPr>
          <p:cNvPr id="412" name="Google Shape;412;p51"/>
          <p:cNvSpPr>
            <a:spLocks noGrp="1"/>
          </p:cNvSpPr>
          <p:nvPr>
            <p:ph type="pic" idx="3"/>
          </p:nvPr>
        </p:nvSpPr>
        <p:spPr>
          <a:xfrm>
            <a:off x="0" y="2601470"/>
            <a:ext cx="4547480" cy="2542032"/>
          </a:xfrm>
          <a:prstGeom prst="rect">
            <a:avLst/>
          </a:prstGeom>
          <a:solidFill>
            <a:schemeClr val="lt1"/>
          </a:solidFill>
          <a:ln>
            <a:noFill/>
          </a:ln>
        </p:spPr>
      </p:sp>
      <p:sp>
        <p:nvSpPr>
          <p:cNvPr id="413" name="Google Shape;413;p51"/>
          <p:cNvSpPr>
            <a:spLocks noGrp="1"/>
          </p:cNvSpPr>
          <p:nvPr>
            <p:ph type="pic" idx="4"/>
          </p:nvPr>
        </p:nvSpPr>
        <p:spPr>
          <a:xfrm>
            <a:off x="4596520" y="-1"/>
            <a:ext cx="4547480" cy="2542032"/>
          </a:xfrm>
          <a:prstGeom prst="rect">
            <a:avLst/>
          </a:prstGeom>
          <a:solidFill>
            <a:schemeClr val="lt1"/>
          </a:solidFill>
          <a:ln>
            <a:noFill/>
          </a:ln>
        </p:spPr>
      </p:sp>
      <p:sp>
        <p:nvSpPr>
          <p:cNvPr id="414" name="Google Shape;414;p51"/>
          <p:cNvSpPr>
            <a:spLocks noGrp="1"/>
          </p:cNvSpPr>
          <p:nvPr>
            <p:ph type="pic" idx="5"/>
          </p:nvPr>
        </p:nvSpPr>
        <p:spPr>
          <a:xfrm>
            <a:off x="4596520" y="2601470"/>
            <a:ext cx="4547480" cy="2542032"/>
          </a:xfrm>
          <a:prstGeom prst="rect">
            <a:avLst/>
          </a:prstGeom>
          <a:solidFill>
            <a:schemeClr val="lt1"/>
          </a:solidFill>
          <a:ln>
            <a:noFill/>
          </a:ln>
        </p:spPr>
      </p:sp>
    </p:spTree>
    <p:extLst>
      <p:ext uri="{BB962C8B-B14F-4D97-AF65-F5344CB8AC3E}">
        <p14:creationId xmlns:p14="http://schemas.microsoft.com/office/powerpoint/2010/main" val="65438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Institution Info">
  <p:cSld name="Institution Info">
    <p:spTree>
      <p:nvGrpSpPr>
        <p:cNvPr id="1" name="Shape 77"/>
        <p:cNvGrpSpPr/>
        <p:nvPr/>
      </p:nvGrpSpPr>
      <p:grpSpPr>
        <a:xfrm>
          <a:off x="0" y="0"/>
          <a:ext cx="0" cy="0"/>
          <a:chOff x="0" y="0"/>
          <a:chExt cx="0" cy="0"/>
        </a:xfrm>
      </p:grpSpPr>
      <p:sp>
        <p:nvSpPr>
          <p:cNvPr id="78" name="Google Shape;78;p17"/>
          <p:cNvSpPr>
            <a:spLocks noGrp="1"/>
          </p:cNvSpPr>
          <p:nvPr>
            <p:ph type="pic" idx="2"/>
          </p:nvPr>
        </p:nvSpPr>
        <p:spPr>
          <a:xfrm>
            <a:off x="0" y="0"/>
            <a:ext cx="9144000" cy="5143500"/>
          </a:xfrm>
          <a:prstGeom prst="rect">
            <a:avLst/>
          </a:prstGeom>
          <a:solidFill>
            <a:schemeClr val="lt1"/>
          </a:solidFill>
          <a:ln>
            <a:noFill/>
          </a:ln>
        </p:spPr>
      </p:sp>
      <p:sp>
        <p:nvSpPr>
          <p:cNvPr id="79" name="Google Shape;79;p17"/>
          <p:cNvSpPr>
            <a:spLocks noGrp="1"/>
          </p:cNvSpPr>
          <p:nvPr>
            <p:ph type="pic" idx="3"/>
          </p:nvPr>
        </p:nvSpPr>
        <p:spPr>
          <a:xfrm>
            <a:off x="5628679" y="203444"/>
            <a:ext cx="1391842" cy="1391479"/>
          </a:xfrm>
          <a:prstGeom prst="ellipse">
            <a:avLst/>
          </a:prstGeom>
          <a:solidFill>
            <a:schemeClr val="lt1"/>
          </a:solidFill>
          <a:ln w="12700" cap="flat" cmpd="sng">
            <a:solidFill>
              <a:schemeClr val="lt1"/>
            </a:solidFill>
            <a:prstDash val="solid"/>
            <a:round/>
            <a:headEnd type="none" w="sm" len="sm"/>
            <a:tailEnd type="none" w="sm" len="sm"/>
          </a:ln>
        </p:spPr>
      </p:sp>
      <p:sp>
        <p:nvSpPr>
          <p:cNvPr id="80" name="Google Shape;80;p17"/>
          <p:cNvSpPr/>
          <p:nvPr/>
        </p:nvSpPr>
        <p:spPr>
          <a:xfrm>
            <a:off x="0" y="3841069"/>
            <a:ext cx="1719737" cy="931229"/>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1" name="Google Shape;81;p17"/>
          <p:cNvPicPr preferRelativeResize="0"/>
          <p:nvPr/>
        </p:nvPicPr>
        <p:blipFill rotWithShape="1">
          <a:blip r:embed="rId2">
            <a:alphaModFix/>
          </a:blip>
          <a:srcRect/>
          <a:stretch/>
        </p:blipFill>
        <p:spPr>
          <a:xfrm>
            <a:off x="34836" y="3927618"/>
            <a:ext cx="1461295" cy="669436"/>
          </a:xfrm>
          <a:prstGeom prst="rect">
            <a:avLst/>
          </a:prstGeom>
          <a:noFill/>
          <a:ln>
            <a:noFill/>
          </a:ln>
        </p:spPr>
      </p:pic>
    </p:spTree>
    <p:extLst>
      <p:ext uri="{BB962C8B-B14F-4D97-AF65-F5344CB8AC3E}">
        <p14:creationId xmlns:p14="http://schemas.microsoft.com/office/powerpoint/2010/main" val="1958103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 Picture + Content Blue">
  <p:cSld name="5 Picture + Content Blue">
    <p:spTree>
      <p:nvGrpSpPr>
        <p:cNvPr id="1" name="Shape 415"/>
        <p:cNvGrpSpPr/>
        <p:nvPr/>
      </p:nvGrpSpPr>
      <p:grpSpPr>
        <a:xfrm>
          <a:off x="0" y="0"/>
          <a:ext cx="0" cy="0"/>
          <a:chOff x="0" y="0"/>
          <a:chExt cx="0" cy="0"/>
        </a:xfrm>
      </p:grpSpPr>
      <p:sp>
        <p:nvSpPr>
          <p:cNvPr id="416" name="Google Shape;416;p52"/>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417" name="Google Shape;417;p52"/>
          <p:cNvSpPr>
            <a:spLocks noGrp="1"/>
          </p:cNvSpPr>
          <p:nvPr>
            <p:ph type="pic" idx="2"/>
          </p:nvPr>
        </p:nvSpPr>
        <p:spPr>
          <a:xfrm>
            <a:off x="6858000" y="404622"/>
            <a:ext cx="2011680" cy="2011680"/>
          </a:xfrm>
          <a:prstGeom prst="rect">
            <a:avLst/>
          </a:prstGeom>
          <a:solidFill>
            <a:schemeClr val="lt1"/>
          </a:solidFill>
          <a:ln>
            <a:noFill/>
          </a:ln>
        </p:spPr>
      </p:sp>
      <p:sp>
        <p:nvSpPr>
          <p:cNvPr id="418" name="Google Shape;418;p52"/>
          <p:cNvSpPr>
            <a:spLocks noGrp="1"/>
          </p:cNvSpPr>
          <p:nvPr>
            <p:ph type="pic" idx="3"/>
          </p:nvPr>
        </p:nvSpPr>
        <p:spPr>
          <a:xfrm>
            <a:off x="6858000" y="2571750"/>
            <a:ext cx="2011680" cy="2011680"/>
          </a:xfrm>
          <a:prstGeom prst="rect">
            <a:avLst/>
          </a:prstGeom>
          <a:solidFill>
            <a:schemeClr val="lt1"/>
          </a:solidFill>
          <a:ln>
            <a:noFill/>
          </a:ln>
        </p:spPr>
      </p:sp>
      <p:sp>
        <p:nvSpPr>
          <p:cNvPr id="419" name="Google Shape;419;p52"/>
          <p:cNvSpPr>
            <a:spLocks noGrp="1"/>
          </p:cNvSpPr>
          <p:nvPr>
            <p:ph type="pic" idx="4"/>
          </p:nvPr>
        </p:nvSpPr>
        <p:spPr>
          <a:xfrm>
            <a:off x="4663440" y="404622"/>
            <a:ext cx="2011680" cy="2011680"/>
          </a:xfrm>
          <a:prstGeom prst="rect">
            <a:avLst/>
          </a:prstGeom>
          <a:solidFill>
            <a:schemeClr val="lt1"/>
          </a:solidFill>
          <a:ln>
            <a:noFill/>
          </a:ln>
        </p:spPr>
      </p:sp>
      <p:sp>
        <p:nvSpPr>
          <p:cNvPr id="420" name="Google Shape;420;p52"/>
          <p:cNvSpPr>
            <a:spLocks noGrp="1"/>
          </p:cNvSpPr>
          <p:nvPr>
            <p:ph type="pic" idx="5"/>
          </p:nvPr>
        </p:nvSpPr>
        <p:spPr>
          <a:xfrm>
            <a:off x="4663440" y="2571750"/>
            <a:ext cx="2011680" cy="2011680"/>
          </a:xfrm>
          <a:prstGeom prst="rect">
            <a:avLst/>
          </a:prstGeom>
          <a:solidFill>
            <a:schemeClr val="lt1"/>
          </a:solidFill>
          <a:ln>
            <a:noFill/>
          </a:ln>
        </p:spPr>
      </p:sp>
      <p:sp>
        <p:nvSpPr>
          <p:cNvPr id="421" name="Google Shape;421;p52"/>
          <p:cNvSpPr/>
          <p:nvPr/>
        </p:nvSpPr>
        <p:spPr>
          <a:xfrm>
            <a:off x="275939" y="1593669"/>
            <a:ext cx="4197096" cy="29897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422" name="Google Shape;422;p52"/>
          <p:cNvSpPr txBox="1">
            <a:spLocks noGrp="1"/>
          </p:cNvSpPr>
          <p:nvPr>
            <p:ph type="body" idx="1"/>
          </p:nvPr>
        </p:nvSpPr>
        <p:spPr>
          <a:xfrm>
            <a:off x="524933" y="1800379"/>
            <a:ext cx="3717462" cy="3946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chemeClr val="dk2"/>
              </a:buClr>
              <a:buSzPts val="2400"/>
              <a:buFont typeface="Arial"/>
              <a:buNone/>
              <a:defRPr sz="22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l" rtl="0">
              <a:lnSpc>
                <a:spcPct val="100000"/>
              </a:lnSpc>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lnSpc>
                <a:spcPct val="100000"/>
              </a:lnSpc>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423" name="Google Shape;423;p52"/>
          <p:cNvSpPr txBox="1">
            <a:spLocks noGrp="1"/>
          </p:cNvSpPr>
          <p:nvPr>
            <p:ph type="body" idx="6"/>
          </p:nvPr>
        </p:nvSpPr>
        <p:spPr>
          <a:xfrm>
            <a:off x="524932" y="2472811"/>
            <a:ext cx="3717463" cy="19551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Libre Franklin"/>
                <a:ea typeface="Libre Franklin"/>
                <a:cs typeface="Libre Franklin"/>
                <a:sym typeface="Libre Franklin"/>
              </a:defRPr>
            </a:lvl1pPr>
            <a:lvl2pPr marL="914400" marR="0" lvl="1" indent="-30480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2pPr>
            <a:lvl3pPr marL="1371600" marR="0" lvl="2" indent="-292100" algn="l" rtl="0">
              <a:lnSpc>
                <a:spcPct val="100000"/>
              </a:lnSpc>
              <a:spcBef>
                <a:spcPts val="600"/>
              </a:spcBef>
              <a:spcAft>
                <a:spcPts val="0"/>
              </a:spcAft>
              <a:buClr>
                <a:schemeClr val="dk1"/>
              </a:buClr>
              <a:buSzPts val="1000"/>
              <a:buFont typeface="NTR"/>
              <a:buChar char="◦"/>
              <a:defRPr sz="1000" b="0" i="0" u="none" strike="noStrike" cap="none">
                <a:solidFill>
                  <a:schemeClr val="dk1"/>
                </a:solidFill>
                <a:latin typeface="Trebuchet MS"/>
                <a:ea typeface="Trebuchet MS"/>
                <a:cs typeface="Trebuchet MS"/>
                <a:sym typeface="Trebuchet MS"/>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Trebuchet MS"/>
                <a:ea typeface="Trebuchet MS"/>
                <a:cs typeface="Trebuchet MS"/>
                <a:sym typeface="Trebuchet MS"/>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424" name="Google Shape;424;p52"/>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425" name="Google Shape;425;p52"/>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pic>
        <p:nvPicPr>
          <p:cNvPr id="426" name="Google Shape;426;p52" descr="Icon&#10;&#10;Description automatically generated"/>
          <p:cNvPicPr preferRelativeResize="0"/>
          <p:nvPr/>
        </p:nvPicPr>
        <p:blipFill rotWithShape="1">
          <a:blip r:embed="rId2">
            <a:alphaModFix/>
          </a:blip>
          <a:srcRect/>
          <a:stretch/>
        </p:blipFill>
        <p:spPr>
          <a:xfrm>
            <a:off x="560260" y="2287532"/>
            <a:ext cx="569016" cy="139505"/>
          </a:xfrm>
          <a:prstGeom prst="rect">
            <a:avLst/>
          </a:prstGeom>
          <a:noFill/>
          <a:ln>
            <a:noFill/>
          </a:ln>
        </p:spPr>
      </p:pic>
      <p:pic>
        <p:nvPicPr>
          <p:cNvPr id="427" name="Google Shape;427;p52"/>
          <p:cNvPicPr preferRelativeResize="0"/>
          <p:nvPr/>
        </p:nvPicPr>
        <p:blipFill rotWithShape="1">
          <a:blip r:embed="rId3">
            <a:alphaModFix/>
          </a:blip>
          <a:srcRect/>
          <a:stretch/>
        </p:blipFill>
        <p:spPr>
          <a:xfrm>
            <a:off x="7866862" y="4854448"/>
            <a:ext cx="1155278" cy="182816"/>
          </a:xfrm>
          <a:prstGeom prst="rect">
            <a:avLst/>
          </a:prstGeom>
          <a:noFill/>
          <a:ln>
            <a:noFill/>
          </a:ln>
        </p:spPr>
      </p:pic>
      <p:sp>
        <p:nvSpPr>
          <p:cNvPr id="428" name="Google Shape;428;p52"/>
          <p:cNvSpPr/>
          <p:nvPr/>
        </p:nvSpPr>
        <p:spPr>
          <a:xfrm rot="5400000">
            <a:off x="368189"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9" name="Google Shape;429;p52"/>
          <p:cNvPicPr preferRelativeResize="0"/>
          <p:nvPr/>
        </p:nvPicPr>
        <p:blipFill rotWithShape="1">
          <a:blip r:embed="rId4">
            <a:alphaModFix/>
          </a:blip>
          <a:srcRect/>
          <a:stretch/>
        </p:blipFill>
        <p:spPr>
          <a:xfrm>
            <a:off x="274320" y="106236"/>
            <a:ext cx="1598530" cy="810018"/>
          </a:xfrm>
          <a:prstGeom prst="rect">
            <a:avLst/>
          </a:prstGeom>
          <a:noFill/>
          <a:ln>
            <a:noFill/>
          </a:ln>
        </p:spPr>
      </p:pic>
    </p:spTree>
    <p:extLst>
      <p:ext uri="{BB962C8B-B14F-4D97-AF65-F5344CB8AC3E}">
        <p14:creationId xmlns:p14="http://schemas.microsoft.com/office/powerpoint/2010/main" val="885408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 Picture + Content">
  <p:cSld name="5 Picture + Content">
    <p:spTree>
      <p:nvGrpSpPr>
        <p:cNvPr id="1" name="Shape 430"/>
        <p:cNvGrpSpPr/>
        <p:nvPr/>
      </p:nvGrpSpPr>
      <p:grpSpPr>
        <a:xfrm>
          <a:off x="0" y="0"/>
          <a:ext cx="0" cy="0"/>
          <a:chOff x="0" y="0"/>
          <a:chExt cx="0" cy="0"/>
        </a:xfrm>
      </p:grpSpPr>
      <p:sp>
        <p:nvSpPr>
          <p:cNvPr id="431" name="Google Shape;431;p53"/>
          <p:cNvSpPr/>
          <p:nvPr/>
        </p:nvSpPr>
        <p:spPr>
          <a:xfrm>
            <a:off x="0" y="0"/>
            <a:ext cx="9144000" cy="47374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2" name="Google Shape;432;p53"/>
          <p:cNvSpPr/>
          <p:nvPr/>
        </p:nvSpPr>
        <p:spPr>
          <a:xfrm rot="5400000">
            <a:off x="368189" y="-67463"/>
            <a:ext cx="1410792" cy="1545718"/>
          </a:xfrm>
          <a:prstGeom prst="homePlate">
            <a:avLst>
              <a:gd name="adj" fmla="val 33056"/>
            </a:avLst>
          </a:prstGeom>
          <a:solidFill>
            <a:schemeClr val="dk2"/>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3" name="Google Shape;433;p53" descr="Icon&#10;&#10;Description automatically generated"/>
          <p:cNvPicPr preferRelativeResize="0"/>
          <p:nvPr/>
        </p:nvPicPr>
        <p:blipFill rotWithShape="1">
          <a:blip r:embed="rId2">
            <a:alphaModFix/>
          </a:blip>
          <a:srcRect/>
          <a:stretch/>
        </p:blipFill>
        <p:spPr>
          <a:xfrm>
            <a:off x="336054" y="2097180"/>
            <a:ext cx="569016" cy="139505"/>
          </a:xfrm>
          <a:prstGeom prst="rect">
            <a:avLst/>
          </a:prstGeom>
          <a:noFill/>
          <a:ln>
            <a:noFill/>
          </a:ln>
        </p:spPr>
      </p:pic>
      <p:sp>
        <p:nvSpPr>
          <p:cNvPr id="434" name="Google Shape;434;p53"/>
          <p:cNvSpPr>
            <a:spLocks noGrp="1"/>
          </p:cNvSpPr>
          <p:nvPr>
            <p:ph type="pic" idx="2"/>
          </p:nvPr>
        </p:nvSpPr>
        <p:spPr>
          <a:xfrm>
            <a:off x="6858000" y="404622"/>
            <a:ext cx="2011680" cy="2011680"/>
          </a:xfrm>
          <a:prstGeom prst="rect">
            <a:avLst/>
          </a:prstGeom>
          <a:solidFill>
            <a:schemeClr val="lt1"/>
          </a:solidFill>
          <a:ln>
            <a:noFill/>
          </a:ln>
        </p:spPr>
      </p:sp>
      <p:sp>
        <p:nvSpPr>
          <p:cNvPr id="435" name="Google Shape;435;p53"/>
          <p:cNvSpPr>
            <a:spLocks noGrp="1"/>
          </p:cNvSpPr>
          <p:nvPr>
            <p:ph type="pic" idx="3"/>
          </p:nvPr>
        </p:nvSpPr>
        <p:spPr>
          <a:xfrm>
            <a:off x="6858000" y="2571750"/>
            <a:ext cx="2011680" cy="2011680"/>
          </a:xfrm>
          <a:prstGeom prst="rect">
            <a:avLst/>
          </a:prstGeom>
          <a:solidFill>
            <a:schemeClr val="lt1"/>
          </a:solidFill>
          <a:ln>
            <a:noFill/>
          </a:ln>
        </p:spPr>
      </p:sp>
      <p:sp>
        <p:nvSpPr>
          <p:cNvPr id="436" name="Google Shape;436;p53"/>
          <p:cNvSpPr>
            <a:spLocks noGrp="1"/>
          </p:cNvSpPr>
          <p:nvPr>
            <p:ph type="pic" idx="4"/>
          </p:nvPr>
        </p:nvSpPr>
        <p:spPr>
          <a:xfrm>
            <a:off x="4663440" y="404622"/>
            <a:ext cx="2011680" cy="2011680"/>
          </a:xfrm>
          <a:prstGeom prst="rect">
            <a:avLst/>
          </a:prstGeom>
          <a:solidFill>
            <a:schemeClr val="lt1"/>
          </a:solidFill>
          <a:ln>
            <a:noFill/>
          </a:ln>
        </p:spPr>
      </p:sp>
      <p:sp>
        <p:nvSpPr>
          <p:cNvPr id="437" name="Google Shape;437;p53"/>
          <p:cNvSpPr>
            <a:spLocks noGrp="1"/>
          </p:cNvSpPr>
          <p:nvPr>
            <p:ph type="pic" idx="5"/>
          </p:nvPr>
        </p:nvSpPr>
        <p:spPr>
          <a:xfrm>
            <a:off x="4663440" y="2571750"/>
            <a:ext cx="2011680" cy="2011680"/>
          </a:xfrm>
          <a:prstGeom prst="rect">
            <a:avLst/>
          </a:prstGeom>
          <a:solidFill>
            <a:schemeClr val="lt1"/>
          </a:solidFill>
          <a:ln>
            <a:noFill/>
          </a:ln>
        </p:spPr>
      </p:sp>
      <p:sp>
        <p:nvSpPr>
          <p:cNvPr id="438" name="Google Shape;438;p53"/>
          <p:cNvSpPr txBox="1">
            <a:spLocks noGrp="1"/>
          </p:cNvSpPr>
          <p:nvPr>
            <p:ph type="body" idx="1"/>
          </p:nvPr>
        </p:nvSpPr>
        <p:spPr>
          <a:xfrm>
            <a:off x="300726" y="1610027"/>
            <a:ext cx="4088393" cy="3946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chemeClr val="dk2"/>
              </a:buClr>
              <a:buSzPts val="2400"/>
              <a:buFont typeface="Arial"/>
              <a:buNone/>
              <a:defRPr sz="22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l" rtl="0">
              <a:lnSpc>
                <a:spcPct val="100000"/>
              </a:lnSpc>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lnSpc>
                <a:spcPct val="100000"/>
              </a:lnSpc>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439" name="Google Shape;439;p53"/>
          <p:cNvSpPr txBox="1">
            <a:spLocks noGrp="1"/>
          </p:cNvSpPr>
          <p:nvPr>
            <p:ph type="body" idx="6"/>
          </p:nvPr>
        </p:nvSpPr>
        <p:spPr>
          <a:xfrm>
            <a:off x="300726" y="2369297"/>
            <a:ext cx="4088394" cy="22141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Libre Franklin"/>
                <a:ea typeface="Libre Franklin"/>
                <a:cs typeface="Libre Franklin"/>
                <a:sym typeface="Libre Franklin"/>
              </a:defRPr>
            </a:lvl1pPr>
            <a:lvl2pPr marL="914400" marR="0" lvl="1" indent="-30480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2pPr>
            <a:lvl3pPr marL="1371600" marR="0" lvl="2" indent="-292100" algn="l" rtl="0">
              <a:lnSpc>
                <a:spcPct val="100000"/>
              </a:lnSpc>
              <a:spcBef>
                <a:spcPts val="600"/>
              </a:spcBef>
              <a:spcAft>
                <a:spcPts val="0"/>
              </a:spcAft>
              <a:buClr>
                <a:schemeClr val="dk1"/>
              </a:buClr>
              <a:buSzPts val="1000"/>
              <a:buFont typeface="NTR"/>
              <a:buChar char="◦"/>
              <a:defRPr sz="1000" b="0" i="0" u="none" strike="noStrike" cap="none">
                <a:solidFill>
                  <a:schemeClr val="dk1"/>
                </a:solidFill>
                <a:latin typeface="Trebuchet MS"/>
                <a:ea typeface="Trebuchet MS"/>
                <a:cs typeface="Trebuchet MS"/>
                <a:sym typeface="Trebuchet MS"/>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Trebuchet MS"/>
                <a:ea typeface="Trebuchet MS"/>
                <a:cs typeface="Trebuchet MS"/>
                <a:sym typeface="Trebuchet MS"/>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440" name="Google Shape;440;p53"/>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pic>
        <p:nvPicPr>
          <p:cNvPr id="441" name="Google Shape;441;p53"/>
          <p:cNvPicPr preferRelativeResize="0"/>
          <p:nvPr/>
        </p:nvPicPr>
        <p:blipFill rotWithShape="1">
          <a:blip r:embed="rId3">
            <a:alphaModFix/>
          </a:blip>
          <a:srcRect/>
          <a:stretch/>
        </p:blipFill>
        <p:spPr>
          <a:xfrm>
            <a:off x="342937" y="163809"/>
            <a:ext cx="1461295" cy="669436"/>
          </a:xfrm>
          <a:prstGeom prst="rect">
            <a:avLst/>
          </a:prstGeom>
          <a:noFill/>
          <a:ln>
            <a:noFill/>
          </a:ln>
        </p:spPr>
      </p:pic>
    </p:spTree>
    <p:extLst>
      <p:ext uri="{BB962C8B-B14F-4D97-AF65-F5344CB8AC3E}">
        <p14:creationId xmlns:p14="http://schemas.microsoft.com/office/powerpoint/2010/main" val="3254580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6 Picture + Content">
  <p:cSld name="6 Picture + Content">
    <p:spTree>
      <p:nvGrpSpPr>
        <p:cNvPr id="1" name="Shape 442"/>
        <p:cNvGrpSpPr/>
        <p:nvPr/>
      </p:nvGrpSpPr>
      <p:grpSpPr>
        <a:xfrm>
          <a:off x="0" y="0"/>
          <a:ext cx="0" cy="0"/>
          <a:chOff x="0" y="0"/>
          <a:chExt cx="0" cy="0"/>
        </a:xfrm>
      </p:grpSpPr>
      <p:pic>
        <p:nvPicPr>
          <p:cNvPr id="443" name="Google Shape;443;p54" descr="Icon&#10;&#10;Description automatically generated"/>
          <p:cNvPicPr preferRelativeResize="0"/>
          <p:nvPr/>
        </p:nvPicPr>
        <p:blipFill rotWithShape="1">
          <a:blip r:embed="rId2">
            <a:alphaModFix/>
          </a:blip>
          <a:srcRect/>
          <a:stretch/>
        </p:blipFill>
        <p:spPr>
          <a:xfrm>
            <a:off x="414883" y="1986121"/>
            <a:ext cx="569016" cy="139505"/>
          </a:xfrm>
          <a:prstGeom prst="rect">
            <a:avLst/>
          </a:prstGeom>
          <a:noFill/>
          <a:ln>
            <a:noFill/>
          </a:ln>
        </p:spPr>
      </p:pic>
      <p:sp>
        <p:nvSpPr>
          <p:cNvPr id="444" name="Google Shape;444;p54"/>
          <p:cNvSpPr/>
          <p:nvPr/>
        </p:nvSpPr>
        <p:spPr>
          <a:xfrm>
            <a:off x="4632960" y="0"/>
            <a:ext cx="4556412"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445" name="Google Shape;445;p54"/>
          <p:cNvSpPr>
            <a:spLocks noGrp="1"/>
          </p:cNvSpPr>
          <p:nvPr>
            <p:ph type="pic" idx="2"/>
          </p:nvPr>
        </p:nvSpPr>
        <p:spPr>
          <a:xfrm>
            <a:off x="7177692" y="460463"/>
            <a:ext cx="2011680" cy="2011680"/>
          </a:xfrm>
          <a:prstGeom prst="rect">
            <a:avLst/>
          </a:prstGeom>
          <a:solidFill>
            <a:schemeClr val="lt1"/>
          </a:solidFill>
          <a:ln>
            <a:noFill/>
          </a:ln>
        </p:spPr>
      </p:sp>
      <p:sp>
        <p:nvSpPr>
          <p:cNvPr id="446" name="Google Shape;446;p54"/>
          <p:cNvSpPr>
            <a:spLocks noGrp="1"/>
          </p:cNvSpPr>
          <p:nvPr>
            <p:ph type="pic" idx="3"/>
          </p:nvPr>
        </p:nvSpPr>
        <p:spPr>
          <a:xfrm>
            <a:off x="7177692" y="2571750"/>
            <a:ext cx="2011680" cy="2011680"/>
          </a:xfrm>
          <a:prstGeom prst="rect">
            <a:avLst/>
          </a:prstGeom>
          <a:solidFill>
            <a:schemeClr val="lt1"/>
          </a:solidFill>
          <a:ln>
            <a:noFill/>
          </a:ln>
        </p:spPr>
      </p:sp>
      <p:sp>
        <p:nvSpPr>
          <p:cNvPr id="447" name="Google Shape;447;p54"/>
          <p:cNvSpPr>
            <a:spLocks noGrp="1"/>
          </p:cNvSpPr>
          <p:nvPr>
            <p:ph type="pic" idx="4"/>
          </p:nvPr>
        </p:nvSpPr>
        <p:spPr>
          <a:xfrm>
            <a:off x="5068290" y="460463"/>
            <a:ext cx="2011680" cy="2011680"/>
          </a:xfrm>
          <a:prstGeom prst="rect">
            <a:avLst/>
          </a:prstGeom>
          <a:solidFill>
            <a:schemeClr val="lt1"/>
          </a:solidFill>
          <a:ln>
            <a:noFill/>
          </a:ln>
        </p:spPr>
      </p:sp>
      <p:sp>
        <p:nvSpPr>
          <p:cNvPr id="448" name="Google Shape;448;p54"/>
          <p:cNvSpPr>
            <a:spLocks noGrp="1"/>
          </p:cNvSpPr>
          <p:nvPr>
            <p:ph type="pic" idx="5"/>
          </p:nvPr>
        </p:nvSpPr>
        <p:spPr>
          <a:xfrm>
            <a:off x="5068290" y="2571750"/>
            <a:ext cx="2011680" cy="2011680"/>
          </a:xfrm>
          <a:prstGeom prst="rect">
            <a:avLst/>
          </a:prstGeom>
          <a:solidFill>
            <a:schemeClr val="lt1"/>
          </a:solidFill>
          <a:ln>
            <a:noFill/>
          </a:ln>
        </p:spPr>
      </p:sp>
      <p:sp>
        <p:nvSpPr>
          <p:cNvPr id="449" name="Google Shape;449;p54"/>
          <p:cNvSpPr txBox="1">
            <a:spLocks noGrp="1"/>
          </p:cNvSpPr>
          <p:nvPr>
            <p:ph type="body" idx="1"/>
          </p:nvPr>
        </p:nvSpPr>
        <p:spPr>
          <a:xfrm>
            <a:off x="300726" y="1525108"/>
            <a:ext cx="3761490" cy="3946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480"/>
              </a:spcBef>
              <a:spcAft>
                <a:spcPts val="0"/>
              </a:spcAft>
              <a:buClr>
                <a:schemeClr val="dk2"/>
              </a:buClr>
              <a:buSzPts val="2400"/>
              <a:buFont typeface="Arial"/>
              <a:buNone/>
              <a:defRPr sz="2400" b="1" i="0" u="none" strike="noStrike" cap="none">
                <a:solidFill>
                  <a:schemeClr val="dk2"/>
                </a:solidFill>
                <a:latin typeface="Libre Franklin Medium"/>
                <a:ea typeface="Libre Franklin Medium"/>
                <a:cs typeface="Libre Franklin Medium"/>
                <a:sym typeface="Libre Franklin Medium"/>
              </a:defRPr>
            </a:lvl1pPr>
            <a:lvl2pPr marL="914400" marR="0" lvl="1" indent="-228600" algn="l" rtl="0">
              <a:lnSpc>
                <a:spcPct val="100000"/>
              </a:lnSpc>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lnSpc>
                <a:spcPct val="100000"/>
              </a:lnSpc>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lnSpc>
                <a:spcPct val="100000"/>
              </a:lnSpc>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450" name="Google Shape;450;p54"/>
          <p:cNvSpPr txBox="1">
            <a:spLocks noGrp="1"/>
          </p:cNvSpPr>
          <p:nvPr>
            <p:ph type="body" idx="6"/>
          </p:nvPr>
        </p:nvSpPr>
        <p:spPr>
          <a:xfrm>
            <a:off x="300726" y="2226271"/>
            <a:ext cx="3835845" cy="2362701"/>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16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4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2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0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00"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451" name="Google Shape;451;p54"/>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Libre Franklin"/>
                <a:ea typeface="Libre Franklin"/>
                <a:cs typeface="Libre Franklin"/>
                <a:sym typeface="Libre Franklin"/>
              </a:rPr>
              <a:t>©2022 Proprietary and Confidential</a:t>
            </a:r>
            <a:endParaRPr sz="500" b="0" i="0" u="none" strike="noStrike" cap="none">
              <a:solidFill>
                <a:schemeClr val="dk1"/>
              </a:solidFill>
              <a:latin typeface="Libre Franklin"/>
              <a:ea typeface="Libre Franklin"/>
              <a:cs typeface="Libre Franklin"/>
              <a:sym typeface="Libre Franklin"/>
            </a:endParaRPr>
          </a:p>
        </p:txBody>
      </p:sp>
      <p:sp>
        <p:nvSpPr>
          <p:cNvPr id="452" name="Google Shape;452;p54"/>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dk1"/>
                </a:solidFill>
                <a:latin typeface="Libre Franklin"/>
                <a:ea typeface="Libre Franklin"/>
                <a:cs typeface="Libre Franklin"/>
                <a:sym typeface="Libre Franklin"/>
              </a:rPr>
              <a:t>‹#›</a:t>
            </a:fld>
            <a:endParaRPr sz="700" b="0" i="0" u="none" strike="noStrike" cap="none">
              <a:solidFill>
                <a:schemeClr val="dk1"/>
              </a:solidFill>
              <a:latin typeface="Libre Franklin"/>
              <a:ea typeface="Libre Franklin"/>
              <a:cs typeface="Libre Franklin"/>
              <a:sym typeface="Libre Franklin"/>
            </a:endParaRPr>
          </a:p>
        </p:txBody>
      </p:sp>
      <p:pic>
        <p:nvPicPr>
          <p:cNvPr id="453" name="Google Shape;453;p54"/>
          <p:cNvPicPr preferRelativeResize="0"/>
          <p:nvPr/>
        </p:nvPicPr>
        <p:blipFill rotWithShape="1">
          <a:blip r:embed="rId3">
            <a:alphaModFix/>
          </a:blip>
          <a:srcRect/>
          <a:stretch/>
        </p:blipFill>
        <p:spPr>
          <a:xfrm>
            <a:off x="7866862" y="4854448"/>
            <a:ext cx="1155278" cy="182816"/>
          </a:xfrm>
          <a:prstGeom prst="rect">
            <a:avLst/>
          </a:prstGeom>
          <a:noFill/>
          <a:ln>
            <a:noFill/>
          </a:ln>
        </p:spPr>
      </p:pic>
      <p:sp>
        <p:nvSpPr>
          <p:cNvPr id="454" name="Google Shape;454;p54"/>
          <p:cNvSpPr/>
          <p:nvPr/>
        </p:nvSpPr>
        <p:spPr>
          <a:xfrm rot="5400000">
            <a:off x="368189" y="-67463"/>
            <a:ext cx="1410792" cy="1545718"/>
          </a:xfrm>
          <a:prstGeom prst="homePlate">
            <a:avLst>
              <a:gd name="adj" fmla="val 33056"/>
            </a:avLst>
          </a:prstGeom>
          <a:solidFill>
            <a:schemeClr val="dk2"/>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5" name="Google Shape;455;p54"/>
          <p:cNvPicPr preferRelativeResize="0"/>
          <p:nvPr/>
        </p:nvPicPr>
        <p:blipFill rotWithShape="1">
          <a:blip r:embed="rId4">
            <a:alphaModFix/>
          </a:blip>
          <a:srcRect/>
          <a:stretch/>
        </p:blipFill>
        <p:spPr>
          <a:xfrm>
            <a:off x="342937" y="163809"/>
            <a:ext cx="1461295" cy="669436"/>
          </a:xfrm>
          <a:prstGeom prst="rect">
            <a:avLst/>
          </a:prstGeom>
          <a:noFill/>
          <a:ln>
            <a:noFill/>
          </a:ln>
        </p:spPr>
      </p:pic>
    </p:spTree>
    <p:extLst>
      <p:ext uri="{BB962C8B-B14F-4D97-AF65-F5344CB8AC3E}">
        <p14:creationId xmlns:p14="http://schemas.microsoft.com/office/powerpoint/2010/main" val="2278120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ull Gradient">
  <p:cSld name="Full Gradient">
    <p:spTree>
      <p:nvGrpSpPr>
        <p:cNvPr id="1" name="Shape 456"/>
        <p:cNvGrpSpPr/>
        <p:nvPr/>
      </p:nvGrpSpPr>
      <p:grpSpPr>
        <a:xfrm>
          <a:off x="0" y="0"/>
          <a:ext cx="0" cy="0"/>
          <a:chOff x="0" y="0"/>
          <a:chExt cx="0" cy="0"/>
        </a:xfrm>
      </p:grpSpPr>
      <p:sp>
        <p:nvSpPr>
          <p:cNvPr id="457" name="Google Shape;457;p55"/>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pic>
        <p:nvPicPr>
          <p:cNvPr id="458" name="Google Shape;458;p55"/>
          <p:cNvPicPr preferRelativeResize="0"/>
          <p:nvPr/>
        </p:nvPicPr>
        <p:blipFill rotWithShape="1">
          <a:blip r:embed="rId2">
            <a:alphaModFix/>
          </a:blip>
          <a:srcRect/>
          <a:stretch/>
        </p:blipFill>
        <p:spPr>
          <a:xfrm>
            <a:off x="7866862" y="4854448"/>
            <a:ext cx="1155278" cy="182816"/>
          </a:xfrm>
          <a:prstGeom prst="rect">
            <a:avLst/>
          </a:prstGeom>
          <a:noFill/>
          <a:ln>
            <a:noFill/>
          </a:ln>
        </p:spPr>
      </p:pic>
      <p:sp>
        <p:nvSpPr>
          <p:cNvPr id="459" name="Google Shape;459;p55"/>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460" name="Google Shape;460;p55"/>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461" name="Google Shape;461;p55"/>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2" name="Google Shape;462;p55"/>
          <p:cNvPicPr preferRelativeResize="0"/>
          <p:nvPr/>
        </p:nvPicPr>
        <p:blipFill rotWithShape="1">
          <a:blip r:embed="rId3">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1062404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463"/>
        <p:cNvGrpSpPr/>
        <p:nvPr/>
      </p:nvGrpSpPr>
      <p:grpSpPr>
        <a:xfrm>
          <a:off x="0" y="0"/>
          <a:ext cx="0" cy="0"/>
          <a:chOff x="0" y="0"/>
          <a:chExt cx="0" cy="0"/>
        </a:xfrm>
      </p:grpSpPr>
      <p:sp>
        <p:nvSpPr>
          <p:cNvPr id="464" name="Google Shape;464;p56"/>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465" name="Google Shape;465;p56"/>
          <p:cNvSpPr/>
          <p:nvPr/>
        </p:nvSpPr>
        <p:spPr>
          <a:xfrm rot="5400000">
            <a:off x="368189" y="-67463"/>
            <a:ext cx="1410792" cy="1545718"/>
          </a:xfrm>
          <a:prstGeom prst="homePlate">
            <a:avLst>
              <a:gd name="adj" fmla="val 33056"/>
            </a:avLst>
          </a:prstGeom>
          <a:solidFill>
            <a:schemeClr val="dk2"/>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6" name="Google Shape;466;p56"/>
          <p:cNvPicPr preferRelativeResize="0"/>
          <p:nvPr/>
        </p:nvPicPr>
        <p:blipFill rotWithShape="1">
          <a:blip r:embed="rId2">
            <a:alphaModFix/>
          </a:blip>
          <a:srcRect/>
          <a:stretch/>
        </p:blipFill>
        <p:spPr>
          <a:xfrm>
            <a:off x="342937" y="163809"/>
            <a:ext cx="1461295" cy="669436"/>
          </a:xfrm>
          <a:prstGeom prst="rect">
            <a:avLst/>
          </a:prstGeom>
          <a:noFill/>
          <a:ln>
            <a:noFill/>
          </a:ln>
        </p:spPr>
      </p:pic>
    </p:spTree>
    <p:extLst>
      <p:ext uri="{BB962C8B-B14F-4D97-AF65-F5344CB8AC3E}">
        <p14:creationId xmlns:p14="http://schemas.microsoft.com/office/powerpoint/2010/main" val="3434874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nterior Bullet/Photo Subhead">
  <p:cSld name="Interior Bullet/Photo Subhead">
    <p:spTree>
      <p:nvGrpSpPr>
        <p:cNvPr id="1" name="Shape 467"/>
        <p:cNvGrpSpPr/>
        <p:nvPr/>
      </p:nvGrpSpPr>
      <p:grpSpPr>
        <a:xfrm>
          <a:off x="0" y="0"/>
          <a:ext cx="0" cy="0"/>
          <a:chOff x="0" y="0"/>
          <a:chExt cx="0" cy="0"/>
        </a:xfrm>
      </p:grpSpPr>
      <p:sp>
        <p:nvSpPr>
          <p:cNvPr id="468" name="Google Shape;468;p57"/>
          <p:cNvSpPr>
            <a:spLocks noGrp="1"/>
          </p:cNvSpPr>
          <p:nvPr>
            <p:ph type="pic" idx="2"/>
          </p:nvPr>
        </p:nvSpPr>
        <p:spPr>
          <a:xfrm>
            <a:off x="4679774" y="1028700"/>
            <a:ext cx="4005000" cy="3771900"/>
          </a:xfrm>
          <a:prstGeom prst="rect">
            <a:avLst/>
          </a:prstGeom>
          <a:noFill/>
          <a:ln>
            <a:noFill/>
          </a:ln>
        </p:spPr>
      </p:sp>
      <p:sp>
        <p:nvSpPr>
          <p:cNvPr id="469" name="Google Shape;469;p57"/>
          <p:cNvSpPr txBox="1">
            <a:spLocks noGrp="1"/>
          </p:cNvSpPr>
          <p:nvPr>
            <p:ph type="body" idx="1"/>
          </p:nvPr>
        </p:nvSpPr>
        <p:spPr>
          <a:xfrm>
            <a:off x="457199" y="1028700"/>
            <a:ext cx="4005000" cy="3771900"/>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0"/>
              </a:spcBef>
              <a:spcAft>
                <a:spcPts val="0"/>
              </a:spcAft>
              <a:buClr>
                <a:srgbClr val="000000"/>
              </a:buClr>
              <a:buSzPts val="1500"/>
              <a:buFont typeface="Arial"/>
              <a:buChar char="•"/>
              <a:defRPr sz="1500" b="0" i="0" u="none" strike="noStrike" cap="none">
                <a:solidFill>
                  <a:schemeClr val="accent5"/>
                </a:solidFill>
                <a:latin typeface="Arial"/>
                <a:ea typeface="Arial"/>
                <a:cs typeface="Arial"/>
                <a:sym typeface="Arial"/>
              </a:defRPr>
            </a:lvl1pPr>
            <a:lvl2pPr marL="914400" marR="0" lvl="1" indent="-314325" algn="l" rtl="0">
              <a:lnSpc>
                <a:spcPct val="100000"/>
              </a:lnSpc>
              <a:spcBef>
                <a:spcPts val="0"/>
              </a:spcBef>
              <a:spcAft>
                <a:spcPts val="0"/>
              </a:spcAft>
              <a:buClr>
                <a:srgbClr val="000000"/>
              </a:buClr>
              <a:buSzPts val="1350"/>
              <a:buFont typeface="Arial"/>
              <a:buChar char="−"/>
              <a:defRPr sz="1350" b="0" i="0" u="none" strike="noStrike" cap="none">
                <a:solidFill>
                  <a:schemeClr val="accent5"/>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chemeClr val="accent5"/>
                </a:solidFill>
                <a:latin typeface="Arial"/>
                <a:ea typeface="Arial"/>
                <a:cs typeface="Arial"/>
                <a:sym typeface="Arial"/>
              </a:defRPr>
            </a:lvl3pPr>
            <a:lvl4pPr marL="1828800" marR="0" lvl="3" indent="-295275" algn="l" rtl="0">
              <a:lnSpc>
                <a:spcPct val="100000"/>
              </a:lnSpc>
              <a:spcBef>
                <a:spcPts val="0"/>
              </a:spcBef>
              <a:spcAft>
                <a:spcPts val="0"/>
              </a:spcAft>
              <a:buClr>
                <a:srgbClr val="000000"/>
              </a:buClr>
              <a:buSzPts val="1050"/>
              <a:buFont typeface="Arial"/>
              <a:buChar char="−"/>
              <a:defRPr sz="1050" b="0" i="0" u="none" strike="noStrike" cap="none">
                <a:solidFill>
                  <a:schemeClr val="accent5"/>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70" name="Google Shape;470;p57"/>
          <p:cNvSpPr txBox="1">
            <a:spLocks noGrp="1"/>
          </p:cNvSpPr>
          <p:nvPr>
            <p:ph type="body" idx="3"/>
          </p:nvPr>
        </p:nvSpPr>
        <p:spPr>
          <a:xfrm>
            <a:off x="874914" y="514350"/>
            <a:ext cx="7809900" cy="3429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SzPts val="1400"/>
              <a:buNone/>
              <a:defRPr sz="1350" b="1" i="1" u="none" strike="noStrike" cap="none">
                <a:solidFill>
                  <a:schemeClr val="lt2"/>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213F7A"/>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213F7A"/>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213F7A"/>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213F7A"/>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71" name="Google Shape;471;p57"/>
          <p:cNvSpPr txBox="1"/>
          <p:nvPr/>
        </p:nvSpPr>
        <p:spPr>
          <a:xfrm>
            <a:off x="102845" y="4948883"/>
            <a:ext cx="399600" cy="1500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fld id="{00000000-1234-1234-1234-123412341234}" type="slidenum">
              <a:rPr lang="en" sz="563" b="1" i="0" u="none" strike="noStrike" cap="none">
                <a:solidFill>
                  <a:schemeClr val="lt1"/>
                </a:solidFill>
                <a:latin typeface="Calibri"/>
                <a:ea typeface="Calibri"/>
                <a:cs typeface="Calibri"/>
                <a:sym typeface="Calibri"/>
              </a:rPr>
              <a:t>‹#›</a:t>
            </a:fld>
            <a:endParaRPr sz="563" b="1" i="0" u="none" strike="noStrike" cap="none">
              <a:solidFill>
                <a:schemeClr val="lt1"/>
              </a:solidFill>
              <a:latin typeface="Calibri"/>
              <a:ea typeface="Calibri"/>
              <a:cs typeface="Calibri"/>
              <a:sym typeface="Calibri"/>
            </a:endParaRPr>
          </a:p>
        </p:txBody>
      </p:sp>
      <p:sp>
        <p:nvSpPr>
          <p:cNvPr id="472" name="Google Shape;472;p57"/>
          <p:cNvSpPr txBox="1">
            <a:spLocks noGrp="1"/>
          </p:cNvSpPr>
          <p:nvPr>
            <p:ph type="body" idx="4"/>
          </p:nvPr>
        </p:nvSpPr>
        <p:spPr>
          <a:xfrm>
            <a:off x="874914" y="176857"/>
            <a:ext cx="7812000" cy="3945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213F7A"/>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213F7A"/>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213F7A"/>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213F7A"/>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grpSp>
        <p:nvGrpSpPr>
          <p:cNvPr id="473" name="Google Shape;473;p57"/>
          <p:cNvGrpSpPr/>
          <p:nvPr/>
        </p:nvGrpSpPr>
        <p:grpSpPr>
          <a:xfrm>
            <a:off x="183195" y="329378"/>
            <a:ext cx="655003" cy="87362"/>
            <a:chOff x="6221638" y="2403583"/>
            <a:chExt cx="1501267" cy="267000"/>
          </a:xfrm>
        </p:grpSpPr>
        <p:sp>
          <p:nvSpPr>
            <p:cNvPr id="474" name="Google Shape;474;p57"/>
            <p:cNvSpPr/>
            <p:nvPr/>
          </p:nvSpPr>
          <p:spPr>
            <a:xfrm>
              <a:off x="7449305" y="2403583"/>
              <a:ext cx="273600" cy="267000"/>
            </a:xfrm>
            <a:prstGeom prst="ellipse">
              <a:avLst/>
            </a:prstGeom>
            <a:solidFill>
              <a:srgbClr val="002F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475" name="Google Shape;475;p57"/>
            <p:cNvSpPr/>
            <p:nvPr/>
          </p:nvSpPr>
          <p:spPr>
            <a:xfrm>
              <a:off x="7142388" y="2403583"/>
              <a:ext cx="273600" cy="267000"/>
            </a:xfrm>
            <a:prstGeom prst="ellipse">
              <a:avLst/>
            </a:prstGeom>
            <a:solidFill>
              <a:srgbClr val="213F7A">
                <a:alpha val="498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476" name="Google Shape;476;p57"/>
            <p:cNvSpPr/>
            <p:nvPr/>
          </p:nvSpPr>
          <p:spPr>
            <a:xfrm>
              <a:off x="6835471" y="2403583"/>
              <a:ext cx="273600" cy="267000"/>
            </a:xfrm>
            <a:prstGeom prst="ellipse">
              <a:avLst/>
            </a:prstGeom>
            <a:solidFill>
              <a:srgbClr val="B3B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477" name="Google Shape;477;p57"/>
            <p:cNvSpPr/>
            <p:nvPr/>
          </p:nvSpPr>
          <p:spPr>
            <a:xfrm>
              <a:off x="6528555" y="2403583"/>
              <a:ext cx="273600" cy="267000"/>
            </a:xfrm>
            <a:prstGeom prst="ellipse">
              <a:avLst/>
            </a:prstGeom>
            <a:solidFill>
              <a:srgbClr val="B4BD42">
                <a:alpha val="498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478" name="Google Shape;478;p57"/>
            <p:cNvSpPr/>
            <p:nvPr/>
          </p:nvSpPr>
          <p:spPr>
            <a:xfrm>
              <a:off x="6221638" y="2403583"/>
              <a:ext cx="273600" cy="267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D8D8D8"/>
                </a:solidFill>
                <a:latin typeface="Calibri"/>
                <a:ea typeface="Calibri"/>
                <a:cs typeface="Calibri"/>
                <a:sym typeface="Calibri"/>
              </a:endParaRPr>
            </a:p>
          </p:txBody>
        </p:sp>
      </p:grpSp>
    </p:spTree>
    <p:extLst>
      <p:ext uri="{BB962C8B-B14F-4D97-AF65-F5344CB8AC3E}">
        <p14:creationId xmlns:p14="http://schemas.microsoft.com/office/powerpoint/2010/main" val="35567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Content">
  <p:cSld name="Title + Content">
    <p:spTree>
      <p:nvGrpSpPr>
        <p:cNvPr id="1" name="Shape 82"/>
        <p:cNvGrpSpPr/>
        <p:nvPr/>
      </p:nvGrpSpPr>
      <p:grpSpPr>
        <a:xfrm>
          <a:off x="0" y="0"/>
          <a:ext cx="0" cy="0"/>
          <a:chOff x="0" y="0"/>
          <a:chExt cx="0" cy="0"/>
        </a:xfrm>
      </p:grpSpPr>
      <p:sp>
        <p:nvSpPr>
          <p:cNvPr id="83" name="Google Shape;83;p18"/>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84" name="Google Shape;84;p18"/>
          <p:cNvSpPr/>
          <p:nvPr/>
        </p:nvSpPr>
        <p:spPr>
          <a:xfrm>
            <a:off x="-79771" y="1137295"/>
            <a:ext cx="9303542" cy="3610918"/>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85" name="Google Shape;85;p18"/>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86" name="Google Shape;86;p18"/>
          <p:cNvSpPr txBox="1">
            <a:spLocks noGrp="1"/>
          </p:cNvSpPr>
          <p:nvPr>
            <p:ph type="body" idx="1"/>
          </p:nvPr>
        </p:nvSpPr>
        <p:spPr>
          <a:xfrm>
            <a:off x="2656113" y="221040"/>
            <a:ext cx="3831772"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lt1"/>
                </a:solidFill>
                <a:latin typeface="+mj-lt"/>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87" name="Google Shape;87;p18"/>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88" name="Google Shape;88;p18"/>
          <p:cNvSpPr txBox="1"/>
          <p:nvPr/>
        </p:nvSpPr>
        <p:spPr>
          <a:xfrm>
            <a:off x="0" y="-388429"/>
            <a:ext cx="5528733" cy="26161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100"/>
              <a:buFont typeface="Libre Franklin Medium"/>
              <a:buAutoNum type="arabicPeriod"/>
            </a:pPr>
            <a:r>
              <a:rPr lang="en" sz="1100" b="0" i="0" u="none" strike="noStrike" cap="none">
                <a:solidFill>
                  <a:srgbClr val="000000"/>
                </a:solidFill>
                <a:latin typeface="Libre Franklin"/>
                <a:ea typeface="Libre Franklin"/>
                <a:cs typeface="Libre Franklin"/>
                <a:sym typeface="Libre Franklin"/>
              </a:rPr>
              <a:t>Paste institution logo image under title instead of typing out. </a:t>
            </a:r>
            <a:endParaRPr dirty="0"/>
          </a:p>
        </p:txBody>
      </p:sp>
      <p:pic>
        <p:nvPicPr>
          <p:cNvPr id="89" name="Google Shape;89;p18"/>
          <p:cNvPicPr preferRelativeResize="0"/>
          <p:nvPr/>
        </p:nvPicPr>
        <p:blipFill rotWithShape="1">
          <a:blip r:embed="rId2">
            <a:alphaModFix/>
          </a:blip>
          <a:srcRect/>
          <a:stretch/>
        </p:blipFill>
        <p:spPr>
          <a:xfrm>
            <a:off x="7866862" y="4854448"/>
            <a:ext cx="1155278" cy="182816"/>
          </a:xfrm>
          <a:prstGeom prst="rect">
            <a:avLst/>
          </a:prstGeom>
          <a:noFill/>
          <a:ln>
            <a:noFill/>
          </a:ln>
        </p:spPr>
      </p:pic>
      <p:grpSp>
        <p:nvGrpSpPr>
          <p:cNvPr id="2" name="Group 1">
            <a:extLst>
              <a:ext uri="{FF2B5EF4-FFF2-40B4-BE49-F238E27FC236}">
                <a16:creationId xmlns:a16="http://schemas.microsoft.com/office/drawing/2014/main" id="{4009028E-45FD-13E2-224E-7E1269E7110E}"/>
              </a:ext>
            </a:extLst>
          </p:cNvPr>
          <p:cNvGrpSpPr/>
          <p:nvPr userDrawn="1"/>
        </p:nvGrpSpPr>
        <p:grpSpPr>
          <a:xfrm>
            <a:off x="7497181" y="0"/>
            <a:ext cx="1453049" cy="1282397"/>
            <a:chOff x="7351701" y="0"/>
            <a:chExt cx="1598530" cy="1410792"/>
          </a:xfrm>
        </p:grpSpPr>
        <p:sp>
          <p:nvSpPr>
            <p:cNvPr id="90" name="Google Shape;90;p18"/>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91" name="Google Shape;91;p18"/>
            <p:cNvPicPr preferRelativeResize="0"/>
            <p:nvPr/>
          </p:nvPicPr>
          <p:blipFill rotWithShape="1">
            <a:blip r:embed="rId3">
              <a:alphaModFix/>
            </a:blip>
            <a:srcRect/>
            <a:stretch/>
          </p:blipFill>
          <p:spPr>
            <a:xfrm>
              <a:off x="7351701" y="106236"/>
              <a:ext cx="1598530" cy="810018"/>
            </a:xfrm>
            <a:prstGeom prst="rect">
              <a:avLst/>
            </a:prstGeom>
            <a:noFill/>
            <a:ln>
              <a:noFill/>
            </a:ln>
          </p:spPr>
        </p:pic>
      </p:grpSp>
      <p:sp>
        <p:nvSpPr>
          <p:cNvPr id="92" name="Google Shape;92;p18"/>
          <p:cNvSpPr txBox="1">
            <a:spLocks noGrp="1"/>
          </p:cNvSpPr>
          <p:nvPr>
            <p:ph type="body" idx="2"/>
          </p:nvPr>
        </p:nvSpPr>
        <p:spPr>
          <a:xfrm>
            <a:off x="246027" y="1391480"/>
            <a:ext cx="8651946" cy="324765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93" name="Google Shape;93;p18"/>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pic>
        <p:nvPicPr>
          <p:cNvPr id="94" name="Google Shape;94;p18" descr="Icon&#10;&#10;Description automatically generated"/>
          <p:cNvPicPr preferRelativeResize="0"/>
          <p:nvPr/>
        </p:nvPicPr>
        <p:blipFill rotWithShape="1">
          <a:blip r:embed="rId4">
            <a:alphaModFix/>
          </a:blip>
          <a:srcRect/>
          <a:stretch/>
        </p:blipFill>
        <p:spPr>
          <a:xfrm>
            <a:off x="4287491" y="731007"/>
            <a:ext cx="569016" cy="139505"/>
          </a:xfrm>
          <a:prstGeom prst="rect">
            <a:avLst/>
          </a:prstGeom>
          <a:noFill/>
          <a:ln>
            <a:noFill/>
          </a:ln>
        </p:spPr>
      </p:pic>
    </p:spTree>
    <p:extLst>
      <p:ext uri="{BB962C8B-B14F-4D97-AF65-F5344CB8AC3E}">
        <p14:creationId xmlns:p14="http://schemas.microsoft.com/office/powerpoint/2010/main" val="277349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 Content">
  <p:cSld name="1_Title + Content">
    <p:spTree>
      <p:nvGrpSpPr>
        <p:cNvPr id="1" name="Shape 95"/>
        <p:cNvGrpSpPr/>
        <p:nvPr/>
      </p:nvGrpSpPr>
      <p:grpSpPr>
        <a:xfrm>
          <a:off x="0" y="0"/>
          <a:ext cx="0" cy="0"/>
          <a:chOff x="0" y="0"/>
          <a:chExt cx="0" cy="0"/>
        </a:xfrm>
      </p:grpSpPr>
      <p:sp>
        <p:nvSpPr>
          <p:cNvPr id="96" name="Google Shape;96;p19"/>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97" name="Google Shape;97;p19"/>
          <p:cNvSpPr/>
          <p:nvPr/>
        </p:nvSpPr>
        <p:spPr>
          <a:xfrm>
            <a:off x="-79771" y="1137295"/>
            <a:ext cx="9303542" cy="3610918"/>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98" name="Google Shape;98;p19"/>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99" name="Google Shape;99;p19"/>
          <p:cNvSpPr txBox="1">
            <a:spLocks noGrp="1"/>
          </p:cNvSpPr>
          <p:nvPr>
            <p:ph type="body" idx="1"/>
          </p:nvPr>
        </p:nvSpPr>
        <p:spPr>
          <a:xfrm>
            <a:off x="2656113" y="221040"/>
            <a:ext cx="3831772"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00" name="Google Shape;100;p19"/>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101" name="Google Shape;101;p19"/>
          <p:cNvSpPr txBox="1"/>
          <p:nvPr/>
        </p:nvSpPr>
        <p:spPr>
          <a:xfrm>
            <a:off x="0" y="-388429"/>
            <a:ext cx="5528733" cy="26161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100"/>
              <a:buFont typeface="Libre Franklin Medium"/>
              <a:buAutoNum type="arabicPeriod"/>
            </a:pPr>
            <a:r>
              <a:rPr lang="en" sz="1100" b="0" i="0" u="none" strike="noStrike" cap="none">
                <a:solidFill>
                  <a:srgbClr val="000000"/>
                </a:solidFill>
                <a:latin typeface="Libre Franklin"/>
                <a:ea typeface="Libre Franklin"/>
                <a:cs typeface="Libre Franklin"/>
                <a:sym typeface="Libre Franklin"/>
              </a:rPr>
              <a:t>Paste institution logo image under title instead of typing out. </a:t>
            </a:r>
            <a:endParaRPr dirty="0"/>
          </a:p>
        </p:txBody>
      </p:sp>
      <p:pic>
        <p:nvPicPr>
          <p:cNvPr id="102" name="Google Shape;102;p19"/>
          <p:cNvPicPr preferRelativeResize="0"/>
          <p:nvPr/>
        </p:nvPicPr>
        <p:blipFill rotWithShape="1">
          <a:blip r:embed="rId2">
            <a:alphaModFix/>
          </a:blip>
          <a:srcRect/>
          <a:stretch/>
        </p:blipFill>
        <p:spPr>
          <a:xfrm>
            <a:off x="7866862" y="4854448"/>
            <a:ext cx="1155278" cy="182816"/>
          </a:xfrm>
          <a:prstGeom prst="rect">
            <a:avLst/>
          </a:prstGeom>
          <a:noFill/>
          <a:ln>
            <a:noFill/>
          </a:ln>
        </p:spPr>
      </p:pic>
      <p:sp>
        <p:nvSpPr>
          <p:cNvPr id="103" name="Google Shape;103;p19"/>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4" name="Google Shape;104;p19"/>
          <p:cNvPicPr preferRelativeResize="0"/>
          <p:nvPr/>
        </p:nvPicPr>
        <p:blipFill rotWithShape="1">
          <a:blip r:embed="rId3">
            <a:alphaModFix/>
          </a:blip>
          <a:srcRect/>
          <a:stretch/>
        </p:blipFill>
        <p:spPr>
          <a:xfrm>
            <a:off x="7351701" y="106236"/>
            <a:ext cx="1598530" cy="810018"/>
          </a:xfrm>
          <a:prstGeom prst="rect">
            <a:avLst/>
          </a:prstGeom>
          <a:noFill/>
          <a:ln>
            <a:noFill/>
          </a:ln>
        </p:spPr>
      </p:pic>
      <p:sp>
        <p:nvSpPr>
          <p:cNvPr id="105" name="Google Shape;105;p19"/>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pic>
        <p:nvPicPr>
          <p:cNvPr id="106" name="Google Shape;106;p19" descr="Icon&#10;&#10;Description automatically generated"/>
          <p:cNvPicPr preferRelativeResize="0"/>
          <p:nvPr/>
        </p:nvPicPr>
        <p:blipFill rotWithShape="1">
          <a:blip r:embed="rId4">
            <a:alphaModFix/>
          </a:blip>
          <a:srcRect/>
          <a:stretch/>
        </p:blipFill>
        <p:spPr>
          <a:xfrm>
            <a:off x="4287491" y="951269"/>
            <a:ext cx="569016" cy="139505"/>
          </a:xfrm>
          <a:prstGeom prst="rect">
            <a:avLst/>
          </a:prstGeom>
          <a:noFill/>
          <a:ln>
            <a:noFill/>
          </a:ln>
        </p:spPr>
      </p:pic>
      <p:sp>
        <p:nvSpPr>
          <p:cNvPr id="107" name="Google Shape;107;p19"/>
          <p:cNvSpPr txBox="1">
            <a:spLocks noGrp="1"/>
          </p:cNvSpPr>
          <p:nvPr>
            <p:ph type="body" idx="2"/>
          </p:nvPr>
        </p:nvSpPr>
        <p:spPr>
          <a:xfrm>
            <a:off x="246027" y="1296648"/>
            <a:ext cx="4219292" cy="3342481"/>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108" name="Google Shape;108;p19"/>
          <p:cNvSpPr txBox="1">
            <a:spLocks noGrp="1"/>
          </p:cNvSpPr>
          <p:nvPr>
            <p:ph type="body" idx="3"/>
          </p:nvPr>
        </p:nvSpPr>
        <p:spPr>
          <a:xfrm>
            <a:off x="4673306" y="1296648"/>
            <a:ext cx="4219292" cy="334248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30200" algn="l" rtl="0">
              <a:lnSpc>
                <a:spcPct val="100000"/>
              </a:lnSpc>
              <a:spcBef>
                <a:spcPts val="600"/>
              </a:spcBef>
              <a:spcAft>
                <a:spcPts val="0"/>
              </a:spcAft>
              <a:buClr>
                <a:schemeClr val="dk1"/>
              </a:buClr>
              <a:buSzPts val="1600"/>
              <a:buFont typeface="NTR"/>
              <a:buChar char="◦"/>
              <a:defRPr sz="1600" b="0" i="0" u="none" strike="noStrike" cap="none">
                <a:solidFill>
                  <a:schemeClr val="dk1"/>
                </a:solidFill>
                <a:latin typeface="Libre Franklin"/>
                <a:ea typeface="Libre Franklin"/>
                <a:cs typeface="Libre Franklin"/>
                <a:sym typeface="Libre Franklin"/>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4pPr>
            <a:lvl5pPr marL="2286000" marR="0" lvl="4" indent="-294703" algn="l" rtl="0">
              <a:lnSpc>
                <a:spcPct val="100000"/>
              </a:lnSpc>
              <a:spcBef>
                <a:spcPts val="600"/>
              </a:spcBef>
              <a:spcAft>
                <a:spcPts val="0"/>
              </a:spcAft>
              <a:buClr>
                <a:schemeClr val="dk1"/>
              </a:buClr>
              <a:buSzPts val="1041"/>
              <a:buFont typeface="Arial"/>
              <a:buChar char="•"/>
              <a:defRPr sz="1041" b="0" i="0" u="none" strike="noStrike" cap="none">
                <a:solidFill>
                  <a:schemeClr val="dk1"/>
                </a:solidFill>
                <a:latin typeface="Libre Franklin"/>
                <a:ea typeface="Libre Franklin"/>
                <a:cs typeface="Libre Franklin"/>
                <a:sym typeface="Libre Franklin"/>
              </a:defRPr>
            </a:lvl5pPr>
            <a:lvl6pPr marL="2743200" marR="0" lvl="5" indent="-323278" algn="l" rtl="0">
              <a:lnSpc>
                <a:spcPct val="100000"/>
              </a:lnSpc>
              <a:spcBef>
                <a:spcPts val="600"/>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2499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 Content">
  <p:cSld name="2_Title + Content">
    <p:spTree>
      <p:nvGrpSpPr>
        <p:cNvPr id="1" name="Shape 109"/>
        <p:cNvGrpSpPr/>
        <p:nvPr/>
      </p:nvGrpSpPr>
      <p:grpSpPr>
        <a:xfrm>
          <a:off x="0" y="0"/>
          <a:ext cx="0" cy="0"/>
          <a:chOff x="0" y="0"/>
          <a:chExt cx="0" cy="0"/>
        </a:xfrm>
      </p:grpSpPr>
      <p:sp>
        <p:nvSpPr>
          <p:cNvPr id="110" name="Google Shape;110;p20"/>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111" name="Google Shape;111;p20"/>
          <p:cNvSpPr/>
          <p:nvPr/>
        </p:nvSpPr>
        <p:spPr>
          <a:xfrm>
            <a:off x="-79771" y="1137295"/>
            <a:ext cx="9303542" cy="3610918"/>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112" name="Google Shape;112;p20"/>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113" name="Google Shape;113;p20"/>
          <p:cNvSpPr txBox="1">
            <a:spLocks noGrp="1"/>
          </p:cNvSpPr>
          <p:nvPr>
            <p:ph type="body" idx="1"/>
          </p:nvPr>
        </p:nvSpPr>
        <p:spPr>
          <a:xfrm>
            <a:off x="2656113" y="221040"/>
            <a:ext cx="3831772"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14" name="Google Shape;114;p20"/>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115" name="Google Shape;115;p20"/>
          <p:cNvSpPr txBox="1"/>
          <p:nvPr/>
        </p:nvSpPr>
        <p:spPr>
          <a:xfrm>
            <a:off x="0" y="-388429"/>
            <a:ext cx="5528733" cy="26161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100"/>
              <a:buFont typeface="Libre Franklin Medium"/>
              <a:buAutoNum type="arabicPeriod"/>
            </a:pPr>
            <a:r>
              <a:rPr lang="en" sz="1100" b="0" i="0" u="none" strike="noStrike" cap="none">
                <a:solidFill>
                  <a:srgbClr val="000000"/>
                </a:solidFill>
                <a:latin typeface="Libre Franklin"/>
                <a:ea typeface="Libre Franklin"/>
                <a:cs typeface="Libre Franklin"/>
                <a:sym typeface="Libre Franklin"/>
              </a:rPr>
              <a:t>Paste institution logo image under title instead of typing out. </a:t>
            </a:r>
            <a:endParaRPr dirty="0"/>
          </a:p>
        </p:txBody>
      </p:sp>
      <p:pic>
        <p:nvPicPr>
          <p:cNvPr id="116" name="Google Shape;116;p20"/>
          <p:cNvPicPr preferRelativeResize="0"/>
          <p:nvPr/>
        </p:nvPicPr>
        <p:blipFill rotWithShape="1">
          <a:blip r:embed="rId2">
            <a:alphaModFix/>
          </a:blip>
          <a:srcRect/>
          <a:stretch/>
        </p:blipFill>
        <p:spPr>
          <a:xfrm>
            <a:off x="7866862" y="4854448"/>
            <a:ext cx="1155278" cy="182816"/>
          </a:xfrm>
          <a:prstGeom prst="rect">
            <a:avLst/>
          </a:prstGeom>
          <a:noFill/>
          <a:ln>
            <a:noFill/>
          </a:ln>
        </p:spPr>
      </p:pic>
      <p:sp>
        <p:nvSpPr>
          <p:cNvPr id="117" name="Google Shape;117;p20"/>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8" name="Google Shape;118;p20"/>
          <p:cNvPicPr preferRelativeResize="0"/>
          <p:nvPr/>
        </p:nvPicPr>
        <p:blipFill rotWithShape="1">
          <a:blip r:embed="rId3">
            <a:alphaModFix/>
          </a:blip>
          <a:srcRect/>
          <a:stretch/>
        </p:blipFill>
        <p:spPr>
          <a:xfrm>
            <a:off x="7351701" y="106236"/>
            <a:ext cx="1598530" cy="810018"/>
          </a:xfrm>
          <a:prstGeom prst="rect">
            <a:avLst/>
          </a:prstGeom>
          <a:noFill/>
          <a:ln>
            <a:noFill/>
          </a:ln>
        </p:spPr>
      </p:pic>
      <p:sp>
        <p:nvSpPr>
          <p:cNvPr id="119" name="Google Shape;119;p20"/>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pic>
        <p:nvPicPr>
          <p:cNvPr id="120" name="Google Shape;120;p20" descr="Icon&#10;&#10;Description automatically generated"/>
          <p:cNvPicPr preferRelativeResize="0"/>
          <p:nvPr/>
        </p:nvPicPr>
        <p:blipFill rotWithShape="1">
          <a:blip r:embed="rId4">
            <a:alphaModFix/>
          </a:blip>
          <a:srcRect/>
          <a:stretch/>
        </p:blipFill>
        <p:spPr>
          <a:xfrm>
            <a:off x="4287491" y="731007"/>
            <a:ext cx="569016" cy="139505"/>
          </a:xfrm>
          <a:prstGeom prst="rect">
            <a:avLst/>
          </a:prstGeom>
          <a:noFill/>
          <a:ln>
            <a:noFill/>
          </a:ln>
        </p:spPr>
      </p:pic>
    </p:spTree>
    <p:extLst>
      <p:ext uri="{BB962C8B-B14F-4D97-AF65-F5344CB8AC3E}">
        <p14:creationId xmlns:p14="http://schemas.microsoft.com/office/powerpoint/2010/main" val="271495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1 Presenter">
  <p:cSld name="1_1 Presenter">
    <p:spTree>
      <p:nvGrpSpPr>
        <p:cNvPr id="1" name="Shape 121"/>
        <p:cNvGrpSpPr/>
        <p:nvPr/>
      </p:nvGrpSpPr>
      <p:grpSpPr>
        <a:xfrm>
          <a:off x="0" y="0"/>
          <a:ext cx="0" cy="0"/>
          <a:chOff x="0" y="0"/>
          <a:chExt cx="0" cy="0"/>
        </a:xfrm>
      </p:grpSpPr>
      <p:sp>
        <p:nvSpPr>
          <p:cNvPr id="122" name="Google Shape;122;p21"/>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123" name="Google Shape;123;p21"/>
          <p:cNvSpPr/>
          <p:nvPr/>
        </p:nvSpPr>
        <p:spPr>
          <a:xfrm>
            <a:off x="-79771" y="1241697"/>
            <a:ext cx="9303542" cy="3000519"/>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124" name="Google Shape;124;p21"/>
          <p:cNvSpPr>
            <a:spLocks noGrp="1"/>
          </p:cNvSpPr>
          <p:nvPr>
            <p:ph type="pic" idx="2"/>
          </p:nvPr>
        </p:nvSpPr>
        <p:spPr>
          <a:xfrm>
            <a:off x="2026684" y="1564783"/>
            <a:ext cx="2279991" cy="2279396"/>
          </a:xfrm>
          <a:prstGeom prst="ellipse">
            <a:avLst/>
          </a:prstGeom>
          <a:solidFill>
            <a:schemeClr val="lt1"/>
          </a:solidFill>
          <a:ln w="12700" cap="flat" cmpd="sng">
            <a:solidFill>
              <a:schemeClr val="lt1"/>
            </a:solidFill>
            <a:prstDash val="solid"/>
            <a:round/>
            <a:headEnd type="none" w="sm" len="sm"/>
            <a:tailEnd type="none" w="sm" len="sm"/>
          </a:ln>
        </p:spPr>
      </p:sp>
      <p:sp>
        <p:nvSpPr>
          <p:cNvPr id="125" name="Google Shape;125;p21"/>
          <p:cNvSpPr txBox="1">
            <a:spLocks noGrp="1"/>
          </p:cNvSpPr>
          <p:nvPr>
            <p:ph type="body" idx="1"/>
          </p:nvPr>
        </p:nvSpPr>
        <p:spPr>
          <a:xfrm>
            <a:off x="4543574" y="2167818"/>
            <a:ext cx="2752180" cy="3270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1" i="0" u="none" strike="noStrike" cap="none">
                <a:solidFill>
                  <a:schemeClr val="dk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26" name="Google Shape;126;p21"/>
          <p:cNvSpPr txBox="1">
            <a:spLocks noGrp="1"/>
          </p:cNvSpPr>
          <p:nvPr>
            <p:ph type="body" idx="3"/>
          </p:nvPr>
        </p:nvSpPr>
        <p:spPr>
          <a:xfrm>
            <a:off x="4543574" y="2462020"/>
            <a:ext cx="2752180" cy="68919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600" b="0" i="1" u="none" strike="noStrike" cap="none">
                <a:solidFill>
                  <a:schemeClr val="dk1"/>
                </a:solidFill>
                <a:latin typeface="Libre Franklin"/>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27" name="Google Shape;127;p21"/>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128" name="Google Shape;128;p21"/>
          <p:cNvSpPr txBox="1">
            <a:spLocks noGrp="1"/>
          </p:cNvSpPr>
          <p:nvPr>
            <p:ph type="body" idx="4"/>
          </p:nvPr>
        </p:nvSpPr>
        <p:spPr>
          <a:xfrm>
            <a:off x="2656113" y="221040"/>
            <a:ext cx="3831772"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lt1"/>
                </a:solidFill>
                <a:latin typeface="Libre Franklin Medium"/>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29" name="Google Shape;129;p21"/>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130" name="Google Shape;130;p21"/>
          <p:cNvSpPr txBox="1"/>
          <p:nvPr/>
        </p:nvSpPr>
        <p:spPr>
          <a:xfrm>
            <a:off x="0" y="-388429"/>
            <a:ext cx="5528733" cy="26161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100"/>
              <a:buFont typeface="Libre Franklin Medium"/>
              <a:buAutoNum type="arabicPeriod"/>
            </a:pPr>
            <a:r>
              <a:rPr lang="en" sz="1100" b="0" i="0" u="none" strike="noStrike" cap="none">
                <a:solidFill>
                  <a:srgbClr val="000000"/>
                </a:solidFill>
                <a:latin typeface="Libre Franklin"/>
                <a:ea typeface="Libre Franklin"/>
                <a:cs typeface="Libre Franklin"/>
                <a:sym typeface="Libre Franklin"/>
              </a:rPr>
              <a:t>Paste institution logo image under title instead of typing out. </a:t>
            </a:r>
            <a:endParaRPr dirty="0"/>
          </a:p>
        </p:txBody>
      </p:sp>
      <p:pic>
        <p:nvPicPr>
          <p:cNvPr id="131" name="Google Shape;131;p21" descr="Icon&#10;&#10;Description automatically generated"/>
          <p:cNvPicPr preferRelativeResize="0"/>
          <p:nvPr/>
        </p:nvPicPr>
        <p:blipFill rotWithShape="1">
          <a:blip r:embed="rId2">
            <a:alphaModFix/>
          </a:blip>
          <a:srcRect/>
          <a:stretch/>
        </p:blipFill>
        <p:spPr>
          <a:xfrm>
            <a:off x="4259040" y="766932"/>
            <a:ext cx="625918" cy="153456"/>
          </a:xfrm>
          <a:prstGeom prst="rect">
            <a:avLst/>
          </a:prstGeom>
          <a:noFill/>
          <a:ln>
            <a:noFill/>
          </a:ln>
        </p:spPr>
      </p:pic>
      <p:pic>
        <p:nvPicPr>
          <p:cNvPr id="132" name="Google Shape;132;p21"/>
          <p:cNvPicPr preferRelativeResize="0"/>
          <p:nvPr/>
        </p:nvPicPr>
        <p:blipFill rotWithShape="1">
          <a:blip r:embed="rId3">
            <a:alphaModFix/>
          </a:blip>
          <a:srcRect/>
          <a:stretch/>
        </p:blipFill>
        <p:spPr>
          <a:xfrm>
            <a:off x="7866862" y="4854448"/>
            <a:ext cx="1155278" cy="182816"/>
          </a:xfrm>
          <a:prstGeom prst="rect">
            <a:avLst/>
          </a:prstGeom>
          <a:noFill/>
          <a:ln>
            <a:noFill/>
          </a:ln>
        </p:spPr>
      </p:pic>
      <p:sp>
        <p:nvSpPr>
          <p:cNvPr id="133" name="Google Shape;133;p21"/>
          <p:cNvSpPr txBox="1">
            <a:spLocks noGrp="1"/>
          </p:cNvSpPr>
          <p:nvPr>
            <p:ph type="body" idx="5"/>
          </p:nvPr>
        </p:nvSpPr>
        <p:spPr>
          <a:xfrm>
            <a:off x="4543425" y="3107412"/>
            <a:ext cx="2752180" cy="62912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4" name="Google Shape;134;p21"/>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5" name="Google Shape;135;p21"/>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2243580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Presenters">
  <p:cSld name="2 Presenters">
    <p:spTree>
      <p:nvGrpSpPr>
        <p:cNvPr id="1" name="Shape 136"/>
        <p:cNvGrpSpPr/>
        <p:nvPr/>
      </p:nvGrpSpPr>
      <p:grpSpPr>
        <a:xfrm>
          <a:off x="0" y="0"/>
          <a:ext cx="0" cy="0"/>
          <a:chOff x="0" y="0"/>
          <a:chExt cx="0" cy="0"/>
        </a:xfrm>
      </p:grpSpPr>
      <p:sp>
        <p:nvSpPr>
          <p:cNvPr id="137" name="Google Shape;137;p22"/>
          <p:cNvSpPr/>
          <p:nvPr/>
        </p:nvSpPr>
        <p:spPr>
          <a:xfrm>
            <a:off x="-5215" y="0"/>
            <a:ext cx="9154430" cy="5143500"/>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rebuchet MS"/>
              <a:ea typeface="Trebuchet MS"/>
              <a:cs typeface="Trebuchet MS"/>
              <a:sym typeface="Trebuchet MS"/>
            </a:endParaRPr>
          </a:p>
        </p:txBody>
      </p:sp>
      <p:sp>
        <p:nvSpPr>
          <p:cNvPr id="138" name="Google Shape;138;p22"/>
          <p:cNvSpPr/>
          <p:nvPr/>
        </p:nvSpPr>
        <p:spPr>
          <a:xfrm>
            <a:off x="-79771" y="1872135"/>
            <a:ext cx="9303542" cy="2660107"/>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139" name="Google Shape;139;p22"/>
          <p:cNvSpPr>
            <a:spLocks noGrp="1"/>
          </p:cNvSpPr>
          <p:nvPr>
            <p:ph type="pic" idx="2"/>
          </p:nvPr>
        </p:nvSpPr>
        <p:spPr>
          <a:xfrm>
            <a:off x="2162623" y="941964"/>
            <a:ext cx="1892930" cy="1892436"/>
          </a:xfrm>
          <a:prstGeom prst="ellipse">
            <a:avLst/>
          </a:prstGeom>
          <a:solidFill>
            <a:schemeClr val="lt1"/>
          </a:solidFill>
          <a:ln w="12700" cap="flat" cmpd="sng">
            <a:solidFill>
              <a:schemeClr val="lt1"/>
            </a:solidFill>
            <a:prstDash val="solid"/>
            <a:round/>
            <a:headEnd type="none" w="sm" len="sm"/>
            <a:tailEnd type="none" w="sm" len="sm"/>
          </a:ln>
        </p:spPr>
      </p:sp>
      <p:sp>
        <p:nvSpPr>
          <p:cNvPr id="140" name="Google Shape;140;p22"/>
          <p:cNvSpPr>
            <a:spLocks noGrp="1"/>
          </p:cNvSpPr>
          <p:nvPr>
            <p:ph type="pic" idx="3"/>
          </p:nvPr>
        </p:nvSpPr>
        <p:spPr>
          <a:xfrm>
            <a:off x="5107005" y="941964"/>
            <a:ext cx="1892930" cy="1892436"/>
          </a:xfrm>
          <a:prstGeom prst="ellipse">
            <a:avLst/>
          </a:prstGeom>
          <a:solidFill>
            <a:schemeClr val="lt1"/>
          </a:solidFill>
          <a:ln w="12700" cap="flat" cmpd="sng">
            <a:solidFill>
              <a:schemeClr val="lt1"/>
            </a:solidFill>
            <a:prstDash val="solid"/>
            <a:round/>
            <a:headEnd type="none" w="sm" len="sm"/>
            <a:tailEnd type="none" w="sm" len="sm"/>
          </a:ln>
        </p:spPr>
      </p:sp>
      <p:sp>
        <p:nvSpPr>
          <p:cNvPr id="141" name="Google Shape;141;p22"/>
          <p:cNvSpPr txBox="1">
            <a:spLocks noGrp="1"/>
          </p:cNvSpPr>
          <p:nvPr>
            <p:ph type="body" idx="1"/>
          </p:nvPr>
        </p:nvSpPr>
        <p:spPr>
          <a:xfrm>
            <a:off x="1856551" y="2961116"/>
            <a:ext cx="2505075"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600" b="1" i="0" u="none" strike="noStrike" cap="none">
                <a:solidFill>
                  <a:schemeClr val="dk1"/>
                </a:solidFill>
                <a:latin typeface="+mj-lt"/>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2" name="Google Shape;142;p22"/>
          <p:cNvSpPr txBox="1">
            <a:spLocks noGrp="1"/>
          </p:cNvSpPr>
          <p:nvPr>
            <p:ph type="body" idx="4"/>
          </p:nvPr>
        </p:nvSpPr>
        <p:spPr>
          <a:xfrm>
            <a:off x="1856551" y="3255318"/>
            <a:ext cx="2505075"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1" u="none" strike="noStrike" cap="none">
                <a:solidFill>
                  <a:schemeClr val="dk1"/>
                </a:solidFill>
                <a:latin typeface="+mn-lt"/>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3" name="Google Shape;143;p22"/>
          <p:cNvSpPr txBox="1">
            <a:spLocks noGrp="1"/>
          </p:cNvSpPr>
          <p:nvPr>
            <p:ph type="body" idx="5"/>
          </p:nvPr>
        </p:nvSpPr>
        <p:spPr>
          <a:xfrm>
            <a:off x="4800933" y="2961116"/>
            <a:ext cx="2505075" cy="327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600" b="1" i="0" u="none" strike="noStrike" cap="none">
                <a:solidFill>
                  <a:schemeClr val="dk1"/>
                </a:solidFill>
                <a:latin typeface="+mj-lt"/>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4" name="Google Shape;144;p22"/>
          <p:cNvSpPr txBox="1">
            <a:spLocks noGrp="1"/>
          </p:cNvSpPr>
          <p:nvPr>
            <p:ph type="body" idx="6"/>
          </p:nvPr>
        </p:nvSpPr>
        <p:spPr>
          <a:xfrm>
            <a:off x="4800933" y="3255318"/>
            <a:ext cx="2505075" cy="6891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1400" b="0" i="1" u="none" strike="noStrike" cap="none">
                <a:solidFill>
                  <a:schemeClr val="dk1"/>
                </a:solidFill>
                <a:latin typeface="+mn-lt"/>
                <a:ea typeface="Libre Franklin"/>
                <a:cs typeface="Libre Franklin"/>
                <a:sym typeface="Libre Franklin"/>
              </a:defRPr>
            </a:lvl1pPr>
            <a:lvl2pPr marL="914400" marR="0" lvl="1"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2pPr>
            <a:lvl3pPr marL="1371600" marR="0" lvl="2"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3pPr>
            <a:lvl4pPr marL="1828800" marR="0" lvl="3"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4pPr>
            <a:lvl5pPr marL="2286000" marR="0" lvl="4" indent="-228600" algn="ctr" rtl="0">
              <a:lnSpc>
                <a:spcPct val="100000"/>
              </a:lnSpc>
              <a:spcBef>
                <a:spcPts val="0"/>
              </a:spcBef>
              <a:spcAft>
                <a:spcPts val="0"/>
              </a:spcAft>
              <a:buSzPts val="1400"/>
              <a:buNone/>
              <a:defRPr sz="1400" b="1" i="0" u="none" strike="noStrike" cap="none">
                <a:solidFill>
                  <a:schemeClr val="dk1"/>
                </a:solidFill>
                <a:latin typeface="Corbel"/>
                <a:ea typeface="Corbel"/>
                <a:cs typeface="Corbel"/>
                <a:sym typeface="Corbe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5" name="Google Shape;145;p22"/>
          <p:cNvSpPr txBox="1"/>
          <p:nvPr/>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lt1"/>
                </a:solidFill>
                <a:latin typeface="Libre Franklin"/>
                <a:ea typeface="Libre Franklin"/>
                <a:cs typeface="Libre Franklin"/>
                <a:sym typeface="Libre Franklin"/>
              </a:rPr>
              <a:t>‹#›</a:t>
            </a:fld>
            <a:endParaRPr sz="700" b="0" i="0" u="none" strike="noStrike" cap="none">
              <a:solidFill>
                <a:schemeClr val="lt1"/>
              </a:solidFill>
              <a:latin typeface="Libre Franklin"/>
              <a:ea typeface="Libre Franklin"/>
              <a:cs typeface="Libre Franklin"/>
              <a:sym typeface="Libre Franklin"/>
            </a:endParaRPr>
          </a:p>
        </p:txBody>
      </p:sp>
      <p:sp>
        <p:nvSpPr>
          <p:cNvPr id="146" name="Google Shape;146;p22"/>
          <p:cNvSpPr txBox="1">
            <a:spLocks noGrp="1"/>
          </p:cNvSpPr>
          <p:nvPr>
            <p:ph type="body" idx="7"/>
          </p:nvPr>
        </p:nvSpPr>
        <p:spPr>
          <a:xfrm>
            <a:off x="246063" y="233841"/>
            <a:ext cx="8651875" cy="3952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1400"/>
              <a:buNone/>
              <a:defRPr sz="2500" b="1" i="0" u="none" strike="noStrike" cap="none">
                <a:solidFill>
                  <a:schemeClr val="lt1"/>
                </a:solidFill>
                <a:latin typeface="+mj-lt"/>
                <a:ea typeface="Libre Franklin Medium"/>
                <a:cs typeface="Libre Franklin Medium"/>
                <a:sym typeface="Libre Franklin Medium"/>
              </a:defRPr>
            </a:lvl1pPr>
            <a:lvl2pPr marL="914400" marR="0" lvl="1"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2pPr>
            <a:lvl3pPr marL="1371600" marR="0" lvl="2"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3pPr>
            <a:lvl4pPr marL="1828800" marR="0" lvl="3"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4pPr>
            <a:lvl5pPr marL="2286000" marR="0" lvl="4" indent="-228600" algn="ctr" rtl="0">
              <a:lnSpc>
                <a:spcPct val="100000"/>
              </a:lnSpc>
              <a:spcBef>
                <a:spcPts val="0"/>
              </a:spcBef>
              <a:spcAft>
                <a:spcPts val="0"/>
              </a:spcAft>
              <a:buSzPts val="1400"/>
              <a:buNone/>
              <a:defRPr sz="2500" b="1" i="0" u="none" strike="noStrike" cap="none">
                <a:solidFill>
                  <a:schemeClr val="dk2"/>
                </a:solidFill>
                <a:latin typeface="Trebuchet MS"/>
                <a:ea typeface="Trebuchet MS"/>
                <a:cs typeface="Trebuchet MS"/>
                <a:sym typeface="Trebuchet M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7" name="Google Shape;147;p22"/>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sp>
        <p:nvSpPr>
          <p:cNvPr id="148" name="Google Shape;148;p22"/>
          <p:cNvSpPr txBox="1"/>
          <p:nvPr/>
        </p:nvSpPr>
        <p:spPr>
          <a:xfrm>
            <a:off x="0" y="-388429"/>
            <a:ext cx="5528733" cy="26161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1100"/>
              <a:buFont typeface="Libre Franklin Medium"/>
              <a:buAutoNum type="arabicPeriod"/>
            </a:pPr>
            <a:r>
              <a:rPr lang="en" sz="1100" b="0" i="0" u="none" strike="noStrike" cap="none">
                <a:solidFill>
                  <a:srgbClr val="000000"/>
                </a:solidFill>
                <a:latin typeface="Libre Franklin"/>
                <a:ea typeface="Libre Franklin"/>
                <a:cs typeface="Libre Franklin"/>
                <a:sym typeface="Libre Franklin"/>
              </a:rPr>
              <a:t>Paste institution logo image under title instead of typing out. </a:t>
            </a:r>
            <a:endParaRPr dirty="0"/>
          </a:p>
        </p:txBody>
      </p:sp>
      <p:pic>
        <p:nvPicPr>
          <p:cNvPr id="149" name="Google Shape;149;p22" descr="Icon&#10;&#10;Description automatically generated"/>
          <p:cNvPicPr preferRelativeResize="0"/>
          <p:nvPr/>
        </p:nvPicPr>
        <p:blipFill rotWithShape="1">
          <a:blip r:embed="rId2">
            <a:alphaModFix/>
          </a:blip>
          <a:srcRect/>
          <a:stretch/>
        </p:blipFill>
        <p:spPr>
          <a:xfrm>
            <a:off x="4259040" y="766932"/>
            <a:ext cx="625918" cy="153456"/>
          </a:xfrm>
          <a:prstGeom prst="rect">
            <a:avLst/>
          </a:prstGeom>
          <a:noFill/>
          <a:ln>
            <a:noFill/>
          </a:ln>
        </p:spPr>
      </p:pic>
      <p:pic>
        <p:nvPicPr>
          <p:cNvPr id="150" name="Google Shape;150;p22"/>
          <p:cNvPicPr preferRelativeResize="0"/>
          <p:nvPr/>
        </p:nvPicPr>
        <p:blipFill rotWithShape="1">
          <a:blip r:embed="rId3">
            <a:alphaModFix/>
          </a:blip>
          <a:srcRect/>
          <a:stretch/>
        </p:blipFill>
        <p:spPr>
          <a:xfrm>
            <a:off x="7866862" y="4854448"/>
            <a:ext cx="1155278" cy="182816"/>
          </a:xfrm>
          <a:prstGeom prst="rect">
            <a:avLst/>
          </a:prstGeom>
          <a:noFill/>
          <a:ln>
            <a:noFill/>
          </a:ln>
        </p:spPr>
      </p:pic>
      <p:sp>
        <p:nvSpPr>
          <p:cNvPr id="151" name="Google Shape;151;p22"/>
          <p:cNvSpPr txBox="1">
            <a:spLocks noGrp="1"/>
          </p:cNvSpPr>
          <p:nvPr>
            <p:ph type="body" idx="8"/>
          </p:nvPr>
        </p:nvSpPr>
        <p:spPr>
          <a:xfrm>
            <a:off x="1856551" y="3687378"/>
            <a:ext cx="2505075" cy="63263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mn-lt"/>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52" name="Google Shape;152;p22"/>
          <p:cNvSpPr txBox="1">
            <a:spLocks noGrp="1"/>
          </p:cNvSpPr>
          <p:nvPr>
            <p:ph type="body" idx="9"/>
          </p:nvPr>
        </p:nvSpPr>
        <p:spPr>
          <a:xfrm>
            <a:off x="4791852" y="3687378"/>
            <a:ext cx="2514156" cy="63263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mn-lt"/>
                <a:ea typeface="Libre Franklin"/>
                <a:cs typeface="Libre Franklin"/>
                <a:sym typeface="Libre Franklin"/>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53" name="Google Shape;153;p22"/>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4" name="Google Shape;154;p22"/>
          <p:cNvPicPr preferRelativeResize="0"/>
          <p:nvPr/>
        </p:nvPicPr>
        <p:blipFill rotWithShape="1">
          <a:blip r:embed="rId4">
            <a:alphaModFix/>
          </a:blip>
          <a:srcRect/>
          <a:stretch/>
        </p:blipFill>
        <p:spPr>
          <a:xfrm>
            <a:off x="7351701" y="106236"/>
            <a:ext cx="1598530" cy="810018"/>
          </a:xfrm>
          <a:prstGeom prst="rect">
            <a:avLst/>
          </a:prstGeom>
          <a:noFill/>
          <a:ln>
            <a:noFill/>
          </a:ln>
        </p:spPr>
      </p:pic>
    </p:spTree>
    <p:extLst>
      <p:ext uri="{BB962C8B-B14F-4D97-AF65-F5344CB8AC3E}">
        <p14:creationId xmlns:p14="http://schemas.microsoft.com/office/powerpoint/2010/main" val="6589529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5215" y="4748212"/>
            <a:ext cx="9154430" cy="395288"/>
          </a:xfrm>
          <a:prstGeom prst="rect">
            <a:avLst/>
          </a:prstGeom>
          <a:gradFill>
            <a:gsLst>
              <a:gs pos="0">
                <a:srgbClr val="213E7C"/>
              </a:gs>
              <a:gs pos="11000">
                <a:srgbClr val="213E7C"/>
              </a:gs>
              <a:gs pos="88000">
                <a:srgbClr val="7EA6AD"/>
              </a:gs>
              <a:gs pos="100000">
                <a:srgbClr val="7EA6AD"/>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 name="Google Shape;52;p13"/>
          <p:cNvSpPr txBox="1"/>
          <p:nvPr/>
        </p:nvSpPr>
        <p:spPr>
          <a:xfrm>
            <a:off x="220744" y="4861218"/>
            <a:ext cx="1805940" cy="169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Libre Franklin"/>
                <a:ea typeface="Libre Franklin"/>
                <a:cs typeface="Libre Franklin"/>
                <a:sym typeface="Libre Franklin"/>
              </a:rPr>
              <a:t>©2022 Proprietary and Confidential</a:t>
            </a:r>
            <a:endParaRPr sz="500" b="0" i="0" u="none" strike="noStrike" cap="none">
              <a:solidFill>
                <a:schemeClr val="lt1"/>
              </a:solidFill>
              <a:latin typeface="Libre Franklin"/>
              <a:ea typeface="Libre Franklin"/>
              <a:cs typeface="Libre Franklin"/>
              <a:sym typeface="Libre Franklin"/>
            </a:endParaRPr>
          </a:p>
        </p:txBody>
      </p:sp>
      <p:pic>
        <p:nvPicPr>
          <p:cNvPr id="53" name="Google Shape;53;p13"/>
          <p:cNvPicPr preferRelativeResize="0"/>
          <p:nvPr/>
        </p:nvPicPr>
        <p:blipFill rotWithShape="1">
          <a:blip r:embed="rId47">
            <a:alphaModFix/>
          </a:blip>
          <a:srcRect/>
          <a:stretch/>
        </p:blipFill>
        <p:spPr>
          <a:xfrm>
            <a:off x="7866862" y="4854448"/>
            <a:ext cx="1155278" cy="182816"/>
          </a:xfrm>
          <a:prstGeom prst="rect">
            <a:avLst/>
          </a:prstGeom>
          <a:noFill/>
          <a:ln>
            <a:noFill/>
          </a:ln>
        </p:spPr>
      </p:pic>
    </p:spTree>
    <p:extLst>
      <p:ext uri="{BB962C8B-B14F-4D97-AF65-F5344CB8AC3E}">
        <p14:creationId xmlns:p14="http://schemas.microsoft.com/office/powerpoint/2010/main" val="1238659114"/>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mailto:eoneill@liaisonedu.com" TargetMode="External"/><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63"/>
          <p:cNvPicPr preferRelativeResize="0"/>
          <p:nvPr/>
        </p:nvPicPr>
        <p:blipFill rotWithShape="1">
          <a:blip r:embed="rId3">
            <a:alphaModFix/>
          </a:blip>
          <a:srcRect/>
          <a:stretch/>
        </p:blipFill>
        <p:spPr>
          <a:xfrm>
            <a:off x="1338067" y="1013409"/>
            <a:ext cx="6467866" cy="29630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2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4" name="Google Shape;664;p72"/>
          <p:cNvSpPr txBox="1"/>
          <p:nvPr/>
        </p:nvSpPr>
        <p:spPr>
          <a:xfrm>
            <a:off x="0" y="1412356"/>
            <a:ext cx="2816400" cy="4002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Franklin Gothic Medium" panose="020B0603020102020204"/>
                <a:ea typeface="+mn-ea"/>
                <a:cs typeface="+mn-cs"/>
                <a:sym typeface="Arial"/>
              </a:rPr>
              <a:t>July - September</a:t>
            </a:r>
            <a:endParaRPr kumimoji="0" sz="1400" b="0" i="0" u="none" strike="noStrike" kern="0" cap="none" spc="0" normalizeH="0" baseline="0" noProof="0">
              <a:ln>
                <a:noFill/>
              </a:ln>
              <a:solidFill>
                <a:srgbClr val="FFFFFF"/>
              </a:solidFill>
              <a:effectLst/>
              <a:uLnTx/>
              <a:uFillTx/>
              <a:latin typeface="Franklin Gothic Medium" panose="020B0603020102020204"/>
              <a:ea typeface="+mn-ea"/>
              <a:cs typeface="+mn-cs"/>
              <a:sym typeface="Arial"/>
            </a:endParaRPr>
          </a:p>
        </p:txBody>
      </p:sp>
      <p:sp>
        <p:nvSpPr>
          <p:cNvPr id="665" name="Google Shape;665;p72"/>
          <p:cNvSpPr txBox="1"/>
          <p:nvPr/>
        </p:nvSpPr>
        <p:spPr>
          <a:xfrm>
            <a:off x="5733137" y="1412356"/>
            <a:ext cx="3356400" cy="4002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Franklin Gothic Medium" panose="020B0603020102020204"/>
                <a:ea typeface="+mn-ea"/>
                <a:cs typeface="+mn-cs"/>
                <a:sym typeface="Arial"/>
              </a:rPr>
              <a:t>2023: Q1 + Q2</a:t>
            </a:r>
            <a:endParaRPr kumimoji="0" sz="1400" b="0" i="0" u="none" strike="noStrike" kern="0" cap="none" spc="0" normalizeH="0" baseline="0" noProof="0">
              <a:ln>
                <a:noFill/>
              </a:ln>
              <a:solidFill>
                <a:srgbClr val="FFFFFF"/>
              </a:solidFill>
              <a:effectLst/>
              <a:uLnTx/>
              <a:uFillTx/>
              <a:latin typeface="Franklin Gothic Medium" panose="020B0603020102020204"/>
              <a:ea typeface="+mn-ea"/>
              <a:cs typeface="+mn-cs"/>
              <a:sym typeface="Arial"/>
            </a:endParaRPr>
          </a:p>
        </p:txBody>
      </p:sp>
      <p:sp>
        <p:nvSpPr>
          <p:cNvPr id="667" name="Google Shape;667;p72"/>
          <p:cNvSpPr txBox="1"/>
          <p:nvPr/>
        </p:nvSpPr>
        <p:spPr>
          <a:xfrm>
            <a:off x="2866563" y="1412356"/>
            <a:ext cx="2816400" cy="4002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Franklin Gothic Medium" panose="020B0603020102020204"/>
                <a:ea typeface="+mn-ea"/>
                <a:cs typeface="+mn-cs"/>
                <a:sym typeface="Arial"/>
              </a:rPr>
              <a:t>October - December</a:t>
            </a:r>
            <a:endParaRPr kumimoji="0" sz="1400" b="0" i="0" u="none" strike="noStrike" kern="0" cap="none" spc="0" normalizeH="0" baseline="0" noProof="0">
              <a:ln>
                <a:noFill/>
              </a:ln>
              <a:solidFill>
                <a:srgbClr val="FFFFFF"/>
              </a:solidFill>
              <a:effectLst/>
              <a:uLnTx/>
              <a:uFillTx/>
              <a:latin typeface="Franklin Gothic Medium" panose="020B0603020102020204"/>
              <a:ea typeface="+mn-ea"/>
              <a:cs typeface="+mn-cs"/>
              <a:sym typeface="Arial"/>
            </a:endParaRPr>
          </a:p>
        </p:txBody>
      </p:sp>
      <p:sp>
        <p:nvSpPr>
          <p:cNvPr id="669" name="Google Shape;669;p72"/>
          <p:cNvSpPr txBox="1"/>
          <p:nvPr/>
        </p:nvSpPr>
        <p:spPr>
          <a:xfrm>
            <a:off x="92675" y="1965522"/>
            <a:ext cx="2723700" cy="431100"/>
          </a:xfrm>
          <a:prstGeom prst="rect">
            <a:avLst/>
          </a:prstGeom>
          <a:solidFill>
            <a:srgbClr val="B3BD00">
              <a:alpha val="53725"/>
            </a:srgbClr>
          </a:solidFill>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382F2C"/>
                </a:solidFill>
                <a:effectLst/>
                <a:uLnTx/>
                <a:uFillTx/>
                <a:latin typeface="Franklin Gothic Medium" panose="020B0603020102020204"/>
                <a:ea typeface="+mn-ea"/>
                <a:cs typeface="+mn-cs"/>
                <a:sym typeface="Arial"/>
              </a:rPr>
              <a:t>Enhanced Domains</a:t>
            </a:r>
            <a:endParaRPr kumimoji="0" sz="1600" b="0" i="0" u="none" strike="noStrike" kern="0" cap="none" spc="0" normalizeH="0" baseline="0" noProof="0" dirty="0">
              <a:ln>
                <a:noFill/>
              </a:ln>
              <a:solidFill>
                <a:srgbClr val="382F2C"/>
              </a:solidFill>
              <a:effectLst/>
              <a:uLnTx/>
              <a:uFillTx/>
              <a:latin typeface="Franklin Gothic Medium" panose="020B0603020102020204"/>
              <a:ea typeface="+mn-ea"/>
              <a:cs typeface="+mn-cs"/>
              <a:sym typeface="Arial"/>
            </a:endParaRPr>
          </a:p>
        </p:txBody>
      </p:sp>
      <p:sp>
        <p:nvSpPr>
          <p:cNvPr id="670" name="Google Shape;670;p72"/>
          <p:cNvSpPr txBox="1"/>
          <p:nvPr/>
        </p:nvSpPr>
        <p:spPr>
          <a:xfrm>
            <a:off x="92675" y="2549588"/>
            <a:ext cx="2723700" cy="431100"/>
          </a:xfrm>
          <a:prstGeom prst="rect">
            <a:avLst/>
          </a:prstGeom>
          <a:solidFill>
            <a:srgbClr val="B3BD00">
              <a:alpha val="53725"/>
            </a:srgbClr>
          </a:solidFill>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382F2C"/>
                </a:solidFill>
                <a:effectLst/>
                <a:uLnTx/>
                <a:uFillTx/>
                <a:latin typeface="Franklin Gothic Medium" panose="020B0603020102020204"/>
                <a:ea typeface="+mn-ea"/>
                <a:cs typeface="+mn-cs"/>
                <a:sym typeface="Arial"/>
              </a:rPr>
              <a:t>SF Shield</a:t>
            </a:r>
            <a:endParaRPr kumimoji="0" sz="1600" b="0" i="0" u="none" strike="noStrike" kern="0" cap="none" spc="0" normalizeH="0" baseline="0" noProof="0" dirty="0">
              <a:ln>
                <a:noFill/>
              </a:ln>
              <a:solidFill>
                <a:srgbClr val="382F2C"/>
              </a:solidFill>
              <a:effectLst/>
              <a:uLnTx/>
              <a:uFillTx/>
              <a:latin typeface="Franklin Gothic Medium" panose="020B0603020102020204"/>
              <a:ea typeface="+mn-ea"/>
              <a:cs typeface="+mn-cs"/>
              <a:sym typeface="Arial"/>
            </a:endParaRPr>
          </a:p>
        </p:txBody>
      </p:sp>
      <p:sp>
        <p:nvSpPr>
          <p:cNvPr id="671" name="Google Shape;671;p72"/>
          <p:cNvSpPr txBox="1"/>
          <p:nvPr/>
        </p:nvSpPr>
        <p:spPr>
          <a:xfrm>
            <a:off x="2866575" y="3079154"/>
            <a:ext cx="3667200" cy="431100"/>
          </a:xfrm>
          <a:prstGeom prst="rect">
            <a:avLst/>
          </a:prstGeom>
          <a:solidFill>
            <a:srgbClr val="EAA900">
              <a:alpha val="52549"/>
            </a:srgbClr>
          </a:solidFill>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382F2C"/>
                </a:solidFill>
                <a:effectLst/>
                <a:uLnTx/>
                <a:uFillTx/>
                <a:latin typeface="Franklin Gothic Medium" panose="020B0603020102020204"/>
                <a:ea typeface="+mn-ea"/>
                <a:cs typeface="+mn-cs"/>
                <a:sym typeface="Arial"/>
              </a:rPr>
              <a:t>Improved Package Updates</a:t>
            </a:r>
            <a:endParaRPr kumimoji="0" sz="1600" b="1" i="0" u="none" strike="noStrike" kern="0" cap="none" spc="0" normalizeH="0" baseline="0" noProof="0" dirty="0">
              <a:ln>
                <a:noFill/>
              </a:ln>
              <a:solidFill>
                <a:srgbClr val="382F2C"/>
              </a:solidFill>
              <a:effectLst/>
              <a:uLnTx/>
              <a:uFillTx/>
              <a:latin typeface="Franklin Gothic Medium" panose="020B0603020102020204"/>
              <a:ea typeface="+mn-ea"/>
              <a:cs typeface="+mn-cs"/>
              <a:sym typeface="Arial"/>
            </a:endParaRPr>
          </a:p>
        </p:txBody>
      </p:sp>
      <p:sp>
        <p:nvSpPr>
          <p:cNvPr id="672" name="Google Shape;672;p72"/>
          <p:cNvSpPr/>
          <p:nvPr/>
        </p:nvSpPr>
        <p:spPr>
          <a:xfrm>
            <a:off x="4572000" y="3802478"/>
            <a:ext cx="4572000" cy="808200"/>
          </a:xfrm>
          <a:prstGeom prst="rightArrow">
            <a:avLst>
              <a:gd name="adj1" fmla="val 50000"/>
              <a:gd name="adj2" fmla="val 50000"/>
            </a:avLst>
          </a:prstGeom>
          <a:solidFill>
            <a:srgbClr val="7CA7AD">
              <a:alpha val="54510"/>
            </a:srgbClr>
          </a:solid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382F2C"/>
                </a:solidFill>
                <a:effectLst/>
                <a:uLnTx/>
                <a:uFillTx/>
                <a:latin typeface="Franklin Gothic Medium" panose="020B0603020102020204"/>
                <a:ea typeface="+mn-ea"/>
                <a:cs typeface="+mn-cs"/>
                <a:sym typeface="Arial"/>
              </a:rPr>
              <a:t>Communication Flow Planner (SMS + Print)</a:t>
            </a:r>
            <a:endParaRPr kumimoji="0" sz="1600" b="0" i="0" u="none" strike="noStrike" kern="0" cap="none" spc="0" normalizeH="0" baseline="0" noProof="0" dirty="0">
              <a:ln>
                <a:noFill/>
              </a:ln>
              <a:solidFill>
                <a:srgbClr val="382F2C"/>
              </a:solidFill>
              <a:effectLst/>
              <a:uLnTx/>
              <a:uFillTx/>
              <a:latin typeface="Franklin Gothic Medium" panose="020B0603020102020204"/>
              <a:ea typeface="+mn-ea"/>
              <a:cs typeface="+mn-cs"/>
              <a:sym typeface="Arial"/>
            </a:endParaRPr>
          </a:p>
        </p:txBody>
      </p:sp>
      <p:sp>
        <p:nvSpPr>
          <p:cNvPr id="2" name="Text Placeholder 1">
            <a:extLst>
              <a:ext uri="{FF2B5EF4-FFF2-40B4-BE49-F238E27FC236}">
                <a16:creationId xmlns:a16="http://schemas.microsoft.com/office/drawing/2014/main" id="{80B8B155-DE61-613D-6922-BF4226935190}"/>
              </a:ext>
            </a:extLst>
          </p:cNvPr>
          <p:cNvSpPr>
            <a:spLocks noGrp="1"/>
          </p:cNvSpPr>
          <p:nvPr>
            <p:ph type="body" idx="1"/>
          </p:nvPr>
        </p:nvSpPr>
        <p:spPr>
          <a:xfrm>
            <a:off x="1919946" y="158810"/>
            <a:ext cx="4938054" cy="395287"/>
          </a:xfrm>
        </p:spPr>
        <p:txBody>
          <a:bodyPr/>
          <a:lstStyle/>
          <a:p>
            <a:r>
              <a:rPr lang="en-US" sz="1600" dirty="0"/>
              <a:t>TargetX Roadmap: 2022 - 2023:</a:t>
            </a:r>
          </a:p>
          <a:p>
            <a:r>
              <a:rPr lang="en-US" sz="1600" dirty="0"/>
              <a:t>Make TargetX and Salesforce Work Better Together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8" name="Google Shape;678;p73"/>
          <p:cNvSpPr txBox="1"/>
          <p:nvPr/>
        </p:nvSpPr>
        <p:spPr>
          <a:xfrm>
            <a:off x="1804400" y="3556475"/>
            <a:ext cx="3834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73"/>
          <p:cNvSpPr txBox="1"/>
          <p:nvPr/>
        </p:nvSpPr>
        <p:spPr>
          <a:xfrm>
            <a:off x="300825" y="1966313"/>
            <a:ext cx="8679000" cy="83096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1" u="none" strike="noStrike" kern="0" cap="none" spc="0" normalizeH="0" baseline="0" noProof="0" dirty="0">
                <a:ln>
                  <a:noFill/>
                </a:ln>
                <a:solidFill>
                  <a:srgbClr val="FFFFFF"/>
                </a:solidFill>
                <a:effectLst/>
                <a:uLnTx/>
                <a:uFillTx/>
                <a:latin typeface="Franklin Gothic Medium" panose="020B0603020102020204"/>
                <a:cs typeface="Arial"/>
                <a:sym typeface="Arial"/>
              </a:rPr>
              <a:t>I’d love to chat with you if you have feedback!</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1" u="sng" strike="noStrike" kern="0" cap="none" spc="0" normalizeH="0" baseline="0" noProof="0" dirty="0">
                <a:ln>
                  <a:noFill/>
                </a:ln>
                <a:solidFill>
                  <a:srgbClr val="FFFFFF"/>
                </a:solidFill>
                <a:effectLst/>
                <a:uLnTx/>
                <a:uFillTx/>
                <a:latin typeface="Franklin Gothic Medium" panose="020B0603020102020204"/>
                <a:cs typeface="Arial"/>
                <a:sym typeface="Arial"/>
                <a:hlinkClick r:id="rId3">
                  <a:extLst>
                    <a:ext uri="{A12FA001-AC4F-418D-AE19-62706E023703}">
                      <ahyp:hlinkClr xmlns:ahyp="http://schemas.microsoft.com/office/drawing/2018/hyperlinkcolor" val="tx"/>
                    </a:ext>
                  </a:extLst>
                </a:hlinkClick>
              </a:rPr>
              <a:t>eoneill@liaisonedu.com</a:t>
            </a:r>
            <a:r>
              <a:rPr kumimoji="0" lang="en" sz="1800" b="0" i="1" u="none" strike="noStrike" kern="0" cap="none" spc="0" normalizeH="0" baseline="0" noProof="0" dirty="0">
                <a:ln>
                  <a:noFill/>
                </a:ln>
                <a:solidFill>
                  <a:srgbClr val="FFFFFF"/>
                </a:solidFill>
                <a:effectLst/>
                <a:uLnTx/>
                <a:uFillTx/>
                <a:latin typeface="Franklin Gothic Medium" panose="020B0603020102020204"/>
                <a:cs typeface="Arial"/>
                <a:sym typeface="Arial"/>
              </a:rPr>
              <a:t> </a:t>
            </a:r>
            <a:endParaRPr kumimoji="0" sz="1800" b="0" i="1" u="none" strike="noStrike" kern="0" cap="none" spc="0" normalizeH="0" baseline="0" noProof="0" dirty="0">
              <a:ln>
                <a:noFill/>
              </a:ln>
              <a:solidFill>
                <a:srgbClr val="FFFFFF"/>
              </a:solidFill>
              <a:effectLst/>
              <a:uLnTx/>
              <a:uFillTx/>
              <a:latin typeface="Franklin Gothic Medium" panose="020B0603020102020204"/>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4"/>
          <p:cNvSpPr txBox="1">
            <a:spLocks noGrp="1"/>
          </p:cNvSpPr>
          <p:nvPr>
            <p:ph type="body" idx="1"/>
          </p:nvPr>
        </p:nvSpPr>
        <p:spPr>
          <a:xfrm>
            <a:off x="1092708" y="1728949"/>
            <a:ext cx="6958500" cy="9510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None/>
            </a:pPr>
            <a:r>
              <a:rPr lang="en" b="0" dirty="0">
                <a:latin typeface="+mj-lt"/>
              </a:rPr>
              <a:t>Admissions by Liaison</a:t>
            </a:r>
            <a:endParaRPr b="0" dirty="0">
              <a:latin typeface="+mj-lt"/>
            </a:endParaRPr>
          </a:p>
          <a:p>
            <a:pPr marL="0" lvl="0" indent="0" algn="ctr" rtl="0">
              <a:lnSpc>
                <a:spcPct val="100000"/>
              </a:lnSpc>
              <a:spcBef>
                <a:spcPts val="0"/>
              </a:spcBef>
              <a:spcAft>
                <a:spcPts val="0"/>
              </a:spcAft>
              <a:buNone/>
            </a:pPr>
            <a:r>
              <a:rPr lang="en" b="0" dirty="0">
                <a:latin typeface="+mj-lt"/>
              </a:rPr>
              <a:t>With CAS (</a:t>
            </a:r>
            <a:r>
              <a:rPr lang="en" b="0" dirty="0" err="1">
                <a:latin typeface="+mj-lt"/>
              </a:rPr>
              <a:t>Eng</a:t>
            </a:r>
            <a:r>
              <a:rPr lang="en" b="0" dirty="0">
                <a:latin typeface="+mj-lt"/>
              </a:rPr>
              <a:t>, Bus, Grad)</a:t>
            </a:r>
            <a:endParaRPr b="0" dirty="0">
              <a:latin typeface="+mj-lt"/>
            </a:endParaRPr>
          </a:p>
        </p:txBody>
      </p:sp>
      <p:sp>
        <p:nvSpPr>
          <p:cNvPr id="686" name="Google Shape;686;p74"/>
          <p:cNvSpPr txBox="1">
            <a:spLocks noGrp="1"/>
          </p:cNvSpPr>
          <p:nvPr>
            <p:ph type="body" idx="2"/>
          </p:nvPr>
        </p:nvSpPr>
        <p:spPr>
          <a:xfrm>
            <a:off x="1092707" y="3032381"/>
            <a:ext cx="6958500" cy="395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a:t>Available 7/1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3" name="Google Shape;693;p75"/>
          <p:cNvSpPr txBox="1">
            <a:spLocks noGrp="1"/>
          </p:cNvSpPr>
          <p:nvPr>
            <p:ph type="body" idx="1"/>
          </p:nvPr>
        </p:nvSpPr>
        <p:spPr/>
        <p:txBody>
          <a:bodyPr/>
          <a:lstStyle/>
          <a:p>
            <a:pPr lvl="0"/>
            <a:r>
              <a:rPr lang="en-US" dirty="0"/>
              <a:t>What is Admissions by Liaison</a:t>
            </a:r>
          </a:p>
        </p:txBody>
      </p:sp>
      <p:sp>
        <p:nvSpPr>
          <p:cNvPr id="695" name="Google Shape;695;p75"/>
          <p:cNvSpPr txBox="1"/>
          <p:nvPr/>
        </p:nvSpPr>
        <p:spPr>
          <a:xfrm>
            <a:off x="831092" y="1963523"/>
            <a:ext cx="1780373" cy="1107965"/>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002F87"/>
                </a:solidFill>
                <a:effectLst/>
                <a:uLnTx/>
                <a:uFillTx/>
                <a:latin typeface="Franklin Gothic Medium" panose="020B0603020102020204"/>
                <a:cs typeface="Arial"/>
                <a:sym typeface="Arial"/>
              </a:rPr>
              <a:t>A CRM that makes your life easier</a:t>
            </a:r>
            <a:endParaRPr kumimoji="0" sz="2000" b="1" i="0" u="none" strike="noStrike" kern="0" cap="none" spc="0" normalizeH="0" baseline="0" noProof="0" dirty="0">
              <a:ln>
                <a:noFill/>
              </a:ln>
              <a:solidFill>
                <a:srgbClr val="002F87"/>
              </a:solidFill>
              <a:effectLst/>
              <a:uLnTx/>
              <a:uFillTx/>
              <a:latin typeface="Franklin Gothic Medium" panose="020B0603020102020204"/>
              <a:cs typeface="Arial"/>
              <a:sym typeface="Arial"/>
            </a:endParaRPr>
          </a:p>
        </p:txBody>
      </p:sp>
      <p:sp>
        <p:nvSpPr>
          <p:cNvPr id="4" name="TextBox 3">
            <a:extLst>
              <a:ext uri="{FF2B5EF4-FFF2-40B4-BE49-F238E27FC236}">
                <a16:creationId xmlns:a16="http://schemas.microsoft.com/office/drawing/2014/main" id="{3C38097A-161B-511F-E2A8-E652BBE5D109}"/>
              </a:ext>
            </a:extLst>
          </p:cNvPr>
          <p:cNvSpPr txBox="1"/>
          <p:nvPr/>
        </p:nvSpPr>
        <p:spPr>
          <a:xfrm>
            <a:off x="2936933" y="1188076"/>
            <a:ext cx="5375974" cy="3323987"/>
          </a:xfrm>
          <a:prstGeom prst="rect">
            <a:avLst/>
          </a:prstGeom>
          <a:noFill/>
        </p:spPr>
        <p:txBody>
          <a:bodyPr wrap="square">
            <a:sp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Franklin Gothic Medium" panose="020B0603020102020204"/>
                <a:cs typeface="Arial"/>
                <a:sym typeface="Arial"/>
              </a:rPr>
              <a:t>Help your faculty chairs stay on track with:</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Dashboards to track funnels and application reading</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Easy App reading and feedback forms for faculty</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Easy to use tools for Emailing and texting applicants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Franklin Gothic Medium" panose="020B0603020102020204"/>
                <a:cs typeface="Arial"/>
                <a:sym typeface="Arial"/>
              </a:rPr>
              <a:t>Automate Student communications on a budget:</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Automatically trigger emails to drive application completions</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1" u="none" strike="noStrike" kern="0" cap="none" spc="0" normalizeH="0" baseline="0" noProof="0" dirty="0">
                <a:ln>
                  <a:noFill/>
                </a:ln>
                <a:solidFill>
                  <a:srgbClr val="000000"/>
                </a:solidFill>
                <a:effectLst/>
                <a:uLnTx/>
                <a:uFillTx/>
                <a:latin typeface="Franklin Gothic Medium" panose="020B0603020102020204"/>
                <a:cs typeface="Arial"/>
                <a:sym typeface="Arial"/>
              </a:rPr>
              <a:t>All of your email, SMS, and Voice messaging is included</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Manage student form collection through the student portal</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Franklin Gothic Medium" panose="020B0603020102020204"/>
                <a:cs typeface="Arial"/>
                <a:sym typeface="Arial"/>
              </a:rPr>
              <a:t>Get everything done without having to schedule time with IT</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Built in CAS integration</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Easily manage your own contact records</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Simple export wizard to pass records to your SIS</a:t>
            </a:r>
          </a:p>
          <a:p>
            <a:pPr marL="538163" marR="0" lvl="1" indent="-1778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Intuitive user management </a:t>
            </a:r>
          </a:p>
        </p:txBody>
      </p:sp>
      <p:cxnSp>
        <p:nvCxnSpPr>
          <p:cNvPr id="6" name="Straight Connector 5">
            <a:extLst>
              <a:ext uri="{FF2B5EF4-FFF2-40B4-BE49-F238E27FC236}">
                <a16:creationId xmlns:a16="http://schemas.microsoft.com/office/drawing/2014/main" id="{E5CAA247-8310-7074-5E74-B662F01F2C3B}"/>
              </a:ext>
            </a:extLst>
          </p:cNvPr>
          <p:cNvCxnSpPr/>
          <p:nvPr/>
        </p:nvCxnSpPr>
        <p:spPr>
          <a:xfrm>
            <a:off x="2998923" y="1159903"/>
            <a:ext cx="0" cy="3399422"/>
          </a:xfrm>
          <a:prstGeom prst="line">
            <a:avLst/>
          </a:prstGeom>
          <a:ln w="190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6"/>
          <p:cNvSpPr txBox="1">
            <a:spLocks noGrp="1"/>
          </p:cNvSpPr>
          <p:nvPr>
            <p:ph type="body" idx="4294967295"/>
          </p:nvPr>
        </p:nvSpPr>
        <p:spPr>
          <a:xfrm>
            <a:off x="0" y="1392238"/>
            <a:ext cx="8651875" cy="324643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
              <a:t>Liaison CRM offerings</a:t>
            </a:r>
            <a:endParaRPr/>
          </a:p>
        </p:txBody>
      </p:sp>
      <p:sp>
        <p:nvSpPr>
          <p:cNvPr id="702" name="Google Shape;702;p76"/>
          <p:cNvSpPr/>
          <p:nvPr/>
        </p:nvSpPr>
        <p:spPr>
          <a:xfrm>
            <a:off x="13" y="0"/>
            <a:ext cx="9144000" cy="4746700"/>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endParaRPr>
          </a:p>
        </p:txBody>
      </p:sp>
      <p:sp>
        <p:nvSpPr>
          <p:cNvPr id="703" name="Google Shape;703;p76"/>
          <p:cNvSpPr/>
          <p:nvPr/>
        </p:nvSpPr>
        <p:spPr>
          <a:xfrm rot="5400000">
            <a:off x="-160955" y="160979"/>
            <a:ext cx="4746699" cy="4424741"/>
          </a:xfrm>
          <a:prstGeom prst="flowChartManualInpu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kumimoji="0"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704" name="Google Shape;704;p76"/>
          <p:cNvPicPr preferRelativeResize="0"/>
          <p:nvPr/>
        </p:nvPicPr>
        <p:blipFill>
          <a:blip r:embed="rId3"/>
          <a:srcRect/>
          <a:stretch/>
        </p:blipFill>
        <p:spPr>
          <a:xfrm>
            <a:off x="4424767" y="782142"/>
            <a:ext cx="2093701" cy="628650"/>
          </a:xfrm>
          <a:prstGeom prst="rect">
            <a:avLst/>
          </a:prstGeom>
          <a:noFill/>
          <a:ln>
            <a:noFill/>
          </a:ln>
        </p:spPr>
      </p:pic>
      <p:sp>
        <p:nvSpPr>
          <p:cNvPr id="705" name="Google Shape;705;p76"/>
          <p:cNvSpPr txBox="1"/>
          <p:nvPr/>
        </p:nvSpPr>
        <p:spPr>
          <a:xfrm>
            <a:off x="217471" y="1307311"/>
            <a:ext cx="3534300" cy="3416290"/>
          </a:xfrm>
          <a:prstGeom prst="rect">
            <a:avLst/>
          </a:prstGeom>
          <a:noFill/>
          <a:ln>
            <a:noFill/>
          </a:ln>
        </p:spPr>
        <p:txBody>
          <a:bodyPr spcFirstLastPara="1" wrap="square" lIns="91425" tIns="91425" rIns="91425" bIns="91425" anchor="t" anchorCtr="0">
            <a:spAutoFit/>
          </a:bodyPr>
          <a:lstStyle/>
          <a:p>
            <a:pPr marL="425450" marR="0" lvl="0" indent="-285750" algn="l" defTabSz="914400" rtl="0" eaLnBrk="1" fontAlgn="auto" latinLnBrk="0" hangingPunct="1">
              <a:lnSpc>
                <a:spcPct val="100000"/>
              </a:lnSpc>
              <a:spcBef>
                <a:spcPts val="0"/>
              </a:spcBef>
              <a:spcAft>
                <a:spcPts val="0"/>
              </a:spcAft>
              <a:buClr>
                <a:srgbClr val="FFFFFF"/>
              </a:buClr>
              <a:buSzPts val="1400"/>
              <a:buFont typeface="Arial" panose="020B0604020202020204" pitchFamily="34" charset="0"/>
              <a:buChar char="•"/>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Built around ease of use</a:t>
            </a:r>
          </a:p>
          <a:p>
            <a:pPr marL="425450" marR="0" lvl="0" indent="-285750" algn="l" defTabSz="914400" rtl="0" eaLnBrk="1" fontAlgn="auto" latinLnBrk="0" hangingPunct="1">
              <a:lnSpc>
                <a:spcPct val="100000"/>
              </a:lnSpc>
              <a:spcBef>
                <a:spcPts val="0"/>
              </a:spcBef>
              <a:spcAft>
                <a:spcPts val="0"/>
              </a:spcAft>
              <a:buClr>
                <a:srgbClr val="FFFFFF"/>
              </a:buClr>
              <a:buSzPts val="1400"/>
              <a:buFont typeface="Arial" panose="020B0604020202020204" pitchFamily="34" charset="0"/>
              <a:buChar char="•"/>
              <a:tabLst/>
              <a:defRPr/>
            </a:pP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425450" marR="0" lvl="0" indent="-285750" algn="l" defTabSz="914400" rtl="0" eaLnBrk="1" fontAlgn="auto" latinLnBrk="0" hangingPunct="1">
              <a:lnSpc>
                <a:spcPct val="100000"/>
              </a:lnSpc>
              <a:spcBef>
                <a:spcPts val="0"/>
              </a:spcBef>
              <a:spcAft>
                <a:spcPts val="0"/>
              </a:spcAft>
              <a:buClr>
                <a:srgbClr val="FFFFFF"/>
              </a:buClr>
              <a:buSzPts val="1400"/>
              <a:buFont typeface="Arial" panose="020B0604020202020204" pitchFamily="34" charset="0"/>
              <a:buChar char="•"/>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Key Features</a:t>
            </a:r>
          </a:p>
          <a:p>
            <a:pPr marL="425450" marR="0" lvl="0" indent="-285750" algn="l" defTabSz="914400" rtl="0" eaLnBrk="1" fontAlgn="auto" latinLnBrk="0" hangingPunct="1">
              <a:lnSpc>
                <a:spcPct val="100000"/>
              </a:lnSpc>
              <a:spcBef>
                <a:spcPts val="0"/>
              </a:spcBef>
              <a:spcAft>
                <a:spcPts val="0"/>
              </a:spcAft>
              <a:buClr>
                <a:srgbClr val="FFFFFF"/>
              </a:buClr>
              <a:buSzPts val="1400"/>
              <a:buFont typeface="Arial" panose="020B0604020202020204" pitchFamily="34" charset="0"/>
              <a:buChar char="•"/>
              <a:tabLst/>
              <a:defRPr/>
            </a:pP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939800" marR="0" lvl="1" indent="-34290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Native CAS support</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939800" marR="0" lvl="1" indent="-34290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Application reader</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939800" marR="0" lvl="1" indent="-34290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Email/SMS/Voice Campaigns</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939800" marR="0" lvl="1" indent="-34290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Form builder</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939800" marR="0" lvl="1" indent="-34290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Decision Letters</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939800" marR="0" lvl="1" indent="-34290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Workflows and assignment</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939800" marR="0" lvl="1" indent="-34290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Dashboards and Reporting</a:t>
            </a:r>
          </a:p>
          <a:p>
            <a:pPr marL="939800" marR="0" lvl="1" indent="-34290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425450" marR="0" lvl="0" indent="-285750" algn="l" defTabSz="914400" rtl="0" eaLnBrk="1" fontAlgn="auto" latinLnBrk="0" hangingPunct="1">
              <a:lnSpc>
                <a:spcPct val="100000"/>
              </a:lnSpc>
              <a:spcBef>
                <a:spcPts val="0"/>
              </a:spcBef>
              <a:spcAft>
                <a:spcPts val="0"/>
              </a:spcAft>
              <a:buClr>
                <a:srgbClr val="FFFFFF"/>
              </a:buClr>
              <a:buSzPts val="1400"/>
              <a:buFont typeface="Arial" panose="020B0604020202020204" pitchFamily="34" charset="0"/>
              <a:buChar char="•"/>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Ideal customers</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Grad Programs</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FFFFFF"/>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cs typeface="Arial"/>
                <a:sym typeface="Arial"/>
              </a:rPr>
              <a:t>Small Liberal Arts</a:t>
            </a:r>
            <a:endParaRPr kumimoji="0" sz="1400" b="0" i="0" u="none" strike="noStrike" kern="0" cap="none" spc="0" normalizeH="0" baseline="0" noProof="0" dirty="0">
              <a:ln>
                <a:noFill/>
              </a:ln>
              <a:solidFill>
                <a:srgbClr val="FFFFFF"/>
              </a:solidFill>
              <a:effectLst/>
              <a:uLnTx/>
              <a:uFillTx/>
              <a:latin typeface="Franklin Gothic Book" panose="020B0503020102020204"/>
              <a:cs typeface="Arial"/>
              <a:sym typeface="Arial"/>
            </a:endParaRPr>
          </a:p>
        </p:txBody>
      </p:sp>
      <p:sp>
        <p:nvSpPr>
          <p:cNvPr id="706" name="Google Shape;706;p76"/>
          <p:cNvSpPr txBox="1"/>
          <p:nvPr/>
        </p:nvSpPr>
        <p:spPr>
          <a:xfrm>
            <a:off x="4424767" y="1339389"/>
            <a:ext cx="4618494" cy="3200846"/>
          </a:xfrm>
          <a:prstGeom prst="rect">
            <a:avLst/>
          </a:prstGeom>
          <a:noFill/>
          <a:ln>
            <a:noFill/>
          </a:ln>
        </p:spPr>
        <p:txBody>
          <a:bodyPr spcFirstLastPara="1" wrap="square" lIns="91425" tIns="91425" rIns="91425" bIns="91425" anchor="t" anchorCtr="0">
            <a:spAutoFit/>
          </a:bodyPr>
          <a:lstStyle/>
          <a:p>
            <a:pPr marL="4254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Built around extensibility</a:t>
            </a:r>
          </a:p>
          <a:p>
            <a:pPr marL="4254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4254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Key Features</a:t>
            </a:r>
          </a:p>
          <a:p>
            <a:pPr marL="4254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Email and SMS communication tools</a:t>
            </a: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Online Application</a:t>
            </a: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Application Reader</a:t>
            </a: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Dashboards and Reporting</a:t>
            </a: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Appointment Scheduling</a:t>
            </a: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Event Management</a:t>
            </a: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4254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Ideal Customers</a:t>
            </a: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Community Colleges</a:t>
            </a: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882650" marR="0" lvl="1" indent="-2857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kumimoji="0" lang="en" sz="1400" b="0" i="0" u="none" strike="noStrike" kern="0" cap="none" spc="0" normalizeH="0" baseline="0" noProof="0" dirty="0">
                <a:ln>
                  <a:noFill/>
                </a:ln>
                <a:solidFill>
                  <a:srgbClr val="000000"/>
                </a:solidFill>
                <a:effectLst/>
                <a:uLnTx/>
                <a:uFillTx/>
                <a:latin typeface="Franklin Gothic Book" panose="020B0503020102020204"/>
                <a:cs typeface="Arial"/>
                <a:sym typeface="Arial"/>
              </a:rPr>
              <a:t>Public Universities</a:t>
            </a:r>
            <a:endParaRPr kumimoji="0" sz="14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p:txBody>
      </p:sp>
      <p:pic>
        <p:nvPicPr>
          <p:cNvPr id="707" name="Google Shape;707;p76"/>
          <p:cNvPicPr preferRelativeResize="0"/>
          <p:nvPr/>
        </p:nvPicPr>
        <p:blipFill>
          <a:blip r:embed="rId4"/>
          <a:srcRect/>
          <a:stretch/>
        </p:blipFill>
        <p:spPr>
          <a:xfrm>
            <a:off x="458944" y="796574"/>
            <a:ext cx="2123297" cy="595663"/>
          </a:xfrm>
          <a:prstGeom prst="rect">
            <a:avLst/>
          </a:prstGeom>
          <a:noFill/>
          <a:ln>
            <a:noFill/>
          </a:ln>
        </p:spPr>
      </p:pic>
      <p:sp>
        <p:nvSpPr>
          <p:cNvPr id="2" name="Google Shape;320;p39">
            <a:extLst>
              <a:ext uri="{FF2B5EF4-FFF2-40B4-BE49-F238E27FC236}">
                <a16:creationId xmlns:a16="http://schemas.microsoft.com/office/drawing/2014/main" id="{749905D5-04BD-6F12-4071-EFD08DB68A44}"/>
              </a:ext>
            </a:extLst>
          </p:cNvPr>
          <p:cNvSpPr/>
          <p:nvPr/>
        </p:nvSpPr>
        <p:spPr>
          <a:xfrm rot="5400000">
            <a:off x="7445570" y="-67463"/>
            <a:ext cx="1410792"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Google Shape;321;p39">
            <a:extLst>
              <a:ext uri="{FF2B5EF4-FFF2-40B4-BE49-F238E27FC236}">
                <a16:creationId xmlns:a16="http://schemas.microsoft.com/office/drawing/2014/main" id="{0C6B3224-999E-096A-59DD-05662012CB1C}"/>
              </a:ext>
            </a:extLst>
          </p:cNvPr>
          <p:cNvPicPr preferRelativeResize="0"/>
          <p:nvPr/>
        </p:nvPicPr>
        <p:blipFill rotWithShape="1">
          <a:blip r:embed="rId5">
            <a:alphaModFix/>
          </a:blip>
          <a:srcRect/>
          <a:stretch/>
        </p:blipFill>
        <p:spPr>
          <a:xfrm>
            <a:off x="7351701" y="106236"/>
            <a:ext cx="1598530" cy="8100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77"/>
          <p:cNvSpPr txBox="1">
            <a:spLocks noGrp="1"/>
          </p:cNvSpPr>
          <p:nvPr>
            <p:ph type="body" idx="1"/>
          </p:nvPr>
        </p:nvSpPr>
        <p:spPr>
          <a:xfrm>
            <a:off x="591384" y="3092970"/>
            <a:ext cx="7961233" cy="39528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dirty="0">
                <a:latin typeface="+mj-lt"/>
              </a:rPr>
              <a:t>Admissions by Liaison </a:t>
            </a:r>
            <a:endParaRPr dirty="0">
              <a:latin typeface="+mj-lt"/>
            </a:endParaRPr>
          </a:p>
        </p:txBody>
      </p:sp>
      <p:sp>
        <p:nvSpPr>
          <p:cNvPr id="713" name="Google Shape;713;p77"/>
          <p:cNvSpPr txBox="1">
            <a:spLocks noGrp="1"/>
          </p:cNvSpPr>
          <p:nvPr>
            <p:ph type="body" idx="2"/>
          </p:nvPr>
        </p:nvSpPr>
        <p:spPr>
          <a:xfrm>
            <a:off x="591384" y="3571341"/>
            <a:ext cx="7961233" cy="3952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 dirty="0">
                <a:latin typeface="+mn-lt"/>
              </a:rPr>
              <a:t>Demo</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9" name="Google Shape;719;p78"/>
          <p:cNvSpPr txBox="1">
            <a:spLocks noGrp="1"/>
          </p:cNvSpPr>
          <p:nvPr>
            <p:ph type="body" idx="4294967295"/>
          </p:nvPr>
        </p:nvSpPr>
        <p:spPr>
          <a:xfrm>
            <a:off x="278970" y="2640659"/>
            <a:ext cx="4222750" cy="3005138"/>
          </a:xfrm>
          <a:prstGeom prst="rect">
            <a:avLst/>
          </a:prstGeom>
        </p:spPr>
        <p:txBody>
          <a:bodyPr spcFirstLastPara="1" wrap="square" lIns="91425" tIns="45700" rIns="91425" bIns="45700" anchor="t" anchorCtr="0">
            <a:noAutofit/>
          </a:bodyPr>
          <a:lstStyle/>
          <a:p>
            <a:pPr marL="444500" lvl="0" indent="-342900" algn="l" rtl="0">
              <a:spcBef>
                <a:spcPts val="0"/>
              </a:spcBef>
              <a:spcAft>
                <a:spcPts val="0"/>
              </a:spcAft>
              <a:buSzPts val="2000"/>
              <a:buFont typeface="Arial" panose="020B0604020202020204" pitchFamily="34" charset="0"/>
              <a:buChar char="•"/>
            </a:pPr>
            <a:r>
              <a:rPr lang="en" sz="2000" dirty="0">
                <a:latin typeface="+mn-lt"/>
              </a:rPr>
              <a:t>Standard option for Bus, Grad, </a:t>
            </a:r>
            <a:r>
              <a:rPr lang="en" sz="2000" dirty="0" err="1">
                <a:latin typeface="+mn-lt"/>
              </a:rPr>
              <a:t>Eng</a:t>
            </a:r>
            <a:r>
              <a:rPr lang="en" sz="2000" dirty="0">
                <a:latin typeface="+mn-lt"/>
              </a:rPr>
              <a:t> CAS customers as of </a:t>
            </a:r>
            <a:r>
              <a:rPr lang="en" sz="2000" b="1" dirty="0">
                <a:latin typeface="+mn-lt"/>
              </a:rPr>
              <a:t>7/1</a:t>
            </a:r>
          </a:p>
          <a:p>
            <a:pPr marL="444500" lvl="0" indent="-342900" algn="l" rtl="0">
              <a:spcBef>
                <a:spcPts val="0"/>
              </a:spcBef>
              <a:spcAft>
                <a:spcPts val="0"/>
              </a:spcAft>
              <a:buSzPts val="2000"/>
              <a:buFont typeface="Arial" panose="020B0604020202020204" pitchFamily="34" charset="0"/>
              <a:buChar char="•"/>
            </a:pPr>
            <a:endParaRPr sz="2000" b="1" dirty="0">
              <a:latin typeface="+mn-lt"/>
            </a:endParaRPr>
          </a:p>
          <a:p>
            <a:pPr marL="444500" lvl="0" indent="-342900" algn="l" rtl="0">
              <a:spcBef>
                <a:spcPts val="0"/>
              </a:spcBef>
              <a:spcAft>
                <a:spcPts val="0"/>
              </a:spcAft>
              <a:buSzPts val="2000"/>
              <a:buFont typeface="Arial" panose="020B0604020202020204" pitchFamily="34" charset="0"/>
              <a:buChar char="•"/>
            </a:pPr>
            <a:r>
              <a:rPr lang="en" sz="2000" dirty="0">
                <a:latin typeface="+mn-lt"/>
              </a:rPr>
              <a:t>Target Audience</a:t>
            </a:r>
            <a:endParaRPr sz="2000" dirty="0">
              <a:latin typeface="+mn-lt"/>
            </a:endParaRPr>
          </a:p>
          <a:p>
            <a:pPr marL="914400" lvl="1" indent="-342900" algn="l" rtl="0">
              <a:spcBef>
                <a:spcPts val="0"/>
              </a:spcBef>
              <a:spcAft>
                <a:spcPts val="0"/>
              </a:spcAft>
              <a:buSzPts val="1800"/>
              <a:buFont typeface="Courier New" panose="02070309020205020404" pitchFamily="49" charset="0"/>
              <a:buChar char="o"/>
            </a:pPr>
            <a:r>
              <a:rPr lang="en" sz="2000" dirty="0">
                <a:latin typeface="+mn-lt"/>
              </a:rPr>
              <a:t>Grad Program Admissions</a:t>
            </a:r>
            <a:endParaRPr sz="2000" dirty="0">
              <a:latin typeface="+mn-lt"/>
            </a:endParaRPr>
          </a:p>
        </p:txBody>
      </p:sp>
      <p:sp>
        <p:nvSpPr>
          <p:cNvPr id="721" name="Google Shape;721;p78"/>
          <p:cNvSpPr txBox="1">
            <a:spLocks noGrp="1"/>
          </p:cNvSpPr>
          <p:nvPr>
            <p:ph type="body" idx="4294967295"/>
          </p:nvPr>
        </p:nvSpPr>
        <p:spPr>
          <a:xfrm>
            <a:off x="4921250" y="2206706"/>
            <a:ext cx="3819793" cy="2435036"/>
          </a:xfrm>
          <a:prstGeom prst="rect">
            <a:avLst/>
          </a:prstGeom>
        </p:spPr>
        <p:txBody>
          <a:bodyPr spcFirstLastPara="1" wrap="square" lIns="91425" tIns="45700" rIns="91425" bIns="45700" anchor="t" anchorCtr="0">
            <a:noAutofit/>
          </a:bodyPr>
          <a:lstStyle/>
          <a:p>
            <a:pPr marL="444500" lvl="0" indent="-342900">
              <a:buSzPts val="2000"/>
              <a:buFont typeface="Arial" panose="020B0604020202020204" pitchFamily="34" charset="0"/>
              <a:buChar char="•"/>
            </a:pPr>
            <a:r>
              <a:rPr lang="en" sz="2000" dirty="0">
                <a:latin typeface="+mn-lt"/>
              </a:rPr>
              <a:t>Offered as full CRM solution as of </a:t>
            </a:r>
            <a:r>
              <a:rPr lang="en" sz="2000" b="1" dirty="0">
                <a:latin typeface="+mj-lt"/>
              </a:rPr>
              <a:t>10/1</a:t>
            </a:r>
          </a:p>
          <a:p>
            <a:pPr marL="457200" lvl="0" indent="-355600">
              <a:buSzPts val="2000"/>
              <a:buFont typeface="Arial"/>
              <a:buChar char="-"/>
            </a:pPr>
            <a:endParaRPr sz="2000" b="1" dirty="0">
              <a:latin typeface="+mj-lt"/>
            </a:endParaRPr>
          </a:p>
          <a:p>
            <a:pPr marL="457200" lvl="0" indent="-355600">
              <a:buSzPts val="2000"/>
              <a:buFont typeface="Arial" panose="020B0604020202020204" pitchFamily="34" charset="0"/>
              <a:buChar char="•"/>
            </a:pPr>
            <a:r>
              <a:rPr lang="en" sz="2000" dirty="0">
                <a:latin typeface="+mn-lt"/>
              </a:rPr>
              <a:t>Target Audience</a:t>
            </a:r>
            <a:endParaRPr sz="2000" dirty="0">
              <a:latin typeface="+mn-lt"/>
            </a:endParaRPr>
          </a:p>
          <a:p>
            <a:pPr marL="914400" lvl="1" indent="-342900">
              <a:buSzPts val="1800"/>
              <a:buFont typeface="Courier New" panose="02070309020205020404" pitchFamily="49" charset="0"/>
              <a:buChar char="o"/>
            </a:pPr>
            <a:r>
              <a:rPr lang="en" sz="2000" dirty="0">
                <a:latin typeface="+mn-lt"/>
              </a:rPr>
              <a:t>Undergrad Programs bundled with Total Enrollment</a:t>
            </a:r>
            <a:endParaRPr sz="2000" dirty="0">
              <a:latin typeface="+mn-lt"/>
            </a:endParaRPr>
          </a:p>
          <a:p>
            <a:pPr marL="460375" lvl="0" indent="0" algn="l" rtl="0">
              <a:spcBef>
                <a:spcPts val="600"/>
              </a:spcBef>
              <a:spcAft>
                <a:spcPts val="600"/>
              </a:spcAft>
              <a:buNone/>
            </a:pPr>
            <a:endParaRPr dirty="0"/>
          </a:p>
        </p:txBody>
      </p:sp>
      <p:sp>
        <p:nvSpPr>
          <p:cNvPr id="718" name="Google Shape;718;p78"/>
          <p:cNvSpPr txBox="1">
            <a:spLocks noGrp="1"/>
          </p:cNvSpPr>
          <p:nvPr>
            <p:ph type="body" idx="4294967295"/>
          </p:nvPr>
        </p:nvSpPr>
        <p:spPr>
          <a:xfrm>
            <a:off x="278970" y="1582361"/>
            <a:ext cx="4222750" cy="3968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800" dirty="0">
                <a:solidFill>
                  <a:schemeClr val="bg2"/>
                </a:solidFill>
                <a:latin typeface="+mj-lt"/>
              </a:rPr>
              <a:t>Admissions for CAS (</a:t>
            </a:r>
            <a:r>
              <a:rPr lang="en" sz="2800" dirty="0" err="1">
                <a:solidFill>
                  <a:schemeClr val="bg2"/>
                </a:solidFill>
                <a:latin typeface="+mj-lt"/>
              </a:rPr>
              <a:t>Eng</a:t>
            </a:r>
            <a:r>
              <a:rPr lang="en" sz="2800" dirty="0">
                <a:solidFill>
                  <a:schemeClr val="bg2"/>
                </a:solidFill>
                <a:latin typeface="+mj-lt"/>
              </a:rPr>
              <a:t>, Bus, Grad)</a:t>
            </a:r>
            <a:endParaRPr sz="2800" dirty="0">
              <a:solidFill>
                <a:schemeClr val="bg2"/>
              </a:solidFill>
              <a:latin typeface="+mj-lt"/>
            </a:endParaRPr>
          </a:p>
        </p:txBody>
      </p:sp>
      <p:sp>
        <p:nvSpPr>
          <p:cNvPr id="720" name="Google Shape;720;p78"/>
          <p:cNvSpPr txBox="1">
            <a:spLocks noGrp="1"/>
          </p:cNvSpPr>
          <p:nvPr>
            <p:ph type="body" idx="4294967295"/>
          </p:nvPr>
        </p:nvSpPr>
        <p:spPr>
          <a:xfrm>
            <a:off x="4983243" y="1582360"/>
            <a:ext cx="3424587" cy="3968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800" dirty="0">
                <a:solidFill>
                  <a:schemeClr val="bg2"/>
                </a:solidFill>
                <a:latin typeface="+mj-lt"/>
              </a:rPr>
              <a:t>Admissions for CRM</a:t>
            </a:r>
            <a:endParaRPr sz="2800" dirty="0">
              <a:solidFill>
                <a:schemeClr val="bg2"/>
              </a:solidFill>
              <a:latin typeface="+mj-lt"/>
            </a:endParaRPr>
          </a:p>
        </p:txBody>
      </p:sp>
      <p:cxnSp>
        <p:nvCxnSpPr>
          <p:cNvPr id="6" name="Straight Connector 5">
            <a:extLst>
              <a:ext uri="{FF2B5EF4-FFF2-40B4-BE49-F238E27FC236}">
                <a16:creationId xmlns:a16="http://schemas.microsoft.com/office/drawing/2014/main" id="{2D5DA762-6C19-BE2B-FC30-D303C9B27C58}"/>
              </a:ext>
            </a:extLst>
          </p:cNvPr>
          <p:cNvCxnSpPr>
            <a:cxnSpLocks/>
          </p:cNvCxnSpPr>
          <p:nvPr/>
        </p:nvCxnSpPr>
        <p:spPr>
          <a:xfrm>
            <a:off x="4572000" y="1458373"/>
            <a:ext cx="0" cy="332438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726" name="Google Shape;726;p79"/>
          <p:cNvGrpSpPr/>
          <p:nvPr/>
        </p:nvGrpSpPr>
        <p:grpSpPr>
          <a:xfrm>
            <a:off x="7149912" y="1009583"/>
            <a:ext cx="499200" cy="3537589"/>
            <a:chOff x="7149912" y="1009583"/>
            <a:chExt cx="499200" cy="3537589"/>
          </a:xfrm>
        </p:grpSpPr>
        <p:cxnSp>
          <p:nvCxnSpPr>
            <p:cNvPr id="727" name="Google Shape;727;p79"/>
            <p:cNvCxnSpPr/>
            <p:nvPr/>
          </p:nvCxnSpPr>
          <p:spPr>
            <a:xfrm>
              <a:off x="7395758" y="1374672"/>
              <a:ext cx="0" cy="3172500"/>
            </a:xfrm>
            <a:prstGeom prst="straightConnector1">
              <a:avLst/>
            </a:prstGeom>
            <a:noFill/>
            <a:ln w="9525" cap="flat" cmpd="sng">
              <a:solidFill>
                <a:schemeClr val="accent5"/>
              </a:solidFill>
              <a:prstDash val="dash"/>
              <a:round/>
              <a:headEnd type="none" w="sm" len="sm"/>
              <a:tailEnd type="none" w="sm" len="sm"/>
            </a:ln>
          </p:spPr>
        </p:cxnSp>
        <p:sp>
          <p:nvSpPr>
            <p:cNvPr id="728" name="Google Shape;728;p79"/>
            <p:cNvSpPr/>
            <p:nvPr/>
          </p:nvSpPr>
          <p:spPr>
            <a:xfrm>
              <a:off x="7149912" y="1009583"/>
              <a:ext cx="499200" cy="4992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729" name="Google Shape;729;p79"/>
          <p:cNvGrpSpPr/>
          <p:nvPr/>
        </p:nvGrpSpPr>
        <p:grpSpPr>
          <a:xfrm>
            <a:off x="7347912" y="3137375"/>
            <a:ext cx="1533463" cy="608100"/>
            <a:chOff x="7352837" y="2890588"/>
            <a:chExt cx="1533463" cy="608100"/>
          </a:xfrm>
        </p:grpSpPr>
        <p:sp>
          <p:nvSpPr>
            <p:cNvPr id="730" name="Google Shape;730;p79"/>
            <p:cNvSpPr txBox="1"/>
            <p:nvPr/>
          </p:nvSpPr>
          <p:spPr>
            <a:xfrm>
              <a:off x="7358400" y="2890588"/>
              <a:ext cx="1527900" cy="608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Team Inbox</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a:ln>
                    <a:noFill/>
                  </a:ln>
                  <a:solidFill>
                    <a:srgbClr val="626569"/>
                  </a:solidFill>
                  <a:effectLst/>
                  <a:uLnTx/>
                  <a:uFillTx/>
                  <a:latin typeface="Libre Franklin"/>
                  <a:ea typeface="Libre Franklin"/>
                  <a:cs typeface="Libre Franklin"/>
                  <a:sym typeface="Libre Franklin"/>
                </a:rPr>
                <a:t>Manage 1:1 communications with students across channels</a:t>
              </a:r>
              <a:endParaRPr kumimoji="0"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731" name="Google Shape;731;p79"/>
            <p:cNvSpPr/>
            <p:nvPr/>
          </p:nvSpPr>
          <p:spPr>
            <a:xfrm>
              <a:off x="7352837" y="3045466"/>
              <a:ext cx="77400" cy="77400"/>
            </a:xfrm>
            <a:prstGeom prst="ellipse">
              <a:avLst/>
            </a:prstGeom>
            <a:solidFill>
              <a:schemeClr val="accent5"/>
            </a:solidFill>
            <a:ln w="25400" cap="flat" cmpd="sng">
              <a:solidFill>
                <a:srgbClr val="842B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732" name="Google Shape;732;p79"/>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a:t>Roadmap - Calendar Year 2022/2023</a:t>
            </a:r>
            <a:endParaRPr/>
          </a:p>
        </p:txBody>
      </p:sp>
      <p:sp>
        <p:nvSpPr>
          <p:cNvPr id="733" name="Google Shape;733;p79"/>
          <p:cNvSpPr/>
          <p:nvPr/>
        </p:nvSpPr>
        <p:spPr>
          <a:xfrm>
            <a:off x="2636520" y="1475393"/>
            <a:ext cx="45600" cy="294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4" name="Google Shape;734;p79"/>
          <p:cNvSpPr txBox="1"/>
          <p:nvPr/>
        </p:nvSpPr>
        <p:spPr>
          <a:xfrm>
            <a:off x="190803" y="1722263"/>
            <a:ext cx="2445600" cy="261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382F2C"/>
                </a:solidFill>
                <a:effectLst/>
                <a:uLnTx/>
                <a:uFillTx/>
                <a:latin typeface="Libre Franklin Medium"/>
                <a:ea typeface="Libre Franklin Medium"/>
                <a:cs typeface="Libre Franklin Medium"/>
                <a:sym typeface="Libre Franklin Medium"/>
              </a:rPr>
              <a:t>Events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5" name="Google Shape;735;p79"/>
          <p:cNvSpPr txBox="1"/>
          <p:nvPr/>
        </p:nvSpPr>
        <p:spPr>
          <a:xfrm>
            <a:off x="198121" y="2456704"/>
            <a:ext cx="2438400" cy="2448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382F2C"/>
                </a:solidFill>
                <a:effectLst/>
                <a:uLnTx/>
                <a:uFillTx/>
                <a:latin typeface="Libre Franklin Medium"/>
                <a:ea typeface="Libre Franklin Medium"/>
                <a:cs typeface="Libre Franklin Medium"/>
                <a:sym typeface="Libre Franklin Medium"/>
              </a:rPr>
              <a:t>CRM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6" name="Google Shape;736;p79"/>
          <p:cNvSpPr txBox="1"/>
          <p:nvPr/>
        </p:nvSpPr>
        <p:spPr>
          <a:xfrm>
            <a:off x="198119" y="3208544"/>
            <a:ext cx="2438400" cy="2448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382F2C"/>
                </a:solidFill>
                <a:effectLst/>
                <a:uLnTx/>
                <a:uFillTx/>
                <a:latin typeface="Libre Franklin Medium"/>
                <a:ea typeface="Libre Franklin Medium"/>
                <a:cs typeface="Libre Franklin Medium"/>
                <a:sym typeface="Libre Franklin Medium"/>
              </a:rPr>
              <a:t>Communications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7" name="Google Shape;737;p79"/>
          <p:cNvSpPr txBox="1"/>
          <p:nvPr/>
        </p:nvSpPr>
        <p:spPr>
          <a:xfrm>
            <a:off x="191701" y="3905193"/>
            <a:ext cx="2438400" cy="2448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382F2C"/>
                </a:solidFill>
                <a:effectLst/>
                <a:uLnTx/>
                <a:uFillTx/>
                <a:latin typeface="Libre Franklin Medium"/>
                <a:ea typeface="Libre Franklin Medium"/>
                <a:cs typeface="Libre Franklin Medium"/>
                <a:sym typeface="Libre Franklin Medium"/>
              </a:rPr>
              <a:t>Student Portal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8" name="Google Shape;738;p79"/>
          <p:cNvSpPr txBox="1"/>
          <p:nvPr/>
        </p:nvSpPr>
        <p:spPr>
          <a:xfrm>
            <a:off x="1615357" y="1445053"/>
            <a:ext cx="1045200" cy="200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1" u="none" strike="noStrike" kern="0" cap="none" spc="0" normalizeH="0" baseline="0" noProof="0" dirty="0">
                <a:ln>
                  <a:noFill/>
                </a:ln>
                <a:solidFill>
                  <a:srgbClr val="002F87"/>
                </a:solidFill>
                <a:effectLst/>
                <a:uLnTx/>
                <a:uFillTx/>
                <a:latin typeface="Libre Franklin"/>
                <a:ea typeface="Libre Franklin"/>
                <a:cs typeface="Libre Franklin"/>
                <a:sym typeface="Libre Franklin"/>
              </a:rPr>
              <a:t>*Key Theme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739" name="Google Shape;739;p79"/>
          <p:cNvGrpSpPr/>
          <p:nvPr/>
        </p:nvGrpSpPr>
        <p:grpSpPr>
          <a:xfrm>
            <a:off x="2554664" y="1009583"/>
            <a:ext cx="499200" cy="3537589"/>
            <a:chOff x="2554664" y="1009583"/>
            <a:chExt cx="499200" cy="3537589"/>
          </a:xfrm>
        </p:grpSpPr>
        <p:cxnSp>
          <p:nvCxnSpPr>
            <p:cNvPr id="740" name="Google Shape;740;p79"/>
            <p:cNvCxnSpPr/>
            <p:nvPr/>
          </p:nvCxnSpPr>
          <p:spPr>
            <a:xfrm>
              <a:off x="2808128" y="1374672"/>
              <a:ext cx="0" cy="3172500"/>
            </a:xfrm>
            <a:prstGeom prst="straightConnector1">
              <a:avLst/>
            </a:prstGeom>
            <a:noFill/>
            <a:ln w="9525" cap="flat" cmpd="sng">
              <a:solidFill>
                <a:srgbClr val="B2BC00"/>
              </a:solidFill>
              <a:prstDash val="dash"/>
              <a:round/>
              <a:headEnd type="none" w="sm" len="sm"/>
              <a:tailEnd type="none" w="sm" len="sm"/>
            </a:ln>
          </p:spPr>
        </p:cxnSp>
        <p:sp>
          <p:nvSpPr>
            <p:cNvPr id="741" name="Google Shape;741;p79"/>
            <p:cNvSpPr/>
            <p:nvPr/>
          </p:nvSpPr>
          <p:spPr>
            <a:xfrm>
              <a:off x="2554664" y="1009583"/>
              <a:ext cx="499200" cy="499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742" name="Google Shape;742;p79"/>
          <p:cNvSpPr/>
          <p:nvPr/>
        </p:nvSpPr>
        <p:spPr>
          <a:xfrm>
            <a:off x="2554934" y="1152057"/>
            <a:ext cx="498600" cy="21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Q3</a:t>
            </a:r>
            <a:endParaRPr kumimoji="0" sz="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743" name="Google Shape;743;p79"/>
          <p:cNvGrpSpPr/>
          <p:nvPr/>
        </p:nvGrpSpPr>
        <p:grpSpPr>
          <a:xfrm>
            <a:off x="4096745" y="1009583"/>
            <a:ext cx="499200" cy="3537589"/>
            <a:chOff x="4096745" y="1009583"/>
            <a:chExt cx="499200" cy="3537589"/>
          </a:xfrm>
        </p:grpSpPr>
        <p:cxnSp>
          <p:nvCxnSpPr>
            <p:cNvPr id="744" name="Google Shape;744;p79"/>
            <p:cNvCxnSpPr/>
            <p:nvPr/>
          </p:nvCxnSpPr>
          <p:spPr>
            <a:xfrm>
              <a:off x="4339943" y="1374672"/>
              <a:ext cx="0" cy="3172500"/>
            </a:xfrm>
            <a:prstGeom prst="straightConnector1">
              <a:avLst/>
            </a:prstGeom>
            <a:noFill/>
            <a:ln w="9525" cap="flat" cmpd="sng">
              <a:solidFill>
                <a:srgbClr val="002B86"/>
              </a:solidFill>
              <a:prstDash val="dash"/>
              <a:round/>
              <a:headEnd type="none" w="sm" len="sm"/>
              <a:tailEnd type="none" w="sm" len="sm"/>
            </a:ln>
          </p:spPr>
        </p:cxnSp>
        <p:sp>
          <p:nvSpPr>
            <p:cNvPr id="745" name="Google Shape;745;p79"/>
            <p:cNvSpPr/>
            <p:nvPr/>
          </p:nvSpPr>
          <p:spPr>
            <a:xfrm>
              <a:off x="4096745" y="1009583"/>
              <a:ext cx="499200" cy="499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746" name="Google Shape;746;p79"/>
          <p:cNvSpPr/>
          <p:nvPr/>
        </p:nvSpPr>
        <p:spPr>
          <a:xfrm>
            <a:off x="4090131" y="1152057"/>
            <a:ext cx="499500" cy="21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Q4</a:t>
            </a:r>
            <a:endParaRPr kumimoji="0" sz="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747" name="Google Shape;747;p79"/>
          <p:cNvGrpSpPr/>
          <p:nvPr/>
        </p:nvGrpSpPr>
        <p:grpSpPr>
          <a:xfrm>
            <a:off x="5623328" y="1009583"/>
            <a:ext cx="499200" cy="3537589"/>
            <a:chOff x="5623328" y="1009583"/>
            <a:chExt cx="499200" cy="3537589"/>
          </a:xfrm>
        </p:grpSpPr>
        <p:cxnSp>
          <p:nvCxnSpPr>
            <p:cNvPr id="748" name="Google Shape;748;p79"/>
            <p:cNvCxnSpPr/>
            <p:nvPr/>
          </p:nvCxnSpPr>
          <p:spPr>
            <a:xfrm flipH="1">
              <a:off x="5857343" y="1374672"/>
              <a:ext cx="6600" cy="3172500"/>
            </a:xfrm>
            <a:prstGeom prst="straightConnector1">
              <a:avLst/>
            </a:prstGeom>
            <a:noFill/>
            <a:ln w="9525" cap="flat" cmpd="sng">
              <a:solidFill>
                <a:srgbClr val="E9A700"/>
              </a:solidFill>
              <a:prstDash val="dash"/>
              <a:round/>
              <a:headEnd type="none" w="sm" len="sm"/>
              <a:tailEnd type="none" w="sm" len="sm"/>
            </a:ln>
          </p:spPr>
        </p:cxnSp>
        <p:sp>
          <p:nvSpPr>
            <p:cNvPr id="749" name="Google Shape;749;p79"/>
            <p:cNvSpPr/>
            <p:nvPr/>
          </p:nvSpPr>
          <p:spPr>
            <a:xfrm>
              <a:off x="5623328" y="1009583"/>
              <a:ext cx="499200" cy="4992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750" name="Google Shape;750;p79"/>
          <p:cNvSpPr/>
          <p:nvPr/>
        </p:nvSpPr>
        <p:spPr>
          <a:xfrm>
            <a:off x="5616714" y="1152057"/>
            <a:ext cx="499500" cy="21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Q1</a:t>
            </a:r>
            <a:endParaRPr kumimoji="0"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751" name="Google Shape;751;p79"/>
          <p:cNvSpPr/>
          <p:nvPr/>
        </p:nvSpPr>
        <p:spPr>
          <a:xfrm>
            <a:off x="7141101" y="1165529"/>
            <a:ext cx="499200" cy="21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Q2</a:t>
            </a:r>
            <a:endParaRPr kumimoji="0"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752" name="Google Shape;752;p79"/>
          <p:cNvSpPr txBox="1"/>
          <p:nvPr/>
        </p:nvSpPr>
        <p:spPr>
          <a:xfrm>
            <a:off x="2828131" y="3921891"/>
            <a:ext cx="1406400" cy="719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Forms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a:ln>
                  <a:noFill/>
                </a:ln>
                <a:solidFill>
                  <a:srgbClr val="626569"/>
                </a:solidFill>
                <a:effectLst/>
                <a:uLnTx/>
                <a:uFillTx/>
                <a:latin typeface="Libre Franklin"/>
                <a:ea typeface="Libre Franklin"/>
                <a:cs typeface="Libre Franklin"/>
                <a:sym typeface="Libre Franklin"/>
              </a:rPr>
              <a:t>Applicants  check in to events, submit forms/docs and payments</a:t>
            </a:r>
            <a:endParaRPr kumimoji="0"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753" name="Google Shape;753;p79"/>
          <p:cNvSpPr/>
          <p:nvPr/>
        </p:nvSpPr>
        <p:spPr>
          <a:xfrm>
            <a:off x="-209227" y="1104945"/>
            <a:ext cx="2340426" cy="291600"/>
          </a:xfrm>
          <a:prstGeom prst="roundRect">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Admissions by Liaison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4" name="Google Shape;754;p79"/>
          <p:cNvSpPr/>
          <p:nvPr/>
        </p:nvSpPr>
        <p:spPr>
          <a:xfrm>
            <a:off x="7362012" y="3963790"/>
            <a:ext cx="77400" cy="77400"/>
          </a:xfrm>
          <a:prstGeom prst="ellipse">
            <a:avLst/>
          </a:prstGeom>
          <a:solidFill>
            <a:srgbClr val="990000"/>
          </a:solidFill>
          <a:ln w="25400" cap="flat" cmpd="sng">
            <a:solidFill>
              <a:srgbClr val="AA7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5" name="Google Shape;755;p79"/>
          <p:cNvSpPr txBox="1"/>
          <p:nvPr/>
        </p:nvSpPr>
        <p:spPr>
          <a:xfrm>
            <a:off x="2787619" y="3208538"/>
            <a:ext cx="1406400" cy="608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Activity Filtering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dirty="0">
                <a:ln>
                  <a:noFill/>
                </a:ln>
                <a:solidFill>
                  <a:srgbClr val="626569"/>
                </a:solidFill>
                <a:effectLst/>
                <a:uLnTx/>
                <a:uFillTx/>
                <a:latin typeface="Libre Franklin"/>
                <a:ea typeface="Libre Franklin"/>
                <a:cs typeface="Libre Franklin"/>
                <a:sym typeface="Libre Franklin"/>
              </a:rPr>
              <a:t>Build drip campaigns based on previous interactions</a:t>
            </a:r>
            <a:endParaRPr kumimoji="0" sz="1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756" name="Google Shape;756;p79"/>
          <p:cNvSpPr txBox="1"/>
          <p:nvPr/>
        </p:nvSpPr>
        <p:spPr>
          <a:xfrm>
            <a:off x="7387996" y="3859407"/>
            <a:ext cx="1406400" cy="52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Anonymous User Tracking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a:ln>
                  <a:noFill/>
                </a:ln>
                <a:solidFill>
                  <a:srgbClr val="626569"/>
                </a:solidFill>
                <a:effectLst/>
                <a:uLnTx/>
                <a:uFillTx/>
                <a:latin typeface="Libre Franklin"/>
                <a:ea typeface="Libre Franklin"/>
                <a:cs typeface="Libre Franklin"/>
                <a:sym typeface="Libre Franklin"/>
              </a:rPr>
              <a:t>Track stealth viewers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757" name="Google Shape;757;p79"/>
          <p:cNvGrpSpPr/>
          <p:nvPr/>
        </p:nvGrpSpPr>
        <p:grpSpPr>
          <a:xfrm>
            <a:off x="5808015" y="1681125"/>
            <a:ext cx="1439754" cy="636000"/>
            <a:chOff x="4269765" y="2017938"/>
            <a:chExt cx="1439754" cy="636000"/>
          </a:xfrm>
        </p:grpSpPr>
        <p:sp>
          <p:nvSpPr>
            <p:cNvPr id="758" name="Google Shape;758;p79"/>
            <p:cNvSpPr txBox="1"/>
            <p:nvPr/>
          </p:nvSpPr>
          <p:spPr>
            <a:xfrm>
              <a:off x="4303119" y="2017938"/>
              <a:ext cx="1406400" cy="636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Interview Scheduling</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a:ln>
                    <a:noFill/>
                  </a:ln>
                  <a:solidFill>
                    <a:srgbClr val="626569"/>
                  </a:solidFill>
                  <a:effectLst/>
                  <a:uLnTx/>
                  <a:uFillTx/>
                  <a:latin typeface="Libre Franklin"/>
                  <a:ea typeface="Libre Franklin"/>
                  <a:cs typeface="Libre Franklin"/>
                  <a:sym typeface="Libre Franklin"/>
                </a:rPr>
                <a:t>Configure staff appointment slots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9" name="Google Shape;759;p79"/>
            <p:cNvSpPr/>
            <p:nvPr/>
          </p:nvSpPr>
          <p:spPr>
            <a:xfrm>
              <a:off x="4269765" y="2211393"/>
              <a:ext cx="77400" cy="77400"/>
            </a:xfrm>
            <a:prstGeom prst="ellipse">
              <a:avLst/>
            </a:prstGeom>
            <a:solidFill>
              <a:srgbClr val="E9A700"/>
            </a:solidFill>
            <a:ln w="25400" cap="flat" cmpd="sng">
              <a:solidFill>
                <a:srgbClr val="E9A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760" name="Google Shape;760;p79"/>
          <p:cNvSpPr txBox="1"/>
          <p:nvPr/>
        </p:nvSpPr>
        <p:spPr>
          <a:xfrm>
            <a:off x="5868768" y="2474335"/>
            <a:ext cx="1364700" cy="608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Federated Data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a:ln>
                  <a:noFill/>
                </a:ln>
                <a:solidFill>
                  <a:srgbClr val="626569"/>
                </a:solidFill>
                <a:effectLst/>
                <a:uLnTx/>
                <a:uFillTx/>
                <a:latin typeface="Libre Franklin"/>
                <a:ea typeface="Libre Franklin"/>
                <a:cs typeface="Libre Franklin"/>
                <a:sym typeface="Libre Franklin"/>
              </a:rPr>
              <a:t>Search and view contact and application data across orgs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1" name="Google Shape;761;p79"/>
          <p:cNvSpPr txBox="1"/>
          <p:nvPr/>
        </p:nvSpPr>
        <p:spPr>
          <a:xfrm>
            <a:off x="4331194" y="2504938"/>
            <a:ext cx="1406400" cy="608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Contact DB Mgmt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a:ln>
                  <a:noFill/>
                </a:ln>
                <a:solidFill>
                  <a:srgbClr val="626569"/>
                </a:solidFill>
                <a:effectLst/>
                <a:uLnTx/>
                <a:uFillTx/>
                <a:latin typeface="Libre Franklin"/>
                <a:ea typeface="Libre Franklin"/>
                <a:cs typeface="Libre Franklin"/>
                <a:sym typeface="Libre Franklin"/>
              </a:rPr>
              <a:t>Search on meta data, Dedup services, enhanced permissions, </a:t>
            </a:r>
            <a:endParaRPr kumimoji="0"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grpSp>
        <p:nvGrpSpPr>
          <p:cNvPr id="762" name="Google Shape;762;p79"/>
          <p:cNvGrpSpPr/>
          <p:nvPr/>
        </p:nvGrpSpPr>
        <p:grpSpPr>
          <a:xfrm>
            <a:off x="5824065" y="3787250"/>
            <a:ext cx="1426104" cy="497400"/>
            <a:chOff x="4303115" y="1750450"/>
            <a:chExt cx="1426104" cy="497400"/>
          </a:xfrm>
        </p:grpSpPr>
        <p:sp>
          <p:nvSpPr>
            <p:cNvPr id="763" name="Google Shape;763;p79"/>
            <p:cNvSpPr txBox="1"/>
            <p:nvPr/>
          </p:nvSpPr>
          <p:spPr>
            <a:xfrm>
              <a:off x="4322819" y="1750450"/>
              <a:ext cx="1406400" cy="497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Appointment sched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a:ln>
                    <a:noFill/>
                  </a:ln>
                  <a:solidFill>
                    <a:srgbClr val="626569"/>
                  </a:solidFill>
                  <a:effectLst/>
                  <a:uLnTx/>
                  <a:uFillTx/>
                  <a:latin typeface="Libre Franklin"/>
                  <a:ea typeface="Libre Franklin"/>
                  <a:cs typeface="Libre Franklin"/>
                  <a:sym typeface="Libre Franklin"/>
                </a:rPr>
                <a:t>Let students schedule appointments with staff</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4" name="Google Shape;764;p79"/>
            <p:cNvSpPr/>
            <p:nvPr/>
          </p:nvSpPr>
          <p:spPr>
            <a:xfrm>
              <a:off x="4303115" y="1821293"/>
              <a:ext cx="77400" cy="77400"/>
            </a:xfrm>
            <a:prstGeom prst="ellipse">
              <a:avLst/>
            </a:prstGeom>
            <a:solidFill>
              <a:srgbClr val="E9A700"/>
            </a:solidFill>
            <a:ln w="25400" cap="flat" cmpd="sng">
              <a:solidFill>
                <a:srgbClr val="E9A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765" name="Google Shape;765;p79"/>
          <p:cNvSpPr txBox="1"/>
          <p:nvPr/>
        </p:nvSpPr>
        <p:spPr>
          <a:xfrm>
            <a:off x="4305844" y="3733088"/>
            <a:ext cx="1406400" cy="230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endParaRPr kumimoji="0" sz="1000" b="1"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766" name="Google Shape;766;p79"/>
          <p:cNvSpPr/>
          <p:nvPr/>
        </p:nvSpPr>
        <p:spPr>
          <a:xfrm rot="-1055545">
            <a:off x="2765570" y="3302071"/>
            <a:ext cx="77421" cy="77421"/>
          </a:xfrm>
          <a:prstGeom prst="ellipse">
            <a:avLst/>
          </a:prstGeom>
          <a:solidFill>
            <a:schemeClr val="accent3"/>
          </a:solidFill>
          <a:ln w="25400" cap="flat" cmpd="sng">
            <a:solidFill>
              <a:srgbClr val="828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7" name="Google Shape;767;p79"/>
          <p:cNvSpPr/>
          <p:nvPr/>
        </p:nvSpPr>
        <p:spPr>
          <a:xfrm>
            <a:off x="5824765" y="2539843"/>
            <a:ext cx="77400" cy="77400"/>
          </a:xfrm>
          <a:prstGeom prst="ellipse">
            <a:avLst/>
          </a:prstGeom>
          <a:solidFill>
            <a:srgbClr val="E9A700"/>
          </a:solidFill>
          <a:ln w="25400" cap="flat" cmpd="sng">
            <a:solidFill>
              <a:srgbClr val="E9A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8" name="Google Shape;768;p79"/>
          <p:cNvSpPr/>
          <p:nvPr/>
        </p:nvSpPr>
        <p:spPr>
          <a:xfrm rot="-1055545">
            <a:off x="2781320" y="4062696"/>
            <a:ext cx="77421" cy="77421"/>
          </a:xfrm>
          <a:prstGeom prst="ellipse">
            <a:avLst/>
          </a:prstGeom>
          <a:solidFill>
            <a:schemeClr val="accent3"/>
          </a:solidFill>
          <a:ln w="25400" cap="flat" cmpd="sng">
            <a:solidFill>
              <a:srgbClr val="828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9" name="Google Shape;769;p79"/>
          <p:cNvSpPr/>
          <p:nvPr/>
        </p:nvSpPr>
        <p:spPr>
          <a:xfrm>
            <a:off x="4295152" y="2540406"/>
            <a:ext cx="77400" cy="77400"/>
          </a:xfrm>
          <a:prstGeom prst="ellipse">
            <a:avLst/>
          </a:prstGeom>
          <a:solidFill>
            <a:schemeClr val="accent1"/>
          </a:solidFill>
          <a:ln w="25400" cap="flat" cmpd="sng">
            <a:solidFill>
              <a:srgbClr val="00226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0" name="Google Shape;770;p79"/>
          <p:cNvSpPr/>
          <p:nvPr/>
        </p:nvSpPr>
        <p:spPr>
          <a:xfrm>
            <a:off x="2765522" y="2539843"/>
            <a:ext cx="77400" cy="77400"/>
          </a:xfrm>
          <a:prstGeom prst="ellipse">
            <a:avLst/>
          </a:prstGeom>
          <a:solidFill>
            <a:schemeClr val="accent3"/>
          </a:solidFill>
          <a:ln w="25400" cap="flat" cmpd="sng">
            <a:solidFill>
              <a:srgbClr val="828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1" name="Google Shape;771;p79"/>
          <p:cNvSpPr txBox="1"/>
          <p:nvPr/>
        </p:nvSpPr>
        <p:spPr>
          <a:xfrm>
            <a:off x="2837619" y="2435638"/>
            <a:ext cx="1406400" cy="746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Contact Stages &amp; Workflow</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000000"/>
              </a:buClr>
              <a:buSzTx/>
              <a:buFont typeface="Arial"/>
              <a:buNone/>
              <a:tabLst/>
              <a:defRPr/>
            </a:pPr>
            <a:r>
              <a:rPr kumimoji="0" lang="en" sz="800" b="0" i="0" u="none" strike="noStrike" kern="0" cap="none" spc="0" normalizeH="0" baseline="0" noProof="0" dirty="0">
                <a:ln>
                  <a:noFill/>
                </a:ln>
                <a:solidFill>
                  <a:srgbClr val="626569"/>
                </a:solidFill>
                <a:effectLst/>
                <a:uLnTx/>
                <a:uFillTx/>
                <a:latin typeface="Libre Franklin"/>
                <a:ea typeface="Libre Franklin"/>
                <a:cs typeface="Libre Franklin"/>
                <a:sym typeface="Libre Franklin"/>
              </a:rPr>
              <a:t>Bring contacts into parity with Applications to track funnel stages</a:t>
            </a:r>
            <a:endParaRPr kumimoji="0" sz="1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5" name="Picture 4">
            <a:extLst>
              <a:ext uri="{FF2B5EF4-FFF2-40B4-BE49-F238E27FC236}">
                <a16:creationId xmlns:a16="http://schemas.microsoft.com/office/drawing/2014/main" id="{32B5D837-F87F-E8D4-C8FA-221E07FD50BA}"/>
              </a:ext>
            </a:extLst>
          </p:cNvPr>
          <p:cNvPicPr>
            <a:picLocks noChangeAspect="1"/>
          </p:cNvPicPr>
          <p:nvPr/>
        </p:nvPicPr>
        <p:blipFill>
          <a:blip r:embed="rId3"/>
          <a:stretch>
            <a:fillRect/>
          </a:stretch>
        </p:blipFill>
        <p:spPr>
          <a:xfrm>
            <a:off x="3152986" y="3139848"/>
            <a:ext cx="2838027" cy="7191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2" name="Rectangle 1">
            <a:extLst>
              <a:ext uri="{FF2B5EF4-FFF2-40B4-BE49-F238E27FC236}">
                <a16:creationId xmlns:a16="http://schemas.microsoft.com/office/drawing/2014/main" id="{8D1E9F49-D5FA-F785-50A7-160A12E06B0F}"/>
              </a:ext>
            </a:extLst>
          </p:cNvPr>
          <p:cNvSpPr/>
          <p:nvPr/>
        </p:nvSpPr>
        <p:spPr>
          <a:xfrm>
            <a:off x="-116236" y="1774557"/>
            <a:ext cx="4550612" cy="237899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782" name="Google Shape;782;p81"/>
          <p:cNvSpPr txBox="1">
            <a:spLocks noGrp="1"/>
          </p:cNvSpPr>
          <p:nvPr>
            <p:ph type="body" idx="1"/>
          </p:nvPr>
        </p:nvSpPr>
        <p:spPr>
          <a:xfrm>
            <a:off x="2656114" y="109163"/>
            <a:ext cx="3831772" cy="39528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dirty="0">
                <a:latin typeface="+mj-lt"/>
              </a:rPr>
              <a:t>Portfolio Review and Marketing Automation</a:t>
            </a:r>
            <a:endParaRPr dirty="0">
              <a:latin typeface="+mj-lt"/>
            </a:endParaRPr>
          </a:p>
        </p:txBody>
      </p:sp>
      <p:sp>
        <p:nvSpPr>
          <p:cNvPr id="783" name="Google Shape;783;p81"/>
          <p:cNvSpPr txBox="1">
            <a:spLocks noGrp="1"/>
          </p:cNvSpPr>
          <p:nvPr>
            <p:ph type="body" idx="2"/>
          </p:nvPr>
        </p:nvSpPr>
        <p:spPr>
          <a:xfrm>
            <a:off x="160931" y="2154165"/>
            <a:ext cx="4219200" cy="1743658"/>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600" b="1" dirty="0" err="1">
                <a:solidFill>
                  <a:schemeClr val="bg1"/>
                </a:solidFill>
                <a:latin typeface="+mj-lt"/>
                <a:ea typeface="Lato"/>
                <a:cs typeface="Lato"/>
                <a:sym typeface="Lato"/>
              </a:rPr>
              <a:t>SlideRoom</a:t>
            </a:r>
            <a:r>
              <a:rPr lang="en" sz="1600" dirty="0">
                <a:solidFill>
                  <a:schemeClr val="bg1"/>
                </a:solidFill>
                <a:latin typeface="+mn-lt"/>
                <a:ea typeface="Lato"/>
                <a:cs typeface="Lato"/>
                <a:sym typeface="Lato"/>
              </a:rPr>
              <a:t>, the #1 application tool to view what your applicants make, do, and create such as art, research papers, 3D models, </a:t>
            </a:r>
            <a:r>
              <a:rPr lang="en" sz="1600" dirty="0" err="1">
                <a:solidFill>
                  <a:schemeClr val="bg1"/>
                </a:solidFill>
                <a:latin typeface="+mn-lt"/>
                <a:ea typeface="Lato"/>
                <a:cs typeface="Lato"/>
                <a:sym typeface="Lato"/>
              </a:rPr>
              <a:t>etc</a:t>
            </a:r>
            <a:r>
              <a:rPr lang="en" sz="1600" dirty="0">
                <a:solidFill>
                  <a:schemeClr val="bg1"/>
                </a:solidFill>
                <a:latin typeface="+mn-lt"/>
                <a:ea typeface="Lato"/>
                <a:cs typeface="Lato"/>
                <a:sym typeface="Lato"/>
              </a:rPr>
              <a:t> .  We’re used by everyone, including the Ivy League,  the best art schools, major scientific research facilities, and NASA.</a:t>
            </a:r>
            <a:endParaRPr dirty="0">
              <a:solidFill>
                <a:schemeClr val="bg1"/>
              </a:solidFill>
              <a:latin typeface="+mn-lt"/>
            </a:endParaRPr>
          </a:p>
        </p:txBody>
      </p:sp>
      <p:sp>
        <p:nvSpPr>
          <p:cNvPr id="784" name="Google Shape;784;p81"/>
          <p:cNvSpPr txBox="1">
            <a:spLocks noGrp="1"/>
          </p:cNvSpPr>
          <p:nvPr>
            <p:ph type="body" idx="3"/>
          </p:nvPr>
        </p:nvSpPr>
        <p:spPr>
          <a:xfrm>
            <a:off x="4657298" y="1774557"/>
            <a:ext cx="4219200" cy="2705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600" dirty="0">
                <a:highlight>
                  <a:srgbClr val="FFFFFF"/>
                </a:highlight>
                <a:latin typeface="+mn-lt"/>
                <a:ea typeface="Lato"/>
                <a:cs typeface="Lato"/>
                <a:sym typeface="Lato"/>
              </a:rPr>
              <a:t>Our powerful Enrollment Marketing software, </a:t>
            </a:r>
            <a:r>
              <a:rPr lang="en" sz="1600" b="1" dirty="0">
                <a:highlight>
                  <a:srgbClr val="FFFFFF"/>
                </a:highlight>
                <a:latin typeface="+mj-lt"/>
                <a:ea typeface="Lato"/>
                <a:cs typeface="Lato"/>
                <a:sym typeface="Lato"/>
              </a:rPr>
              <a:t>EMP</a:t>
            </a:r>
            <a:r>
              <a:rPr lang="en" sz="1600" dirty="0">
                <a:highlight>
                  <a:srgbClr val="FFFFFF"/>
                </a:highlight>
                <a:latin typeface="+mn-lt"/>
                <a:ea typeface="Lato"/>
                <a:cs typeface="Lato"/>
                <a:sym typeface="Lato"/>
              </a:rPr>
              <a:t>, built exclusively for higher education, allows you to create, manage, and analyze omnichannel marketing campaigns that are:</a:t>
            </a:r>
            <a:endParaRPr sz="1600" dirty="0">
              <a:highlight>
                <a:srgbClr val="FFFFFF"/>
              </a:highlight>
              <a:latin typeface="+mn-lt"/>
              <a:ea typeface="Lato"/>
              <a:cs typeface="Lato"/>
              <a:sym typeface="Lato"/>
            </a:endParaRPr>
          </a:p>
          <a:p>
            <a:pPr marL="457200" lvl="0" indent="-330200" algn="l" rtl="0">
              <a:lnSpc>
                <a:spcPct val="115000"/>
              </a:lnSpc>
              <a:spcBef>
                <a:spcPts val="1100"/>
              </a:spcBef>
              <a:spcAft>
                <a:spcPts val="0"/>
              </a:spcAft>
              <a:buSzPts val="1600"/>
              <a:buFont typeface="Lato"/>
              <a:buChar char="•"/>
            </a:pPr>
            <a:r>
              <a:rPr lang="en" sz="1600" dirty="0">
                <a:highlight>
                  <a:srgbClr val="FFFFFF"/>
                </a:highlight>
                <a:latin typeface="+mn-lt"/>
                <a:ea typeface="Lato"/>
                <a:cs typeface="Lato"/>
                <a:sym typeface="Lato"/>
              </a:rPr>
              <a:t>Immediate</a:t>
            </a:r>
            <a:endParaRPr sz="1600" dirty="0">
              <a:highlight>
                <a:srgbClr val="FFFFFF"/>
              </a:highlight>
              <a:latin typeface="+mn-lt"/>
              <a:ea typeface="Lato"/>
              <a:cs typeface="Lato"/>
              <a:sym typeface="Lato"/>
            </a:endParaRPr>
          </a:p>
          <a:p>
            <a:pPr marL="457200" lvl="0" indent="-330200" algn="l" rtl="0">
              <a:lnSpc>
                <a:spcPct val="115000"/>
              </a:lnSpc>
              <a:spcBef>
                <a:spcPts val="0"/>
              </a:spcBef>
              <a:spcAft>
                <a:spcPts val="0"/>
              </a:spcAft>
              <a:buSzPts val="1600"/>
              <a:buFont typeface="Lato"/>
              <a:buChar char="•"/>
            </a:pPr>
            <a:r>
              <a:rPr lang="en" sz="1600" dirty="0">
                <a:highlight>
                  <a:srgbClr val="FFFFFF"/>
                </a:highlight>
                <a:latin typeface="+mn-lt"/>
                <a:ea typeface="Lato"/>
                <a:cs typeface="Lato"/>
                <a:sym typeface="Lato"/>
              </a:rPr>
              <a:t>Relevant</a:t>
            </a:r>
            <a:endParaRPr sz="1600" dirty="0">
              <a:highlight>
                <a:srgbClr val="FFFFFF"/>
              </a:highlight>
              <a:latin typeface="+mn-lt"/>
              <a:ea typeface="Lato"/>
              <a:cs typeface="Lato"/>
              <a:sym typeface="Lato"/>
            </a:endParaRPr>
          </a:p>
          <a:p>
            <a:pPr marL="457200" lvl="0" indent="-330200" algn="l" rtl="0">
              <a:lnSpc>
                <a:spcPct val="115000"/>
              </a:lnSpc>
              <a:spcBef>
                <a:spcPts val="0"/>
              </a:spcBef>
              <a:spcAft>
                <a:spcPts val="0"/>
              </a:spcAft>
              <a:buSzPts val="1600"/>
              <a:buFont typeface="Lato"/>
              <a:buChar char="•"/>
            </a:pPr>
            <a:r>
              <a:rPr lang="en" sz="1600" dirty="0">
                <a:highlight>
                  <a:srgbClr val="FFFFFF"/>
                </a:highlight>
                <a:latin typeface="+mn-lt"/>
                <a:ea typeface="Lato"/>
                <a:cs typeface="Lato"/>
                <a:sym typeface="Lato"/>
              </a:rPr>
              <a:t>Automated</a:t>
            </a:r>
            <a:endParaRPr sz="1600" dirty="0">
              <a:highlight>
                <a:srgbClr val="FFFFFF"/>
              </a:highlight>
              <a:latin typeface="+mn-lt"/>
              <a:ea typeface="Lato"/>
              <a:cs typeface="Lato"/>
              <a:sym typeface="Lato"/>
            </a:endParaRPr>
          </a:p>
          <a:p>
            <a:pPr marL="457200" lvl="0" indent="-330200" algn="l" rtl="0">
              <a:lnSpc>
                <a:spcPct val="115000"/>
              </a:lnSpc>
              <a:spcBef>
                <a:spcPts val="0"/>
              </a:spcBef>
              <a:spcAft>
                <a:spcPts val="0"/>
              </a:spcAft>
              <a:buSzPts val="1600"/>
              <a:buFont typeface="Lato"/>
              <a:buChar char="•"/>
            </a:pPr>
            <a:r>
              <a:rPr lang="en" sz="1600" dirty="0">
                <a:highlight>
                  <a:srgbClr val="FFFFFF"/>
                </a:highlight>
                <a:latin typeface="+mn-lt"/>
                <a:ea typeface="Lato"/>
                <a:cs typeface="Lato"/>
                <a:sym typeface="Lato"/>
              </a:rPr>
              <a:t>Trackable</a:t>
            </a:r>
            <a:endParaRPr sz="1600" dirty="0">
              <a:highlight>
                <a:srgbClr val="FFFFFF"/>
              </a:highlight>
              <a:latin typeface="+mn-lt"/>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4"/>
          <p:cNvSpPr txBox="1">
            <a:spLocks noGrp="1"/>
          </p:cNvSpPr>
          <p:nvPr>
            <p:ph type="body" idx="1"/>
          </p:nvPr>
        </p:nvSpPr>
        <p:spPr>
          <a:xfrm>
            <a:off x="1092708" y="1728949"/>
            <a:ext cx="6958584" cy="95097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None/>
            </a:pPr>
            <a:r>
              <a:rPr lang="en" dirty="0"/>
              <a:t>Roadmap: </a:t>
            </a:r>
            <a:r>
              <a:rPr lang="en" dirty="0" err="1"/>
              <a:t>TargetX</a:t>
            </a:r>
            <a:r>
              <a:rPr lang="en" dirty="0"/>
              <a:t>, Admissions by Liaison and </a:t>
            </a:r>
            <a:r>
              <a:rPr lang="en" dirty="0" err="1"/>
              <a:t>SlideRoom</a:t>
            </a:r>
            <a:endParaRPr dirty="0"/>
          </a:p>
        </p:txBody>
      </p:sp>
      <p:sp>
        <p:nvSpPr>
          <p:cNvPr id="528" name="Google Shape;528;p64"/>
          <p:cNvSpPr txBox="1">
            <a:spLocks noGrp="1"/>
          </p:cNvSpPr>
          <p:nvPr>
            <p:ph type="body" idx="2"/>
          </p:nvPr>
        </p:nvSpPr>
        <p:spPr>
          <a:xfrm>
            <a:off x="1092707" y="3032381"/>
            <a:ext cx="6958585" cy="39528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dirty="0"/>
              <a:t>Kevin Butts and Edmund O’Neill </a:t>
            </a:r>
            <a:endParaRPr dirty="0"/>
          </a:p>
          <a:p>
            <a:pPr marL="0" lvl="0" indent="0" algn="ctr" rtl="0">
              <a:lnSpc>
                <a:spcPct val="100000"/>
              </a:lnSpc>
              <a:spcBef>
                <a:spcPts val="0"/>
              </a:spcBef>
              <a:spcAft>
                <a:spcPts val="0"/>
              </a:spcAft>
              <a:buNone/>
            </a:pPr>
            <a:r>
              <a:rPr lang="en" dirty="0"/>
              <a:t>July 28, 2:45 - 3:30 p.m. ET</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82"/>
          <p:cNvSpPr txBox="1">
            <a:spLocks noGrp="1"/>
          </p:cNvSpPr>
          <p:nvPr>
            <p:ph type="body" idx="1"/>
          </p:nvPr>
        </p:nvSpPr>
        <p:spPr>
          <a:xfrm>
            <a:off x="1092708" y="1886716"/>
            <a:ext cx="6958584" cy="95097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None/>
            </a:pPr>
            <a:r>
              <a:rPr lang="en"/>
              <a:t>Q &amp; 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4C6213-80A3-C6C6-76EC-35F57D010FBC}"/>
              </a:ext>
            </a:extLst>
          </p:cNvPr>
          <p:cNvSpPr>
            <a:spLocks noGrp="1"/>
          </p:cNvSpPr>
          <p:nvPr>
            <p:ph type="body" idx="1"/>
          </p:nvPr>
        </p:nvSpPr>
        <p:spPr>
          <a:xfrm>
            <a:off x="291770" y="2049738"/>
            <a:ext cx="7154305" cy="651917"/>
          </a:xfrm>
        </p:spPr>
        <p:txBody>
          <a:bodyPr/>
          <a:lstStyle/>
          <a:p>
            <a:r>
              <a:rPr lang="en-LB" dirty="0"/>
              <a:t>Thank You</a:t>
            </a:r>
          </a:p>
        </p:txBody>
      </p:sp>
    </p:spTree>
    <p:extLst>
      <p:ext uri="{BB962C8B-B14F-4D97-AF65-F5344CB8AC3E}">
        <p14:creationId xmlns:p14="http://schemas.microsoft.com/office/powerpoint/2010/main" val="4054620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4" name="Google Shape;534;p65"/>
          <p:cNvPicPr preferRelativeResize="0">
            <a:picLocks noGrp="1"/>
          </p:cNvPicPr>
          <p:nvPr>
            <p:ph type="pic" idx="3"/>
          </p:nvPr>
        </p:nvPicPr>
        <p:blipFill rotWithShape="1">
          <a:blip r:embed="rId3">
            <a:alphaModFix/>
          </a:blip>
          <a:srcRect l="6294" r="6285"/>
          <a:stretch/>
        </p:blipFill>
        <p:spPr>
          <a:xfrm>
            <a:off x="5106971" y="941964"/>
            <a:ext cx="1893000" cy="1892400"/>
          </a:xfrm>
          <a:prstGeom prst="ellipse">
            <a:avLst/>
          </a:prstGeom>
          <a:solidFill>
            <a:schemeClr val="lt1"/>
          </a:solidFill>
          <a:ln w="12700" cap="flat" cmpd="sng">
            <a:solidFill>
              <a:schemeClr val="lt1"/>
            </a:solidFill>
            <a:prstDash val="solid"/>
            <a:round/>
            <a:headEnd type="none" w="sm" len="sm"/>
            <a:tailEnd type="none" w="sm" len="sm"/>
          </a:ln>
        </p:spPr>
      </p:pic>
      <p:sp>
        <p:nvSpPr>
          <p:cNvPr id="535" name="Google Shape;535;p65"/>
          <p:cNvSpPr txBox="1">
            <a:spLocks noGrp="1"/>
          </p:cNvSpPr>
          <p:nvPr>
            <p:ph type="body" idx="1"/>
          </p:nvPr>
        </p:nvSpPr>
        <p:spPr>
          <a:xfrm>
            <a:off x="1856551" y="2961116"/>
            <a:ext cx="2505000" cy="327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dirty="0"/>
              <a:t>Kevin Butts</a:t>
            </a:r>
            <a:endParaRPr dirty="0"/>
          </a:p>
        </p:txBody>
      </p:sp>
      <p:sp>
        <p:nvSpPr>
          <p:cNvPr id="536" name="Google Shape;536;p65"/>
          <p:cNvSpPr txBox="1">
            <a:spLocks noGrp="1"/>
          </p:cNvSpPr>
          <p:nvPr>
            <p:ph type="body" idx="4"/>
          </p:nvPr>
        </p:nvSpPr>
        <p:spPr>
          <a:xfrm>
            <a:off x="1751326" y="3278755"/>
            <a:ext cx="2715449" cy="68919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dirty="0"/>
              <a:t>Vice President of Product Management, Student Lifecycle</a:t>
            </a:r>
            <a:endParaRPr dirty="0"/>
          </a:p>
        </p:txBody>
      </p:sp>
      <p:sp>
        <p:nvSpPr>
          <p:cNvPr id="537" name="Google Shape;537;p65"/>
          <p:cNvSpPr txBox="1">
            <a:spLocks noGrp="1"/>
          </p:cNvSpPr>
          <p:nvPr>
            <p:ph type="body" idx="5"/>
          </p:nvPr>
        </p:nvSpPr>
        <p:spPr>
          <a:xfrm>
            <a:off x="4800933" y="2961116"/>
            <a:ext cx="2505000" cy="327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a:t>Edmund O’Neill</a:t>
            </a:r>
            <a:endParaRPr/>
          </a:p>
        </p:txBody>
      </p:sp>
      <p:sp>
        <p:nvSpPr>
          <p:cNvPr id="538" name="Google Shape;538;p65"/>
          <p:cNvSpPr txBox="1">
            <a:spLocks noGrp="1"/>
          </p:cNvSpPr>
          <p:nvPr>
            <p:ph type="body" idx="6"/>
          </p:nvPr>
        </p:nvSpPr>
        <p:spPr>
          <a:xfrm>
            <a:off x="4800933" y="3255318"/>
            <a:ext cx="2505075" cy="68919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dirty="0"/>
              <a:t>Senior Director, Product Management</a:t>
            </a:r>
            <a:endParaRPr dirty="0"/>
          </a:p>
        </p:txBody>
      </p:sp>
      <p:sp>
        <p:nvSpPr>
          <p:cNvPr id="539" name="Google Shape;539;p65"/>
          <p:cNvSpPr txBox="1">
            <a:spLocks noGrp="1"/>
          </p:cNvSpPr>
          <p:nvPr>
            <p:ph type="body" idx="7"/>
          </p:nvPr>
        </p:nvSpPr>
        <p:spPr>
          <a:xfrm>
            <a:off x="1994134" y="201933"/>
            <a:ext cx="5155732" cy="39528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US" dirty="0"/>
              <a:t>Panelists</a:t>
            </a:r>
            <a:endParaRPr dirty="0"/>
          </a:p>
        </p:txBody>
      </p:sp>
      <p:pic>
        <p:nvPicPr>
          <p:cNvPr id="2" name="Google Shape;542;p65">
            <a:extLst>
              <a:ext uri="{FF2B5EF4-FFF2-40B4-BE49-F238E27FC236}">
                <a16:creationId xmlns:a16="http://schemas.microsoft.com/office/drawing/2014/main" id="{89FDE881-5C1E-45C1-DB62-B20BA3109A32}"/>
              </a:ext>
            </a:extLst>
          </p:cNvPr>
          <p:cNvPicPr preferRelativeResize="0">
            <a:picLocks noGrp="1"/>
          </p:cNvPicPr>
          <p:nvPr>
            <p:ph type="pic" idx="2"/>
          </p:nvPr>
        </p:nvPicPr>
        <p:blipFill rotWithShape="1">
          <a:blip r:embed="rId4">
            <a:alphaModFix/>
          </a:blip>
          <a:srcRect l="4037" t="5082" r="9123" b="8615"/>
          <a:stretch/>
        </p:blipFill>
        <p:spPr>
          <a:xfrm>
            <a:off x="2162175" y="941388"/>
            <a:ext cx="1893888" cy="1892300"/>
          </a:xfrm>
          <a:prstGeom prst="ellipse">
            <a:avLst/>
          </a:prstGeom>
          <a:solidFill>
            <a:srgbClr val="FFFFFF"/>
          </a:solidFill>
          <a:ln w="12700" cap="flat" cmpd="sng">
            <a:solidFill>
              <a:srgbClr val="FFFFFF"/>
            </a:solidFill>
            <a:prstDash val="solid"/>
            <a:round/>
            <a:headEnd type="none" w="sm" len="sm"/>
            <a:tailEnd type="none" w="sm" len="sm"/>
          </a:ln>
        </p:spPr>
      </p:pic>
      <p:pic>
        <p:nvPicPr>
          <p:cNvPr id="7" name="Graphic 6">
            <a:extLst>
              <a:ext uri="{FF2B5EF4-FFF2-40B4-BE49-F238E27FC236}">
                <a16:creationId xmlns:a16="http://schemas.microsoft.com/office/drawing/2014/main" id="{8C3933F7-8B45-4C0B-0C3C-54DBA97133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4134" y="3820890"/>
            <a:ext cx="2295075" cy="540375"/>
          </a:xfrm>
          <a:prstGeom prst="rect">
            <a:avLst/>
          </a:prstGeom>
        </p:spPr>
      </p:pic>
      <p:pic>
        <p:nvPicPr>
          <p:cNvPr id="8" name="Graphic 7">
            <a:extLst>
              <a:ext uri="{FF2B5EF4-FFF2-40B4-BE49-F238E27FC236}">
                <a16:creationId xmlns:a16="http://schemas.microsoft.com/office/drawing/2014/main" id="{2A3A59FC-30E3-EC03-40F4-D459C52932BF}"/>
              </a:ext>
            </a:extLst>
          </p:cNvPr>
          <p:cNvPicPr>
            <a:picLocks noChangeAspect="1"/>
          </p:cNvPicPr>
          <p:nvPr/>
        </p:nvPicPr>
        <p:blipFill>
          <a:blip r:embed="rId7"/>
          <a:srcRect/>
          <a:stretch/>
        </p:blipFill>
        <p:spPr>
          <a:xfrm>
            <a:off x="5262269" y="3731457"/>
            <a:ext cx="1582327" cy="7192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66"/>
          <p:cNvPicPr preferRelativeResize="0">
            <a:picLocks noGrp="1"/>
          </p:cNvPicPr>
          <p:nvPr>
            <p:ph type="pic" idx="2"/>
          </p:nvPr>
        </p:nvPicPr>
        <p:blipFill rotWithShape="1">
          <a:blip r:embed="rId3">
            <a:alphaModFix/>
          </a:blip>
          <a:srcRect/>
          <a:stretch/>
        </p:blipFill>
        <p:spPr>
          <a:xfrm>
            <a:off x="4048125" y="0"/>
            <a:ext cx="5095875" cy="4737100"/>
          </a:xfrm>
          <a:prstGeom prst="rect">
            <a:avLst/>
          </a:prstGeom>
          <a:noFill/>
          <a:ln>
            <a:noFill/>
          </a:ln>
        </p:spPr>
      </p:pic>
      <p:sp>
        <p:nvSpPr>
          <p:cNvPr id="549" name="Google Shape;549;p66"/>
          <p:cNvSpPr/>
          <p:nvPr/>
        </p:nvSpPr>
        <p:spPr>
          <a:xfrm>
            <a:off x="3265299" y="0"/>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56"/>
              <a:buFont typeface="Arial"/>
              <a:buNone/>
              <a:tabLst/>
              <a:defRPr/>
            </a:pPr>
            <a:endParaRPr kumimoji="0" sz="7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0" name="Google Shape;550;p66"/>
          <p:cNvSpPr txBox="1">
            <a:spLocks noGrp="1"/>
          </p:cNvSpPr>
          <p:nvPr>
            <p:ph type="body" idx="1"/>
          </p:nvPr>
        </p:nvSpPr>
        <p:spPr>
          <a:xfrm>
            <a:off x="277368" y="734772"/>
            <a:ext cx="5472349" cy="3952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dirty="0"/>
              <a:t>Agenda</a:t>
            </a:r>
            <a:endParaRPr dirty="0"/>
          </a:p>
        </p:txBody>
      </p:sp>
      <p:sp>
        <p:nvSpPr>
          <p:cNvPr id="551" name="Google Shape;551;p66"/>
          <p:cNvSpPr txBox="1">
            <a:spLocks noGrp="1"/>
          </p:cNvSpPr>
          <p:nvPr>
            <p:ph type="body" idx="3"/>
          </p:nvPr>
        </p:nvSpPr>
        <p:spPr>
          <a:xfrm>
            <a:off x="277369" y="1633784"/>
            <a:ext cx="4573306" cy="3005345"/>
          </a:xfrm>
          <a:prstGeom prst="rect">
            <a:avLst/>
          </a:prstGeom>
          <a:noFill/>
          <a:ln>
            <a:noFill/>
          </a:ln>
        </p:spPr>
        <p:txBody>
          <a:bodyPr spcFirstLastPara="1" wrap="square" lIns="91425" tIns="45700" rIns="91425" bIns="45700" anchor="t" anchorCtr="0">
            <a:noAutofit/>
          </a:bodyPr>
          <a:lstStyle/>
          <a:p>
            <a:pPr marL="477837" indent="-342900"/>
            <a:r>
              <a:rPr lang="en" dirty="0"/>
              <a:t>TargetX Roadmap</a:t>
            </a:r>
          </a:p>
          <a:p>
            <a:pPr marL="477837" indent="-342900"/>
            <a:endParaRPr dirty="0"/>
          </a:p>
          <a:p>
            <a:pPr marL="477837" indent="-342900">
              <a:spcBef>
                <a:spcPts val="600"/>
              </a:spcBef>
            </a:pPr>
            <a:r>
              <a:rPr lang="en" dirty="0"/>
              <a:t>Admissions by Liaison Demo</a:t>
            </a:r>
          </a:p>
          <a:p>
            <a:pPr marL="477837" indent="-342900">
              <a:spcBef>
                <a:spcPts val="600"/>
              </a:spcBef>
            </a:pPr>
            <a:endParaRPr dirty="0"/>
          </a:p>
          <a:p>
            <a:pPr marL="477837" indent="-342900">
              <a:spcBef>
                <a:spcPts val="600"/>
              </a:spcBef>
              <a:spcAft>
                <a:spcPts val="600"/>
              </a:spcAft>
            </a:pPr>
            <a:r>
              <a:rPr lang="en" dirty="0" err="1"/>
              <a:t>SlideRoom</a:t>
            </a:r>
            <a:r>
              <a:rPr lang="en" dirty="0"/>
              <a:t> Roadmap</a:t>
            </a:r>
            <a:endParaRPr dirty="0"/>
          </a:p>
        </p:txBody>
      </p:sp>
      <p:grpSp>
        <p:nvGrpSpPr>
          <p:cNvPr id="552" name="Google Shape;552;p66"/>
          <p:cNvGrpSpPr/>
          <p:nvPr/>
        </p:nvGrpSpPr>
        <p:grpSpPr>
          <a:xfrm>
            <a:off x="7378107" y="-1"/>
            <a:ext cx="1545718" cy="1233385"/>
            <a:chOff x="7378106" y="-1"/>
            <a:chExt cx="1545718" cy="1233385"/>
          </a:xfrm>
        </p:grpSpPr>
        <p:sp>
          <p:nvSpPr>
            <p:cNvPr id="553" name="Google Shape;553;p66"/>
            <p:cNvSpPr/>
            <p:nvPr/>
          </p:nvSpPr>
          <p:spPr>
            <a:xfrm rot="5400000">
              <a:off x="7534273" y="-156167"/>
              <a:ext cx="1233385" cy="1545718"/>
            </a:xfrm>
            <a:prstGeom prst="homePlate">
              <a:avLst>
                <a:gd name="adj" fmla="val 33056"/>
              </a:avLst>
            </a:prstGeom>
            <a:solidFill>
              <a:schemeClr val="accen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54" name="Google Shape;554;p66"/>
            <p:cNvPicPr preferRelativeResize="0"/>
            <p:nvPr/>
          </p:nvPicPr>
          <p:blipFill rotWithShape="1">
            <a:blip r:embed="rId4">
              <a:alphaModFix/>
            </a:blip>
            <a:srcRect/>
            <a:stretch/>
          </p:blipFill>
          <p:spPr>
            <a:xfrm>
              <a:off x="7420319" y="70237"/>
              <a:ext cx="1461295" cy="669436"/>
            </a:xfrm>
            <a:prstGeom prst="rect">
              <a:avLst/>
            </a:prstGeom>
            <a:noFill/>
            <a:ln>
              <a:noFill/>
            </a:ln>
          </p:spPr>
        </p:pic>
      </p:grpSp>
      <p:grpSp>
        <p:nvGrpSpPr>
          <p:cNvPr id="555" name="Google Shape;555;p66"/>
          <p:cNvGrpSpPr/>
          <p:nvPr/>
        </p:nvGrpSpPr>
        <p:grpSpPr>
          <a:xfrm>
            <a:off x="7342895" y="-5805"/>
            <a:ext cx="1598530" cy="1233385"/>
            <a:chOff x="7342895" y="-5805"/>
            <a:chExt cx="1598530" cy="1233385"/>
          </a:xfrm>
        </p:grpSpPr>
        <p:sp>
          <p:nvSpPr>
            <p:cNvPr id="556" name="Google Shape;556;p66"/>
            <p:cNvSpPr/>
            <p:nvPr/>
          </p:nvSpPr>
          <p:spPr>
            <a:xfrm rot="5400000">
              <a:off x="7525468" y="-161971"/>
              <a:ext cx="1233385" cy="1545718"/>
            </a:xfrm>
            <a:prstGeom prst="homePlate">
              <a:avLst>
                <a:gd name="adj" fmla="val 33056"/>
              </a:avLst>
            </a:prstGeom>
            <a:solidFill>
              <a:schemeClr val="lt1"/>
            </a:solidFill>
            <a:ln>
              <a:noFill/>
            </a:ln>
            <a:effectLst>
              <a:outerShdw blurRad="50800" dist="38100" dir="2700000" algn="tl" rotWithShape="0">
                <a:srgbClr val="000000">
                  <a:alpha val="25882"/>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57" name="Google Shape;557;p66"/>
            <p:cNvPicPr preferRelativeResize="0"/>
            <p:nvPr/>
          </p:nvPicPr>
          <p:blipFill rotWithShape="1">
            <a:blip r:embed="rId5">
              <a:alphaModFix/>
            </a:blip>
            <a:srcRect/>
            <a:stretch/>
          </p:blipFill>
          <p:spPr>
            <a:xfrm>
              <a:off x="7342895" y="19811"/>
              <a:ext cx="1598530" cy="810018"/>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1000"/>
                                        <p:tgtEl>
                                          <p:spTgt spid="552"/>
                                        </p:tgtEl>
                                      </p:cBhvr>
                                    </p:animEffect>
                                  </p:childTnLst>
                                </p:cTn>
                              </p:par>
                              <p:par>
                                <p:cTn id="8" presetID="10" presetClass="entr" presetSubtype="0" fill="hold" nodeType="withEffect">
                                  <p:stCondLst>
                                    <p:cond delay="0"/>
                                  </p:stCondLst>
                                  <p:childTnLst>
                                    <p:set>
                                      <p:cBhvr>
                                        <p:cTn id="9" dur="1" fill="hold">
                                          <p:stCondLst>
                                            <p:cond delay="0"/>
                                          </p:stCondLst>
                                        </p:cTn>
                                        <p:tgtEl>
                                          <p:spTgt spid="555"/>
                                        </p:tgtEl>
                                        <p:attrNameLst>
                                          <p:attrName>style.visibility</p:attrName>
                                        </p:attrNameLst>
                                      </p:cBhvr>
                                      <p:to>
                                        <p:strVal val="visible"/>
                                      </p:to>
                                    </p:set>
                                    <p:animEffect transition="in" filter="fade">
                                      <p:cBhvr>
                                        <p:cTn id="10" dur="10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 name="Picture 4">
            <a:extLst>
              <a:ext uri="{FF2B5EF4-FFF2-40B4-BE49-F238E27FC236}">
                <a16:creationId xmlns:a16="http://schemas.microsoft.com/office/drawing/2014/main" id="{885327E7-AE5D-DD9F-FA8B-1168DD06F135}"/>
              </a:ext>
            </a:extLst>
          </p:cNvPr>
          <p:cNvPicPr>
            <a:picLocks noChangeAspect="1"/>
          </p:cNvPicPr>
          <p:nvPr/>
        </p:nvPicPr>
        <p:blipFill>
          <a:blip r:embed="rId3"/>
          <a:stretch>
            <a:fillRect/>
          </a:stretch>
        </p:blipFill>
        <p:spPr>
          <a:xfrm>
            <a:off x="352213" y="3042356"/>
            <a:ext cx="2485813" cy="746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8"/>
          <p:cNvSpPr txBox="1">
            <a:spLocks noGrp="1"/>
          </p:cNvSpPr>
          <p:nvPr>
            <p:ph type="body" idx="1"/>
          </p:nvPr>
        </p:nvSpPr>
        <p:spPr>
          <a:xfrm>
            <a:off x="2656113" y="221040"/>
            <a:ext cx="3831900" cy="395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a:t>‘21-’22 Highlights</a:t>
            </a:r>
            <a:endParaRPr/>
          </a:p>
        </p:txBody>
      </p:sp>
      <p:pic>
        <p:nvPicPr>
          <p:cNvPr id="569" name="Google Shape;569;p68"/>
          <p:cNvPicPr preferRelativeResize="0"/>
          <p:nvPr/>
        </p:nvPicPr>
        <p:blipFill rotWithShape="1">
          <a:blip r:embed="rId3">
            <a:alphaModFix/>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26725" t="23925" r="28433" b="34722"/>
          <a:stretch/>
        </p:blipFill>
        <p:spPr>
          <a:xfrm>
            <a:off x="1167875" y="2131975"/>
            <a:ext cx="1274400" cy="846926"/>
          </a:xfrm>
          <a:prstGeom prst="rect">
            <a:avLst/>
          </a:prstGeom>
          <a:noFill/>
          <a:ln>
            <a:noFill/>
          </a:ln>
        </p:spPr>
      </p:pic>
      <p:sp>
        <p:nvSpPr>
          <p:cNvPr id="570" name="Google Shape;570;p68"/>
          <p:cNvSpPr txBox="1"/>
          <p:nvPr/>
        </p:nvSpPr>
        <p:spPr>
          <a:xfrm>
            <a:off x="1560887" y="3326600"/>
            <a:ext cx="6022225" cy="50780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1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rPr>
              <a:t>Continued focus on Client-reported issues</a:t>
            </a:r>
            <a:endParaRPr kumimoji="0" sz="21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endParaRPr>
          </a:p>
        </p:txBody>
      </p:sp>
      <p:sp>
        <p:nvSpPr>
          <p:cNvPr id="571" name="Google Shape;571;p68"/>
          <p:cNvSpPr txBox="1"/>
          <p:nvPr/>
        </p:nvSpPr>
        <p:spPr>
          <a:xfrm>
            <a:off x="989724" y="1670275"/>
            <a:ext cx="3207600" cy="461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rPr>
              <a:t>Recruitment &amp; Retention</a:t>
            </a:r>
            <a:endParaRPr kumimoji="0" sz="1800" b="1"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endParaRPr>
          </a:p>
        </p:txBody>
      </p:sp>
      <p:sp>
        <p:nvSpPr>
          <p:cNvPr id="572" name="Google Shape;572;p68"/>
          <p:cNvSpPr txBox="1"/>
          <p:nvPr/>
        </p:nvSpPr>
        <p:spPr>
          <a:xfrm>
            <a:off x="4615175" y="1685575"/>
            <a:ext cx="2795700" cy="461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rPr>
              <a:t>Communication Tools</a:t>
            </a:r>
            <a:endParaRPr kumimoji="0" sz="1800" b="1"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endParaRPr>
          </a:p>
        </p:txBody>
      </p:sp>
      <p:pic>
        <p:nvPicPr>
          <p:cNvPr id="573" name="Google Shape;573;p68"/>
          <p:cNvPicPr preferRelativeResize="0"/>
          <p:nvPr/>
        </p:nvPicPr>
        <p:blipFill rotWithShape="1">
          <a:blip r:embed="rId5">
            <a:alphaModFix/>
            <a:duotone>
              <a:schemeClr val="accent5">
                <a:shade val="45000"/>
                <a:satMod val="135000"/>
              </a:schemeClr>
              <a:prstClr val="white"/>
            </a:duotone>
          </a:blip>
          <a:srcRect l="13495" t="36151" r="62033" b="15914"/>
          <a:stretch/>
        </p:blipFill>
        <p:spPr>
          <a:xfrm>
            <a:off x="6081526" y="2082625"/>
            <a:ext cx="1130549" cy="846925"/>
          </a:xfrm>
          <a:prstGeom prst="rect">
            <a:avLst/>
          </a:prstGeom>
          <a:noFill/>
          <a:ln>
            <a:noFill/>
          </a:ln>
        </p:spPr>
      </p:pic>
      <p:pic>
        <p:nvPicPr>
          <p:cNvPr id="574" name="Google Shape;574;p68"/>
          <p:cNvPicPr preferRelativeResize="0"/>
          <p:nvPr/>
        </p:nvPicPr>
        <p:blipFill rotWithShape="1">
          <a:blip r:embed="rId5">
            <a:alphaModFix/>
            <a:duotone>
              <a:schemeClr val="accent4">
                <a:shade val="45000"/>
                <a:satMod val="135000"/>
              </a:schemeClr>
              <a:prstClr val="white"/>
            </a:duotone>
          </a:blip>
          <a:srcRect l="67045" t="38569" r="14977" b="20585"/>
          <a:stretch/>
        </p:blipFill>
        <p:spPr>
          <a:xfrm>
            <a:off x="4824175" y="2131975"/>
            <a:ext cx="974724" cy="846925"/>
          </a:xfrm>
          <a:prstGeom prst="rect">
            <a:avLst/>
          </a:prstGeom>
          <a:noFill/>
          <a:ln>
            <a:noFill/>
          </a:ln>
        </p:spPr>
      </p:pic>
      <p:pic>
        <p:nvPicPr>
          <p:cNvPr id="575" name="Google Shape;575;p68"/>
          <p:cNvPicPr preferRelativeResize="0"/>
          <p:nvPr/>
        </p:nvPicPr>
        <p:blipFill rotWithShape="1">
          <a:blip r:embed="rId6">
            <a:alphaModFix/>
            <a:duotone>
              <a:schemeClr val="accent2">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Lst>
          </a:blip>
          <a:srcRect b="18831"/>
          <a:stretch/>
        </p:blipFill>
        <p:spPr>
          <a:xfrm>
            <a:off x="2599525" y="2131975"/>
            <a:ext cx="1388947" cy="846925"/>
          </a:xfrm>
          <a:prstGeom prst="rect">
            <a:avLst/>
          </a:prstGeom>
          <a:noFill/>
          <a:ln>
            <a:noFill/>
          </a:ln>
        </p:spPr>
      </p:pic>
      <p:sp>
        <p:nvSpPr>
          <p:cNvPr id="5" name="TextBox 4">
            <a:extLst>
              <a:ext uri="{FF2B5EF4-FFF2-40B4-BE49-F238E27FC236}">
                <a16:creationId xmlns:a16="http://schemas.microsoft.com/office/drawing/2014/main" id="{E14AA1E4-A44D-5DDB-D594-07771983AAC9}"/>
              </a:ext>
            </a:extLst>
          </p:cNvPr>
          <p:cNvSpPr txBox="1"/>
          <p:nvPr/>
        </p:nvSpPr>
        <p:spPr>
          <a:xfrm>
            <a:off x="1600992" y="3400833"/>
            <a:ext cx="47083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B" sz="2400" b="0" i="0" u="none" strike="noStrike" kern="0" cap="none" spc="0" normalizeH="0" baseline="0" noProof="0" dirty="0">
                <a:ln>
                  <a:noFill/>
                </a:ln>
                <a:solidFill>
                  <a:srgbClr val="000000"/>
                </a:solidFill>
                <a:effectLst/>
                <a:uLnTx/>
                <a:uFillTx/>
                <a:latin typeface="Arial"/>
                <a:cs typeface="Arial"/>
                <a:sym typeface="Aria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9"/>
          <p:cNvSpPr/>
          <p:nvPr/>
        </p:nvSpPr>
        <p:spPr>
          <a:xfrm>
            <a:off x="4242250" y="667625"/>
            <a:ext cx="682800" cy="253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69"/>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2000" dirty="0">
                <a:latin typeface="Franklin Gothic Medium" panose="020B0603020102020204" pitchFamily="34" charset="0"/>
                <a:ea typeface="Libre Franklin"/>
                <a:cs typeface="Libre Franklin"/>
                <a:sym typeface="Libre Franklin"/>
              </a:rPr>
              <a:t>The 22-23 Roadmap Theme</a:t>
            </a:r>
            <a:endParaRPr sz="2000" dirty="0">
              <a:latin typeface="Franklin Gothic Medium" panose="020B0603020102020204" pitchFamily="34" charset="0"/>
              <a:ea typeface="Libre Franklin"/>
              <a:cs typeface="Libre Franklin"/>
              <a:sym typeface="Libre Franklin"/>
            </a:endParaRPr>
          </a:p>
        </p:txBody>
      </p:sp>
      <p:sp>
        <p:nvSpPr>
          <p:cNvPr id="582" name="Google Shape;582;p69"/>
          <p:cNvSpPr txBox="1"/>
          <p:nvPr/>
        </p:nvSpPr>
        <p:spPr>
          <a:xfrm>
            <a:off x="1912300" y="950135"/>
            <a:ext cx="5219100" cy="5541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FFFF"/>
                </a:solidFill>
                <a:effectLst/>
                <a:uLnTx/>
                <a:uFillTx/>
                <a:latin typeface="Franklin Gothic Medium" panose="020B0603020102020204" pitchFamily="34" charset="0"/>
                <a:ea typeface="+mn-ea"/>
                <a:cs typeface="+mn-cs"/>
                <a:sym typeface="Arial"/>
              </a:rPr>
              <a:t>Firm Up Our Foundation</a:t>
            </a:r>
            <a:endParaRPr kumimoji="0" sz="2400" b="1" i="0" u="none" strike="noStrike" kern="0" cap="none" spc="0" normalizeH="0" baseline="0" noProof="0" dirty="0">
              <a:ln>
                <a:noFill/>
              </a:ln>
              <a:solidFill>
                <a:srgbClr val="FFFFFF"/>
              </a:solidFill>
              <a:effectLst/>
              <a:uLnTx/>
              <a:uFillTx/>
              <a:latin typeface="Franklin Gothic Medium" panose="020B0603020102020204" pitchFamily="34" charset="0"/>
              <a:ea typeface="+mn-ea"/>
              <a:cs typeface="+mn-cs"/>
              <a:sym typeface="Arial"/>
            </a:endParaRPr>
          </a:p>
        </p:txBody>
      </p:sp>
      <p:sp>
        <p:nvSpPr>
          <p:cNvPr id="583" name="Google Shape;583;p69"/>
          <p:cNvSpPr txBox="1"/>
          <p:nvPr/>
        </p:nvSpPr>
        <p:spPr>
          <a:xfrm>
            <a:off x="244150" y="2284175"/>
            <a:ext cx="8555400" cy="2123628"/>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 sz="1800" b="1" i="0" u="none" strike="noStrike" kern="0" cap="none" spc="0" normalizeH="0" baseline="0" noProof="0" dirty="0">
                <a:ln>
                  <a:noFill/>
                </a:ln>
                <a:solidFill>
                  <a:srgbClr val="382F2C"/>
                </a:solidFill>
                <a:effectLst/>
                <a:uLnTx/>
                <a:uFillTx/>
                <a:latin typeface="Franklin Gothic Medium" panose="020B0603020102020204" pitchFamily="34" charset="0"/>
                <a:ea typeface="+mn-ea"/>
                <a:cs typeface="+mn-cs"/>
                <a:sym typeface="Arial"/>
              </a:rPr>
              <a:t>Make it easier to use other Liaison products</a:t>
            </a:r>
            <a:r>
              <a:rPr kumimoji="0" lang="en" sz="1800" b="0" i="0" u="none" strike="noStrike" kern="0" cap="none" spc="0" normalizeH="0" baseline="0" noProof="0" dirty="0">
                <a:ln>
                  <a:noFill/>
                </a:ln>
                <a:solidFill>
                  <a:srgbClr val="382F2C"/>
                </a:solidFill>
                <a:effectLst/>
                <a:uLnTx/>
                <a:uFillTx/>
                <a:latin typeface="Franklin Gothic Book" panose="020B0503020102020204" pitchFamily="34" charset="0"/>
                <a:ea typeface="+mn-ea"/>
                <a:cs typeface="+mn-cs"/>
                <a:sym typeface="Arial"/>
              </a:rPr>
              <a:t>, and reduce your reliance on third-party products</a:t>
            </a:r>
          </a:p>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sz="1800" b="0" i="0" u="none" strike="noStrike" kern="0" cap="none" spc="0" normalizeH="0" baseline="0" noProof="0" dirty="0">
              <a:ln>
                <a:noFill/>
              </a:ln>
              <a:solidFill>
                <a:srgbClr val="382F2C"/>
              </a:solidFill>
              <a:effectLst/>
              <a:uLnTx/>
              <a:uFillTx/>
              <a:latin typeface="Franklin Gothic Book" panose="020B0503020102020204"/>
              <a:ea typeface="+mn-ea"/>
              <a:cs typeface="+mn-cs"/>
              <a:sym typeface="Arial"/>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 sz="1800" b="1" i="0" u="none" strike="noStrike" kern="0" cap="none" spc="0" normalizeH="0" baseline="0" noProof="0" dirty="0">
                <a:ln>
                  <a:noFill/>
                </a:ln>
                <a:solidFill>
                  <a:srgbClr val="382F2C"/>
                </a:solidFill>
                <a:effectLst/>
                <a:uLnTx/>
                <a:uFillTx/>
                <a:latin typeface="Franklin Gothic Medium" panose="020B0603020102020204" pitchFamily="34" charset="0"/>
                <a:ea typeface="+mn-ea"/>
                <a:cs typeface="+mn-cs"/>
                <a:sym typeface="Arial"/>
              </a:rPr>
              <a:t>Iterate on and modernize </a:t>
            </a:r>
            <a:r>
              <a:rPr kumimoji="0" lang="en" sz="1800" b="0" i="0" u="none" strike="noStrike" kern="0" cap="none" spc="0" normalizeH="0" baseline="0" noProof="0" dirty="0">
                <a:ln>
                  <a:noFill/>
                </a:ln>
                <a:solidFill>
                  <a:srgbClr val="382F2C"/>
                </a:solidFill>
                <a:effectLst/>
                <a:uLnTx/>
                <a:uFillTx/>
                <a:latin typeface="Franklin Gothic Book" panose="020B0503020102020204" pitchFamily="34" charset="0"/>
                <a:ea typeface="+mn-ea"/>
                <a:cs typeface="+mn-cs"/>
                <a:sym typeface="Arial"/>
              </a:rPr>
              <a:t>existing features, like Forms and Appt Scheduler</a:t>
            </a:r>
          </a:p>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sz="1800" b="1" i="0" u="none" strike="noStrike" kern="0" cap="none" spc="0" normalizeH="0" baseline="0" noProof="0" dirty="0">
              <a:ln>
                <a:noFill/>
              </a:ln>
              <a:solidFill>
                <a:srgbClr val="382F2C"/>
              </a:solidFill>
              <a:effectLst/>
              <a:uLnTx/>
              <a:uFillTx/>
              <a:latin typeface="Franklin Gothic Medium" panose="020B0603020102020204" pitchFamily="34" charset="0"/>
              <a:ea typeface="+mn-ea"/>
              <a:cs typeface="+mn-cs"/>
              <a:sym typeface="Arial"/>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 sz="1800" b="1" i="0" u="none" strike="noStrike" kern="0" cap="none" spc="0" normalizeH="0" baseline="0" noProof="0" dirty="0">
                <a:ln>
                  <a:noFill/>
                </a:ln>
                <a:solidFill>
                  <a:srgbClr val="382F2C"/>
                </a:solidFill>
                <a:effectLst/>
                <a:uLnTx/>
                <a:uFillTx/>
                <a:latin typeface="Franklin Gothic Medium" panose="020B0603020102020204" pitchFamily="34" charset="0"/>
                <a:ea typeface="+mn-ea"/>
                <a:cs typeface="+mn-cs"/>
                <a:sym typeface="Arial"/>
              </a:rPr>
              <a:t>Make TargetX and Salesforce Work Better Together, </a:t>
            </a:r>
            <a:r>
              <a:rPr kumimoji="0" lang="en" sz="1800" b="0" i="0" u="none" strike="noStrike" kern="0" cap="none" spc="0" normalizeH="0" baseline="0" noProof="0" dirty="0">
                <a:ln>
                  <a:noFill/>
                </a:ln>
                <a:solidFill>
                  <a:srgbClr val="382F2C"/>
                </a:solidFill>
                <a:effectLst/>
                <a:uLnTx/>
                <a:uFillTx/>
                <a:latin typeface="Franklin Gothic Book" panose="020B0503020102020204" pitchFamily="34" charset="0"/>
                <a:ea typeface="+mn-ea"/>
                <a:cs typeface="+mn-cs"/>
                <a:sym typeface="Arial"/>
              </a:rPr>
              <a:t>so you can take full advantage of your CRM</a:t>
            </a:r>
            <a:endParaRPr kumimoji="0" sz="1800" b="0" i="0" u="none" strike="noStrike" kern="0" cap="none" spc="0" normalizeH="0" baseline="0" noProof="0" dirty="0">
              <a:ln>
                <a:noFill/>
              </a:ln>
              <a:solidFill>
                <a:srgbClr val="382F2C"/>
              </a:solidFill>
              <a:effectLst/>
              <a:uLnTx/>
              <a:uFillTx/>
              <a:latin typeface="Franklin Gothic Book" panose="020B0503020102020204" pitchFamily="34" charset="0"/>
              <a:ea typeface="+mn-ea"/>
              <a:cs typeface="+mn-cs"/>
              <a:sym typeface="Arial"/>
            </a:endParaRPr>
          </a:p>
        </p:txBody>
      </p:sp>
      <p:sp>
        <p:nvSpPr>
          <p:cNvPr id="584" name="Google Shape;584;p69"/>
          <p:cNvSpPr txBox="1"/>
          <p:nvPr/>
        </p:nvSpPr>
        <p:spPr>
          <a:xfrm>
            <a:off x="244150" y="1533545"/>
            <a:ext cx="8779200" cy="461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rPr>
              <a:t>We want to make your life easier and we want to grow the TargetX community. </a:t>
            </a:r>
            <a:endParaRPr kumimoji="0" sz="1800" b="0"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endParaRPr>
          </a:p>
        </p:txBody>
      </p:sp>
      <p:sp>
        <p:nvSpPr>
          <p:cNvPr id="585" name="Google Shape;585;p69"/>
          <p:cNvSpPr txBox="1"/>
          <p:nvPr/>
        </p:nvSpPr>
        <p:spPr>
          <a:xfrm>
            <a:off x="1804400" y="3556475"/>
            <a:ext cx="3834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Google Shape;333;p41" descr="Icon&#10;&#10;Description automatically generated">
            <a:extLst>
              <a:ext uri="{FF2B5EF4-FFF2-40B4-BE49-F238E27FC236}">
                <a16:creationId xmlns:a16="http://schemas.microsoft.com/office/drawing/2014/main" id="{7925620B-E897-2360-3EDD-7EEDD9237F5D}"/>
              </a:ext>
            </a:extLst>
          </p:cNvPr>
          <p:cNvPicPr preferRelativeResize="0"/>
          <p:nvPr/>
        </p:nvPicPr>
        <p:blipFill rotWithShape="1">
          <a:blip r:embed="rId3">
            <a:alphaModFix/>
          </a:blip>
          <a:srcRect/>
          <a:stretch/>
        </p:blipFill>
        <p:spPr>
          <a:xfrm>
            <a:off x="4287491" y="731007"/>
            <a:ext cx="569016" cy="139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2" name="Rectangle 1">
            <a:extLst>
              <a:ext uri="{FF2B5EF4-FFF2-40B4-BE49-F238E27FC236}">
                <a16:creationId xmlns:a16="http://schemas.microsoft.com/office/drawing/2014/main" id="{3AA6409B-9E60-30FA-1DC4-A7D91C6DBC02}"/>
              </a:ext>
            </a:extLst>
          </p:cNvPr>
          <p:cNvSpPr/>
          <p:nvPr/>
        </p:nvSpPr>
        <p:spPr>
          <a:xfrm>
            <a:off x="7349850" y="0"/>
            <a:ext cx="1739550" cy="1459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591" name="Google Shape;591;p70"/>
          <p:cNvSpPr txBox="1"/>
          <p:nvPr/>
        </p:nvSpPr>
        <p:spPr>
          <a:xfrm>
            <a:off x="0" y="98171"/>
            <a:ext cx="9089400" cy="49241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002B86"/>
                </a:solidFill>
                <a:effectLst/>
                <a:uLnTx/>
                <a:uFillTx/>
                <a:latin typeface="Franklin Gothic Medium" panose="020B0603020102020204" pitchFamily="34" charset="0"/>
                <a:cs typeface="Arial"/>
                <a:sym typeface="Arial"/>
              </a:rPr>
              <a:t>TargetX Roadmap: 2022 - 2023: </a:t>
            </a:r>
            <a:r>
              <a:rPr kumimoji="0" lang="en" sz="2000" b="0" i="0" u="none" strike="noStrike" kern="0" cap="none" spc="0" normalizeH="0" baseline="0" noProof="0" dirty="0">
                <a:ln>
                  <a:noFill/>
                </a:ln>
                <a:solidFill>
                  <a:srgbClr val="002B86"/>
                </a:solidFill>
                <a:effectLst/>
                <a:highlight>
                  <a:srgbClr val="FFFF00"/>
                </a:highlight>
                <a:uLnTx/>
                <a:uFillTx/>
                <a:latin typeface="Franklin Gothic Medium" panose="020B0603020102020204" pitchFamily="34" charset="0"/>
                <a:cs typeface="Arial"/>
                <a:sym typeface="Arial"/>
              </a:rPr>
              <a:t>Make It Easier to Use Liaison Products</a:t>
            </a:r>
            <a:endParaRPr kumimoji="0" sz="2000" b="0" i="0" u="none" strike="noStrike" kern="0" cap="none" spc="0" normalizeH="0" baseline="0" noProof="0" dirty="0">
              <a:ln>
                <a:noFill/>
              </a:ln>
              <a:solidFill>
                <a:srgbClr val="002B86"/>
              </a:solidFill>
              <a:effectLst/>
              <a:highlight>
                <a:srgbClr val="FFFF00"/>
              </a:highlight>
              <a:uLnTx/>
              <a:uFillTx/>
              <a:latin typeface="Franklin Gothic Medium" panose="020B0603020102020204" pitchFamily="34" charset="0"/>
              <a:cs typeface="Arial"/>
              <a:sym typeface="Arial"/>
            </a:endParaRPr>
          </a:p>
        </p:txBody>
      </p:sp>
      <p:sp>
        <p:nvSpPr>
          <p:cNvPr id="593" name="Google Shape;593;p70"/>
          <p:cNvSpPr txBox="1"/>
          <p:nvPr/>
        </p:nvSpPr>
        <p:spPr>
          <a:xfrm>
            <a:off x="90750" y="754450"/>
            <a:ext cx="5247000" cy="4002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Franklin Gothic Book" panose="020B0503020102020204"/>
                <a:ea typeface="+mn-ea"/>
                <a:cs typeface="+mn-cs"/>
                <a:sym typeface="Arial"/>
              </a:rPr>
              <a:t>Available Now*</a:t>
            </a:r>
            <a:endParaRPr kumimoji="0" sz="1400" b="1"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594" name="Google Shape;594;p70"/>
          <p:cNvSpPr txBox="1"/>
          <p:nvPr/>
        </p:nvSpPr>
        <p:spPr>
          <a:xfrm>
            <a:off x="6143032" y="754450"/>
            <a:ext cx="2479600" cy="4002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Franklin Gothic Book" panose="020B0503020102020204"/>
                <a:ea typeface="+mn-ea"/>
                <a:cs typeface="+mn-cs"/>
                <a:sym typeface="Arial"/>
              </a:rPr>
              <a:t>Coming This Year</a:t>
            </a:r>
            <a:endParaRPr kumimoji="0" sz="1400" b="1"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595" name="Google Shape;595;p70"/>
          <p:cNvPicPr preferRelativeResize="0"/>
          <p:nvPr/>
        </p:nvPicPr>
        <p:blipFill>
          <a:blip r:embed="rId3">
            <a:alphaModFix/>
          </a:blip>
          <a:stretch>
            <a:fillRect/>
          </a:stretch>
        </p:blipFill>
        <p:spPr>
          <a:xfrm>
            <a:off x="784139" y="1363700"/>
            <a:ext cx="2023196" cy="807601"/>
          </a:xfrm>
          <a:prstGeom prst="rect">
            <a:avLst/>
          </a:prstGeom>
          <a:noFill/>
          <a:ln>
            <a:noFill/>
          </a:ln>
        </p:spPr>
      </p:pic>
      <p:pic>
        <p:nvPicPr>
          <p:cNvPr id="596" name="Google Shape;596;p70"/>
          <p:cNvPicPr preferRelativeResize="0"/>
          <p:nvPr/>
        </p:nvPicPr>
        <p:blipFill rotWithShape="1">
          <a:blip r:embed="rId4"/>
          <a:srcRect l="1457" r="502"/>
          <a:stretch/>
        </p:blipFill>
        <p:spPr>
          <a:xfrm>
            <a:off x="90750" y="2573193"/>
            <a:ext cx="1729480" cy="801839"/>
          </a:xfrm>
          <a:prstGeom prst="rect">
            <a:avLst/>
          </a:prstGeom>
          <a:noFill/>
          <a:ln>
            <a:noFill/>
          </a:ln>
        </p:spPr>
      </p:pic>
      <p:pic>
        <p:nvPicPr>
          <p:cNvPr id="597" name="Google Shape;597;p70"/>
          <p:cNvPicPr preferRelativeResize="0"/>
          <p:nvPr/>
        </p:nvPicPr>
        <p:blipFill>
          <a:blip r:embed="rId5"/>
          <a:srcRect/>
          <a:stretch/>
        </p:blipFill>
        <p:spPr>
          <a:xfrm>
            <a:off x="1897563" y="2730536"/>
            <a:ext cx="1673075" cy="487153"/>
          </a:xfrm>
          <a:prstGeom prst="rect">
            <a:avLst/>
          </a:prstGeom>
          <a:noFill/>
          <a:ln>
            <a:noFill/>
          </a:ln>
        </p:spPr>
      </p:pic>
      <p:pic>
        <p:nvPicPr>
          <p:cNvPr id="598" name="Google Shape;598;p70"/>
          <p:cNvPicPr preferRelativeResize="0"/>
          <p:nvPr/>
        </p:nvPicPr>
        <p:blipFill>
          <a:blip r:embed="rId6"/>
          <a:srcRect/>
          <a:stretch/>
        </p:blipFill>
        <p:spPr>
          <a:xfrm>
            <a:off x="1007000" y="3776924"/>
            <a:ext cx="1837026" cy="835012"/>
          </a:xfrm>
          <a:prstGeom prst="rect">
            <a:avLst/>
          </a:prstGeom>
          <a:noFill/>
          <a:ln>
            <a:noFill/>
          </a:ln>
        </p:spPr>
      </p:pic>
      <p:pic>
        <p:nvPicPr>
          <p:cNvPr id="599" name="Google Shape;599;p70"/>
          <p:cNvPicPr preferRelativeResize="0"/>
          <p:nvPr/>
        </p:nvPicPr>
        <p:blipFill>
          <a:blip r:embed="rId7"/>
          <a:srcRect/>
          <a:stretch/>
        </p:blipFill>
        <p:spPr>
          <a:xfrm>
            <a:off x="4413552" y="2537697"/>
            <a:ext cx="1729480" cy="786127"/>
          </a:xfrm>
          <a:prstGeom prst="rect">
            <a:avLst/>
          </a:prstGeom>
          <a:noFill/>
          <a:ln>
            <a:noFill/>
          </a:ln>
        </p:spPr>
      </p:pic>
      <p:sp>
        <p:nvSpPr>
          <p:cNvPr id="600" name="Google Shape;600;p70"/>
          <p:cNvSpPr/>
          <p:nvPr/>
        </p:nvSpPr>
        <p:spPr>
          <a:xfrm>
            <a:off x="3647970" y="2665300"/>
            <a:ext cx="765581" cy="537000"/>
          </a:xfrm>
          <a:prstGeom prst="rightArrow">
            <a:avLst>
              <a:gd name="adj1" fmla="val 50000"/>
              <a:gd name="adj2" fmla="val 50000"/>
            </a:avLst>
          </a:prstGeom>
          <a:solidFill>
            <a:schemeClr val="accent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70"/>
          <p:cNvSpPr/>
          <p:nvPr/>
        </p:nvSpPr>
        <p:spPr>
          <a:xfrm rot="1676293">
            <a:off x="3143239" y="1764442"/>
            <a:ext cx="1287674" cy="536948"/>
          </a:xfrm>
          <a:prstGeom prst="rightArrow">
            <a:avLst>
              <a:gd name="adj1" fmla="val 50000"/>
              <a:gd name="adj2" fmla="val 50000"/>
            </a:avLst>
          </a:prstGeom>
          <a:solidFill>
            <a:schemeClr val="accent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70"/>
          <p:cNvSpPr txBox="1"/>
          <p:nvPr/>
        </p:nvSpPr>
        <p:spPr>
          <a:xfrm>
            <a:off x="6324225" y="3671112"/>
            <a:ext cx="2138700" cy="615600"/>
          </a:xfrm>
          <a:prstGeom prst="rect">
            <a:avLst/>
          </a:pr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Franklin Gothic Book" panose="020B0503020102020204"/>
                <a:ea typeface="+mn-ea"/>
                <a:cs typeface="+mn-cs"/>
                <a:sym typeface="Arial"/>
              </a:rPr>
              <a:t>Othot</a:t>
            </a:r>
            <a:endParaRPr kumimoji="0" sz="1400" b="1"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rPr>
              <a:t>Retention Prescriptions</a:t>
            </a:r>
            <a:endParaRPr kumimoji="0"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604" name="Google Shape;604;p70"/>
          <p:cNvSpPr txBox="1"/>
          <p:nvPr/>
        </p:nvSpPr>
        <p:spPr>
          <a:xfrm>
            <a:off x="6324225" y="2622998"/>
            <a:ext cx="2138700" cy="615523"/>
          </a:xfrm>
          <a:prstGeom prst="rect">
            <a:avLst/>
          </a:pr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rPr>
              <a:t>EMP</a:t>
            </a:r>
            <a:endParaRPr kumimoji="0" sz="1400" b="1"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rPr>
              <a:t>Enhanced Sync</a:t>
            </a:r>
            <a:endParaRPr kumimoji="0" sz="14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endParaRPr>
          </a:p>
        </p:txBody>
      </p:sp>
      <p:sp>
        <p:nvSpPr>
          <p:cNvPr id="605" name="Google Shape;605;p70"/>
          <p:cNvSpPr txBox="1"/>
          <p:nvPr/>
        </p:nvSpPr>
        <p:spPr>
          <a:xfrm>
            <a:off x="6324225" y="1417823"/>
            <a:ext cx="2138700" cy="830966"/>
          </a:xfrm>
          <a:prstGeom prst="rect">
            <a:avLst/>
          </a:pr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rPr>
              <a:t>CAS</a:t>
            </a:r>
            <a:endParaRPr kumimoji="0" sz="1400" b="1"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rPr>
              <a:t>Iterations &amp; Lessons Learned</a:t>
            </a:r>
            <a:endParaRPr kumimoji="0" sz="1400" b="0" i="0" u="none" strike="noStrike" kern="0" cap="none" spc="0" normalizeH="0" baseline="0" noProof="0" dirty="0">
              <a:ln>
                <a:noFill/>
              </a:ln>
              <a:solidFill>
                <a:srgbClr val="FFFFFF"/>
              </a:solidFill>
              <a:effectLst/>
              <a:uLnTx/>
              <a:uFillTx/>
              <a:latin typeface="Franklin Gothic Book" panose="020B0503020102020204"/>
              <a:ea typeface="+mn-ea"/>
              <a:cs typeface="+mn-cs"/>
              <a:sym typeface="Arial"/>
            </a:endParaRPr>
          </a:p>
        </p:txBody>
      </p:sp>
      <p:sp>
        <p:nvSpPr>
          <p:cNvPr id="4" name="Google Shape;601;p70">
            <a:extLst>
              <a:ext uri="{FF2B5EF4-FFF2-40B4-BE49-F238E27FC236}">
                <a16:creationId xmlns:a16="http://schemas.microsoft.com/office/drawing/2014/main" id="{4AB66587-A8BD-70D0-8B5F-33A87BDD9EA2}"/>
              </a:ext>
            </a:extLst>
          </p:cNvPr>
          <p:cNvSpPr/>
          <p:nvPr/>
        </p:nvSpPr>
        <p:spPr>
          <a:xfrm rot="19653247">
            <a:off x="3140623" y="3659190"/>
            <a:ext cx="1287674" cy="536948"/>
          </a:xfrm>
          <a:prstGeom prst="rightArrow">
            <a:avLst>
              <a:gd name="adj1" fmla="val 50000"/>
              <a:gd name="adj2" fmla="val 50000"/>
            </a:avLst>
          </a:prstGeom>
          <a:solidFill>
            <a:schemeClr val="accent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1" name="Google Shape;611;p71"/>
          <p:cNvSpPr/>
          <p:nvPr/>
        </p:nvSpPr>
        <p:spPr>
          <a:xfrm>
            <a:off x="642025" y="3605909"/>
            <a:ext cx="7546500" cy="1002300"/>
          </a:xfrm>
          <a:prstGeom prst="rect">
            <a:avLst/>
          </a:pr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71"/>
          <p:cNvSpPr/>
          <p:nvPr/>
        </p:nvSpPr>
        <p:spPr>
          <a:xfrm>
            <a:off x="615175" y="2547234"/>
            <a:ext cx="7546500" cy="956700"/>
          </a:xfrm>
          <a:prstGeom prst="rect">
            <a:avLst/>
          </a:prstGeom>
          <a:solidFill>
            <a:schemeClr val="accent2">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p:txBody>
      </p:sp>
      <p:sp>
        <p:nvSpPr>
          <p:cNvPr id="613" name="Google Shape;613;p71"/>
          <p:cNvSpPr/>
          <p:nvPr/>
        </p:nvSpPr>
        <p:spPr>
          <a:xfrm>
            <a:off x="615175" y="1603259"/>
            <a:ext cx="7546500" cy="8421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14" name="Google Shape;614;p71"/>
          <p:cNvGrpSpPr/>
          <p:nvPr/>
        </p:nvGrpSpPr>
        <p:grpSpPr>
          <a:xfrm>
            <a:off x="2034495" y="1041667"/>
            <a:ext cx="499200" cy="3537589"/>
            <a:chOff x="4096745" y="1009583"/>
            <a:chExt cx="499200" cy="3537589"/>
          </a:xfrm>
        </p:grpSpPr>
        <p:cxnSp>
          <p:nvCxnSpPr>
            <p:cNvPr id="615" name="Google Shape;615;p71"/>
            <p:cNvCxnSpPr/>
            <p:nvPr/>
          </p:nvCxnSpPr>
          <p:spPr>
            <a:xfrm>
              <a:off x="4339943" y="1374672"/>
              <a:ext cx="0" cy="3172500"/>
            </a:xfrm>
            <a:prstGeom prst="straightConnector1">
              <a:avLst/>
            </a:prstGeom>
            <a:noFill/>
            <a:ln w="9525" cap="flat" cmpd="sng">
              <a:solidFill>
                <a:srgbClr val="002B86"/>
              </a:solidFill>
              <a:prstDash val="dash"/>
              <a:round/>
              <a:headEnd type="none" w="sm" len="sm"/>
              <a:tailEnd type="none" w="sm" len="sm"/>
            </a:ln>
          </p:spPr>
        </p:cxnSp>
        <p:sp>
          <p:nvSpPr>
            <p:cNvPr id="616" name="Google Shape;616;p71"/>
            <p:cNvSpPr/>
            <p:nvPr/>
          </p:nvSpPr>
          <p:spPr>
            <a:xfrm>
              <a:off x="4096745" y="1009583"/>
              <a:ext cx="499200" cy="499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17" name="Google Shape;617;p71"/>
          <p:cNvSpPr txBox="1"/>
          <p:nvPr/>
        </p:nvSpPr>
        <p:spPr>
          <a:xfrm>
            <a:off x="4366980" y="3108144"/>
            <a:ext cx="1921419" cy="39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SMS</a:t>
            </a: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 Scheduled Send</a:t>
            </a:r>
            <a:endParaRPr kumimoji="0" sz="1500" b="0"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endParaRPr>
          </a:p>
        </p:txBody>
      </p:sp>
      <p:sp>
        <p:nvSpPr>
          <p:cNvPr id="618" name="Google Shape;618;p71"/>
          <p:cNvSpPr txBox="1">
            <a:spLocks noGrp="1"/>
          </p:cNvSpPr>
          <p:nvPr>
            <p:ph type="body" idx="1"/>
          </p:nvPr>
        </p:nvSpPr>
        <p:spPr>
          <a:xfrm>
            <a:off x="246062" y="38613"/>
            <a:ext cx="8651875" cy="679041"/>
          </a:xfrm>
        </p:spPr>
        <p:txBody>
          <a:bodyPr/>
          <a:lstStyle/>
          <a:p>
            <a:pPr lvl="0"/>
            <a:r>
              <a:rPr lang="en-US" sz="2000" b="0" dirty="0">
                <a:latin typeface="Franklin Gothic Medium" panose="020B0603020102020204" pitchFamily="34" charset="0"/>
                <a:sym typeface="Arial"/>
              </a:rPr>
              <a:t>TargetX Roadmap: 2022 - 2023:</a:t>
            </a:r>
          </a:p>
          <a:p>
            <a:pPr lvl="0"/>
            <a:r>
              <a:rPr lang="en-US" sz="2000" b="0" dirty="0">
                <a:latin typeface="Franklin Gothic Medium" panose="020B0603020102020204" pitchFamily="34" charset="0"/>
                <a:sym typeface="Arial"/>
              </a:rPr>
              <a:t>TargetX Features &amp; Functionality </a:t>
            </a:r>
            <a:endParaRPr lang="en-US" sz="2000" b="0" dirty="0">
              <a:latin typeface="Franklin Gothic Medium" panose="020B0603020102020204" pitchFamily="34" charset="0"/>
            </a:endParaRPr>
          </a:p>
        </p:txBody>
      </p:sp>
      <p:sp>
        <p:nvSpPr>
          <p:cNvPr id="619" name="Google Shape;619;p71"/>
          <p:cNvSpPr txBox="1"/>
          <p:nvPr/>
        </p:nvSpPr>
        <p:spPr>
          <a:xfrm>
            <a:off x="1183975" y="1900759"/>
            <a:ext cx="1006200" cy="30773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1" u="none" strike="noStrike" kern="0" cap="none" spc="0" normalizeH="0" baseline="0" noProof="0" dirty="0">
                <a:ln>
                  <a:noFill/>
                </a:ln>
                <a:solidFill>
                  <a:srgbClr val="382F2C"/>
                </a:solidFill>
                <a:effectLst/>
                <a:uLnTx/>
                <a:uFillTx/>
                <a:latin typeface="Franklin Gothic Medium" panose="020B0603020102020204" pitchFamily="34" charset="0"/>
                <a:ea typeface="Libre Franklin"/>
                <a:cs typeface="Libre Franklin"/>
                <a:sym typeface="Libre Franklin"/>
              </a:rPr>
              <a:t>Forms</a:t>
            </a:r>
            <a:endParaRPr kumimoji="0" sz="1800" b="1" i="1" u="none" strike="noStrike" kern="0" cap="none" spc="0" normalizeH="0" baseline="0" noProof="0" dirty="0">
              <a:ln>
                <a:noFill/>
              </a:ln>
              <a:solidFill>
                <a:srgbClr val="382F2C"/>
              </a:solidFill>
              <a:effectLst/>
              <a:uLnTx/>
              <a:uFillTx/>
              <a:latin typeface="Franklin Gothic Medium" panose="020B0603020102020204" pitchFamily="34" charset="0"/>
              <a:cs typeface="Arial"/>
              <a:sym typeface="Arial"/>
            </a:endParaRPr>
          </a:p>
        </p:txBody>
      </p:sp>
      <p:sp>
        <p:nvSpPr>
          <p:cNvPr id="620" name="Google Shape;620;p71"/>
          <p:cNvSpPr txBox="1"/>
          <p:nvPr/>
        </p:nvSpPr>
        <p:spPr>
          <a:xfrm>
            <a:off x="615175" y="2791684"/>
            <a:ext cx="1575000" cy="48009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 sz="1400" b="1" i="1" u="none" strike="noStrike" kern="0" cap="none" spc="0" normalizeH="0" baseline="0" noProof="0" dirty="0">
                <a:ln>
                  <a:noFill/>
                </a:ln>
                <a:solidFill>
                  <a:srgbClr val="382F2C"/>
                </a:solidFill>
                <a:effectLst/>
                <a:uLnTx/>
                <a:uFillTx/>
                <a:latin typeface="Franklin Gothic Medium" panose="020B0603020102020204" pitchFamily="34" charset="0"/>
                <a:ea typeface="Libre Franklin"/>
                <a:cs typeface="Libre Franklin"/>
                <a:sym typeface="Libre Franklin"/>
              </a:rPr>
              <a:t>Communication Tools</a:t>
            </a:r>
            <a:endParaRPr kumimoji="0" sz="1800" b="1" i="1"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endParaRPr>
          </a:p>
        </p:txBody>
      </p:sp>
      <p:sp>
        <p:nvSpPr>
          <p:cNvPr id="621" name="Google Shape;621;p71"/>
          <p:cNvSpPr txBox="1"/>
          <p:nvPr/>
        </p:nvSpPr>
        <p:spPr>
          <a:xfrm>
            <a:off x="1111075" y="3988984"/>
            <a:ext cx="1079100" cy="28619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 sz="1400" b="1" i="1" u="none" strike="noStrike" kern="0" cap="none" spc="0" normalizeH="0" baseline="0" noProof="0">
                <a:ln>
                  <a:noFill/>
                </a:ln>
                <a:solidFill>
                  <a:srgbClr val="382F2C"/>
                </a:solidFill>
                <a:effectLst/>
                <a:uLnTx/>
                <a:uFillTx/>
                <a:latin typeface="Franklin Gothic Medium" panose="020B0603020102020204" pitchFamily="34" charset="0"/>
                <a:ea typeface="Libre Franklin"/>
                <a:cs typeface="Libre Franklin"/>
                <a:sym typeface="Libre Franklin"/>
              </a:rPr>
              <a:t>Retention</a:t>
            </a:r>
            <a:endParaRPr kumimoji="0" sz="1800" b="1" i="1"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endParaRPr>
          </a:p>
        </p:txBody>
      </p:sp>
      <p:grpSp>
        <p:nvGrpSpPr>
          <p:cNvPr id="622" name="Google Shape;622;p71"/>
          <p:cNvGrpSpPr/>
          <p:nvPr/>
        </p:nvGrpSpPr>
        <p:grpSpPr>
          <a:xfrm>
            <a:off x="6437264" y="1041661"/>
            <a:ext cx="499200" cy="3537589"/>
            <a:chOff x="2554664" y="1009583"/>
            <a:chExt cx="499200" cy="3537589"/>
          </a:xfrm>
        </p:grpSpPr>
        <p:cxnSp>
          <p:nvCxnSpPr>
            <p:cNvPr id="623" name="Google Shape;623;p71"/>
            <p:cNvCxnSpPr/>
            <p:nvPr/>
          </p:nvCxnSpPr>
          <p:spPr>
            <a:xfrm>
              <a:off x="2808128" y="1374672"/>
              <a:ext cx="0" cy="3172500"/>
            </a:xfrm>
            <a:prstGeom prst="straightConnector1">
              <a:avLst/>
            </a:prstGeom>
            <a:noFill/>
            <a:ln w="9525" cap="flat" cmpd="sng">
              <a:solidFill>
                <a:srgbClr val="B2BC00"/>
              </a:solidFill>
              <a:prstDash val="dash"/>
              <a:round/>
              <a:headEnd type="none" w="sm" len="sm"/>
              <a:tailEnd type="none" w="sm" len="sm"/>
            </a:ln>
          </p:spPr>
        </p:cxnSp>
        <p:sp>
          <p:nvSpPr>
            <p:cNvPr id="624" name="Google Shape;624;p71"/>
            <p:cNvSpPr/>
            <p:nvPr/>
          </p:nvSpPr>
          <p:spPr>
            <a:xfrm>
              <a:off x="2554664" y="1009583"/>
              <a:ext cx="499200" cy="499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625" name="Google Shape;625;p71"/>
          <p:cNvGrpSpPr/>
          <p:nvPr/>
        </p:nvGrpSpPr>
        <p:grpSpPr>
          <a:xfrm>
            <a:off x="4099328" y="1041667"/>
            <a:ext cx="499200" cy="3537589"/>
            <a:chOff x="5623328" y="1009583"/>
            <a:chExt cx="499200" cy="3537589"/>
          </a:xfrm>
        </p:grpSpPr>
        <p:cxnSp>
          <p:nvCxnSpPr>
            <p:cNvPr id="626" name="Google Shape;626;p71"/>
            <p:cNvCxnSpPr/>
            <p:nvPr/>
          </p:nvCxnSpPr>
          <p:spPr>
            <a:xfrm flipH="1">
              <a:off x="5857343" y="1374672"/>
              <a:ext cx="6600" cy="3172500"/>
            </a:xfrm>
            <a:prstGeom prst="straightConnector1">
              <a:avLst/>
            </a:prstGeom>
            <a:noFill/>
            <a:ln w="9525" cap="flat" cmpd="sng">
              <a:solidFill>
                <a:srgbClr val="E9A700"/>
              </a:solidFill>
              <a:prstDash val="dash"/>
              <a:round/>
              <a:headEnd type="none" w="sm" len="sm"/>
              <a:tailEnd type="none" w="sm" len="sm"/>
            </a:ln>
          </p:spPr>
        </p:cxnSp>
        <p:sp>
          <p:nvSpPr>
            <p:cNvPr id="627" name="Google Shape;627;p71"/>
            <p:cNvSpPr/>
            <p:nvPr/>
          </p:nvSpPr>
          <p:spPr>
            <a:xfrm>
              <a:off x="5623328" y="1009583"/>
              <a:ext cx="499200" cy="4992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28" name="Google Shape;628;p71"/>
          <p:cNvSpPr txBox="1"/>
          <p:nvPr/>
        </p:nvSpPr>
        <p:spPr>
          <a:xfrm>
            <a:off x="4366981" y="1900759"/>
            <a:ext cx="2162502" cy="39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File Uploads; Inquiry Templates</a:t>
            </a:r>
            <a:endParaRPr kumimoji="0" sz="15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p:txBody>
      </p:sp>
      <p:sp>
        <p:nvSpPr>
          <p:cNvPr id="629" name="Google Shape;629;p71"/>
          <p:cNvSpPr/>
          <p:nvPr/>
        </p:nvSpPr>
        <p:spPr>
          <a:xfrm>
            <a:off x="2233193" y="2779530"/>
            <a:ext cx="91500" cy="91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30" name="Google Shape;630;p71"/>
          <p:cNvSpPr txBox="1"/>
          <p:nvPr/>
        </p:nvSpPr>
        <p:spPr>
          <a:xfrm>
            <a:off x="4366981" y="2710187"/>
            <a:ext cx="2372706" cy="39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Email</a:t>
            </a: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 Dynamic &amp; Reusable Content</a:t>
            </a:r>
            <a:endParaRPr kumimoji="0"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endParaRPr>
          </a:p>
        </p:txBody>
      </p:sp>
      <p:sp>
        <p:nvSpPr>
          <p:cNvPr id="631" name="Google Shape;631;p71"/>
          <p:cNvSpPr txBox="1"/>
          <p:nvPr/>
        </p:nvSpPr>
        <p:spPr>
          <a:xfrm>
            <a:off x="6696428" y="2852694"/>
            <a:ext cx="1406400" cy="397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Print</a:t>
            </a: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 Conditional Content</a:t>
            </a:r>
            <a:endParaRPr kumimoji="0" sz="1500" b="0"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endParaRPr>
          </a:p>
        </p:txBody>
      </p:sp>
      <p:sp>
        <p:nvSpPr>
          <p:cNvPr id="632" name="Google Shape;632;p71"/>
          <p:cNvSpPr/>
          <p:nvPr/>
        </p:nvSpPr>
        <p:spPr>
          <a:xfrm>
            <a:off x="4289099" y="2778059"/>
            <a:ext cx="91500" cy="915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33" name="Google Shape;633;p71"/>
          <p:cNvSpPr txBox="1"/>
          <p:nvPr/>
        </p:nvSpPr>
        <p:spPr>
          <a:xfrm>
            <a:off x="2332586" y="1891964"/>
            <a:ext cx="1696800" cy="397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Contact Child Objects; Multi-select Lists</a:t>
            </a:r>
            <a:endParaRPr kumimoji="0" sz="15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p:txBody>
      </p:sp>
      <p:sp>
        <p:nvSpPr>
          <p:cNvPr id="634" name="Google Shape;634;p71"/>
          <p:cNvSpPr txBox="1"/>
          <p:nvPr/>
        </p:nvSpPr>
        <p:spPr>
          <a:xfrm>
            <a:off x="2332585" y="2691625"/>
            <a:ext cx="1696799" cy="24464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SMS</a:t>
            </a: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 Email Notifications</a:t>
            </a:r>
            <a:endParaRPr kumimoji="0" sz="1500" b="0" i="0" u="none" strike="noStrike" kern="0" cap="none" spc="0" normalizeH="0" baseline="0" noProof="0" dirty="0">
              <a:ln>
                <a:noFill/>
              </a:ln>
              <a:solidFill>
                <a:srgbClr val="000000"/>
              </a:solidFill>
              <a:effectLst/>
              <a:uLnTx/>
              <a:uFillTx/>
              <a:latin typeface="Franklin Gothic Medium" panose="020B0603020102020204" pitchFamily="34" charset="0"/>
              <a:cs typeface="Arial"/>
              <a:sym typeface="Arial"/>
            </a:endParaRPr>
          </a:p>
        </p:txBody>
      </p:sp>
      <p:sp>
        <p:nvSpPr>
          <p:cNvPr id="635" name="Google Shape;635;p71"/>
          <p:cNvSpPr/>
          <p:nvPr/>
        </p:nvSpPr>
        <p:spPr>
          <a:xfrm>
            <a:off x="2233193" y="2007859"/>
            <a:ext cx="91500" cy="91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36" name="Google Shape;636;p71"/>
          <p:cNvSpPr txBox="1"/>
          <p:nvPr/>
        </p:nvSpPr>
        <p:spPr>
          <a:xfrm>
            <a:off x="2332586" y="3111862"/>
            <a:ext cx="1941910" cy="24464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Email</a:t>
            </a: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 Conditional Operators</a:t>
            </a:r>
            <a:endParaRPr kumimoji="0"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endParaRPr>
          </a:p>
        </p:txBody>
      </p:sp>
      <p:sp>
        <p:nvSpPr>
          <p:cNvPr id="637" name="Google Shape;637;p71"/>
          <p:cNvSpPr/>
          <p:nvPr/>
        </p:nvSpPr>
        <p:spPr>
          <a:xfrm>
            <a:off x="4289099" y="1987463"/>
            <a:ext cx="91500" cy="91500"/>
          </a:xfrm>
          <a:prstGeom prst="ellipse">
            <a:avLst/>
          </a:prstGeom>
          <a:solidFill>
            <a:srgbClr val="E9A7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38" name="Google Shape;638;p71"/>
          <p:cNvSpPr txBox="1"/>
          <p:nvPr/>
        </p:nvSpPr>
        <p:spPr>
          <a:xfrm>
            <a:off x="6690271" y="1968360"/>
            <a:ext cx="1406400" cy="3969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00"/>
                </a:solidFill>
                <a:effectLst/>
                <a:uLnTx/>
                <a:uFillTx/>
                <a:latin typeface="Franklin Gothic Book" panose="020B0503020102020204" pitchFamily="34" charset="0"/>
                <a:ea typeface="Libre Franklin"/>
                <a:cs typeface="Libre Franklin"/>
                <a:sym typeface="Libre Franklin"/>
              </a:rPr>
              <a:t>Question Formatting Options</a:t>
            </a:r>
            <a:endParaRPr kumimoji="0" sz="15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p:txBody>
      </p:sp>
      <p:sp>
        <p:nvSpPr>
          <p:cNvPr id="639" name="Google Shape;639;p71"/>
          <p:cNvSpPr txBox="1"/>
          <p:nvPr/>
        </p:nvSpPr>
        <p:spPr>
          <a:xfrm>
            <a:off x="6696421" y="1695635"/>
            <a:ext cx="1406400" cy="244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1" i="0" u="none" strike="noStrike" kern="0" cap="none" spc="0" normalizeH="0" baseline="0" noProof="0">
                <a:ln>
                  <a:noFill/>
                </a:ln>
                <a:solidFill>
                  <a:srgbClr val="000000"/>
                </a:solidFill>
                <a:effectLst/>
                <a:uLnTx/>
                <a:uFillTx/>
                <a:latin typeface="Franklin Gothic Book" panose="020B0503020102020204" pitchFamily="34" charset="0"/>
                <a:ea typeface="Libre Franklin"/>
                <a:cs typeface="Libre Franklin"/>
                <a:sym typeface="Libre Franklin"/>
              </a:rPr>
              <a:t>Prefilled Forms</a:t>
            </a:r>
            <a:endParaRPr kumimoji="0" sz="1500" b="1"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endParaRPr>
          </a:p>
        </p:txBody>
      </p:sp>
      <p:sp>
        <p:nvSpPr>
          <p:cNvPr id="640" name="Google Shape;640;p71"/>
          <p:cNvSpPr/>
          <p:nvPr/>
        </p:nvSpPr>
        <p:spPr>
          <a:xfrm>
            <a:off x="6648187" y="2095832"/>
            <a:ext cx="91500" cy="91500"/>
          </a:xfrm>
          <a:prstGeom prst="ellipse">
            <a:avLst/>
          </a:prstGeom>
          <a:solidFill>
            <a:srgbClr val="B2BC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41" name="Google Shape;641;p71"/>
          <p:cNvSpPr/>
          <p:nvPr/>
        </p:nvSpPr>
        <p:spPr>
          <a:xfrm>
            <a:off x="2233193" y="3852501"/>
            <a:ext cx="91500" cy="91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42" name="Google Shape;642;p71"/>
          <p:cNvSpPr/>
          <p:nvPr/>
        </p:nvSpPr>
        <p:spPr>
          <a:xfrm>
            <a:off x="2233193" y="3186218"/>
            <a:ext cx="91500" cy="91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43" name="Google Shape;643;p71"/>
          <p:cNvSpPr/>
          <p:nvPr/>
        </p:nvSpPr>
        <p:spPr>
          <a:xfrm>
            <a:off x="6648187" y="1772282"/>
            <a:ext cx="91500" cy="91500"/>
          </a:xfrm>
          <a:prstGeom prst="ellipse">
            <a:avLst/>
          </a:prstGeom>
          <a:solidFill>
            <a:srgbClr val="B2BC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44" name="Google Shape;644;p71"/>
          <p:cNvSpPr/>
          <p:nvPr/>
        </p:nvSpPr>
        <p:spPr>
          <a:xfrm>
            <a:off x="4289099" y="3174784"/>
            <a:ext cx="91500" cy="915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45" name="Google Shape;645;p71"/>
          <p:cNvSpPr txBox="1"/>
          <p:nvPr/>
        </p:nvSpPr>
        <p:spPr>
          <a:xfrm>
            <a:off x="4366981" y="4161564"/>
            <a:ext cx="1992600" cy="39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Engage </a:t>
            </a: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Meeting Notifications for Advisors</a:t>
            </a:r>
            <a:endParaRPr kumimoji="0"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endParaRPr>
          </a:p>
        </p:txBody>
      </p:sp>
      <p:sp>
        <p:nvSpPr>
          <p:cNvPr id="646" name="Google Shape;646;p71"/>
          <p:cNvSpPr txBox="1"/>
          <p:nvPr/>
        </p:nvSpPr>
        <p:spPr>
          <a:xfrm>
            <a:off x="2332586" y="3741070"/>
            <a:ext cx="1646400" cy="397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Engage </a:t>
            </a: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Admin Permission Redux</a:t>
            </a:r>
            <a:endParaRPr kumimoji="0"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endParaRPr>
          </a:p>
        </p:txBody>
      </p:sp>
      <p:sp>
        <p:nvSpPr>
          <p:cNvPr id="647" name="Google Shape;647;p71"/>
          <p:cNvSpPr txBox="1"/>
          <p:nvPr/>
        </p:nvSpPr>
        <p:spPr>
          <a:xfrm>
            <a:off x="2332586" y="4150533"/>
            <a:ext cx="1646400" cy="3969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Book" panose="020B0503020102020204" pitchFamily="34" charset="0"/>
                <a:ea typeface="Libre Franklin"/>
                <a:cs typeface="Libre Franklin"/>
                <a:sym typeface="Libre Franklin"/>
              </a:rPr>
              <a:t>Appointment Scheduler: </a:t>
            </a: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New Modalities</a:t>
            </a:r>
            <a:endParaRPr kumimoji="0"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endParaRPr>
          </a:p>
        </p:txBody>
      </p:sp>
      <p:sp>
        <p:nvSpPr>
          <p:cNvPr id="648" name="Google Shape;648;p71"/>
          <p:cNvSpPr txBox="1"/>
          <p:nvPr/>
        </p:nvSpPr>
        <p:spPr>
          <a:xfrm>
            <a:off x="4366981" y="3762302"/>
            <a:ext cx="1935752" cy="39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Event Calendar Sync Solution</a:t>
            </a:r>
            <a:endParaRPr kumimoji="0"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endParaRPr>
          </a:p>
        </p:txBody>
      </p:sp>
      <p:sp>
        <p:nvSpPr>
          <p:cNvPr id="649" name="Google Shape;649;p71"/>
          <p:cNvSpPr txBox="1"/>
          <p:nvPr/>
        </p:nvSpPr>
        <p:spPr>
          <a:xfrm>
            <a:off x="6690274" y="3762511"/>
            <a:ext cx="1491650" cy="3969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rPr>
              <a:t>Unified Appointment Experience</a:t>
            </a:r>
            <a:endParaRPr kumimoji="0" sz="1100" b="0" i="0" u="none" strike="noStrike" kern="0" cap="none" spc="0" normalizeH="0" baseline="0" noProof="0" dirty="0">
              <a:ln>
                <a:noFill/>
              </a:ln>
              <a:solidFill>
                <a:srgbClr val="000000"/>
              </a:solidFill>
              <a:effectLst/>
              <a:uLnTx/>
              <a:uFillTx/>
              <a:latin typeface="Franklin Gothic Medium" panose="020B0603020102020204" pitchFamily="34" charset="0"/>
              <a:ea typeface="Libre Franklin"/>
              <a:cs typeface="Libre Franklin"/>
              <a:sym typeface="Libre Franklin"/>
            </a:endParaRPr>
          </a:p>
        </p:txBody>
      </p:sp>
      <p:sp>
        <p:nvSpPr>
          <p:cNvPr id="650" name="Google Shape;650;p71"/>
          <p:cNvSpPr/>
          <p:nvPr/>
        </p:nvSpPr>
        <p:spPr>
          <a:xfrm>
            <a:off x="2233193" y="4231077"/>
            <a:ext cx="91500" cy="91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2" name="Google Shape;652;p71"/>
          <p:cNvSpPr txBox="1"/>
          <p:nvPr/>
        </p:nvSpPr>
        <p:spPr>
          <a:xfrm>
            <a:off x="1958287" y="1003647"/>
            <a:ext cx="655800"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FFFFFF"/>
                </a:solidFill>
                <a:effectLst/>
                <a:uLnTx/>
                <a:uFillTx/>
                <a:latin typeface="Franklin Gothic Book" panose="020B0503020102020204" pitchFamily="34" charset="0"/>
                <a:cs typeface="Arial"/>
                <a:sym typeface="Arial"/>
              </a:rPr>
              <a:t>2022</a:t>
            </a:r>
            <a:endParaRPr kumimoji="0" sz="1200" b="1" i="0" u="none" strike="noStrike" kern="0" cap="none" spc="0" normalizeH="0" baseline="0" noProof="0" dirty="0">
              <a:ln>
                <a:noFill/>
              </a:ln>
              <a:solidFill>
                <a:srgbClr val="FFFFFF"/>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FFFFFF"/>
                </a:solidFill>
                <a:effectLst/>
                <a:uLnTx/>
                <a:uFillTx/>
                <a:latin typeface="Franklin Gothic Book" panose="020B0503020102020204" pitchFamily="34" charset="0"/>
                <a:cs typeface="Arial"/>
                <a:sym typeface="Arial"/>
              </a:rPr>
              <a:t>Q3</a:t>
            </a:r>
            <a:endParaRPr kumimoji="0" sz="1200" b="1" i="0" u="none" strike="noStrike" kern="0" cap="none" spc="0" normalizeH="0" baseline="0" noProof="0" dirty="0">
              <a:ln>
                <a:noFill/>
              </a:ln>
              <a:solidFill>
                <a:srgbClr val="FFFFFF"/>
              </a:solidFill>
              <a:effectLst/>
              <a:uLnTx/>
              <a:uFillTx/>
              <a:latin typeface="Franklin Gothic Book" panose="020B0503020102020204" pitchFamily="34" charset="0"/>
              <a:cs typeface="Arial"/>
              <a:sym typeface="Arial"/>
            </a:endParaRPr>
          </a:p>
        </p:txBody>
      </p:sp>
      <p:sp>
        <p:nvSpPr>
          <p:cNvPr id="653" name="Google Shape;653;p71"/>
          <p:cNvSpPr txBox="1"/>
          <p:nvPr/>
        </p:nvSpPr>
        <p:spPr>
          <a:xfrm>
            <a:off x="4021024" y="1017460"/>
            <a:ext cx="655800"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FFFFFF"/>
                </a:solidFill>
                <a:effectLst/>
                <a:uLnTx/>
                <a:uFillTx/>
                <a:latin typeface="Franklin Gothic Book" panose="020B0503020102020204" pitchFamily="34" charset="0"/>
                <a:cs typeface="Arial"/>
                <a:sym typeface="Arial"/>
              </a:rPr>
              <a:t>2022</a:t>
            </a:r>
            <a:endParaRPr kumimoji="0" sz="1200" b="1" i="0" u="none" strike="noStrike" kern="0" cap="none" spc="0" normalizeH="0" baseline="0" noProof="0">
              <a:ln>
                <a:noFill/>
              </a:ln>
              <a:solidFill>
                <a:srgbClr val="FFFFFF"/>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FFFFFF"/>
                </a:solidFill>
                <a:effectLst/>
                <a:uLnTx/>
                <a:uFillTx/>
                <a:latin typeface="Franklin Gothic Book" panose="020B0503020102020204" pitchFamily="34" charset="0"/>
                <a:cs typeface="Arial"/>
                <a:sym typeface="Arial"/>
              </a:rPr>
              <a:t>Q4</a:t>
            </a:r>
            <a:endParaRPr kumimoji="0" sz="1200" b="1" i="0" u="none" strike="noStrike" kern="0" cap="none" spc="0" normalizeH="0" baseline="0" noProof="0">
              <a:ln>
                <a:noFill/>
              </a:ln>
              <a:solidFill>
                <a:srgbClr val="FFFFFF"/>
              </a:solidFill>
              <a:effectLst/>
              <a:uLnTx/>
              <a:uFillTx/>
              <a:latin typeface="Franklin Gothic Book" panose="020B0503020102020204" pitchFamily="34" charset="0"/>
              <a:cs typeface="Arial"/>
              <a:sym typeface="Arial"/>
            </a:endParaRPr>
          </a:p>
        </p:txBody>
      </p:sp>
      <p:sp>
        <p:nvSpPr>
          <p:cNvPr id="654" name="Google Shape;654;p71"/>
          <p:cNvSpPr txBox="1"/>
          <p:nvPr/>
        </p:nvSpPr>
        <p:spPr>
          <a:xfrm>
            <a:off x="6358974" y="1017460"/>
            <a:ext cx="655800"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FFFFFF"/>
                </a:solidFill>
                <a:effectLst/>
                <a:uLnTx/>
                <a:uFillTx/>
                <a:latin typeface="Franklin Gothic Book" panose="020B0503020102020204" pitchFamily="34" charset="0"/>
                <a:cs typeface="Arial"/>
                <a:sym typeface="Arial"/>
              </a:rPr>
              <a:t>2023</a:t>
            </a:r>
            <a:endParaRPr kumimoji="0" sz="1200" b="1" i="0" u="none" strike="noStrike" kern="0" cap="none" spc="0" normalizeH="0" baseline="0" noProof="0">
              <a:ln>
                <a:noFill/>
              </a:ln>
              <a:solidFill>
                <a:srgbClr val="FFFFFF"/>
              </a:solidFill>
              <a:effectLst/>
              <a:uLnTx/>
              <a:uFillTx/>
              <a:latin typeface="Franklin Gothic Book" panose="020B05030201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FFFFFF"/>
                </a:solidFill>
                <a:effectLst/>
                <a:uLnTx/>
                <a:uFillTx/>
                <a:latin typeface="Franklin Gothic Book" panose="020B0503020102020204" pitchFamily="34" charset="0"/>
                <a:cs typeface="Arial"/>
                <a:sym typeface="Arial"/>
              </a:rPr>
              <a:t>1H</a:t>
            </a:r>
            <a:endParaRPr kumimoji="0" sz="1200" b="1" i="0" u="none" strike="noStrike" kern="0" cap="none" spc="0" normalizeH="0" baseline="0" noProof="0">
              <a:ln>
                <a:noFill/>
              </a:ln>
              <a:solidFill>
                <a:srgbClr val="FFFFFF"/>
              </a:solidFill>
              <a:effectLst/>
              <a:uLnTx/>
              <a:uFillTx/>
              <a:latin typeface="Franklin Gothic Book" panose="020B0503020102020204" pitchFamily="34" charset="0"/>
              <a:cs typeface="Arial"/>
              <a:sym typeface="Arial"/>
            </a:endParaRPr>
          </a:p>
        </p:txBody>
      </p:sp>
      <p:sp>
        <p:nvSpPr>
          <p:cNvPr id="655" name="Google Shape;655;p71"/>
          <p:cNvSpPr/>
          <p:nvPr/>
        </p:nvSpPr>
        <p:spPr>
          <a:xfrm>
            <a:off x="6648187" y="2935504"/>
            <a:ext cx="91500" cy="91500"/>
          </a:xfrm>
          <a:prstGeom prst="ellipse">
            <a:avLst/>
          </a:prstGeom>
          <a:solidFill>
            <a:srgbClr val="B2BC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6" name="Google Shape;656;p71"/>
          <p:cNvSpPr/>
          <p:nvPr/>
        </p:nvSpPr>
        <p:spPr>
          <a:xfrm>
            <a:off x="4289099" y="3839168"/>
            <a:ext cx="91500" cy="915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7" name="Google Shape;657;p71"/>
          <p:cNvSpPr/>
          <p:nvPr/>
        </p:nvSpPr>
        <p:spPr>
          <a:xfrm>
            <a:off x="4289099" y="4233468"/>
            <a:ext cx="91500" cy="915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8" name="Google Shape;658;p71"/>
          <p:cNvSpPr/>
          <p:nvPr/>
        </p:nvSpPr>
        <p:spPr>
          <a:xfrm>
            <a:off x="6648187" y="3833503"/>
            <a:ext cx="91500" cy="91500"/>
          </a:xfrm>
          <a:prstGeom prst="ellipse">
            <a:avLst/>
          </a:prstGeom>
          <a:solidFill>
            <a:srgbClr val="B2BC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75915-0a35-4e7b-b6e3-62984fc21310" xsi:nil="true"/>
    <Date xmlns="5df08337-4256-4fbe-b77b-668d04ed44c2" xsi:nil="true"/>
    <lcf76f155ced4ddcb4097134ff3c332f xmlns="5df08337-4256-4fbe-b77b-668d04ed44c2">
      <Terms xmlns="http://schemas.microsoft.com/office/infopath/2007/PartnerControls"/>
    </lcf76f155ced4ddcb4097134ff3c332f>
    <DateofEvent xmlns="5df08337-4256-4fbe-b77b-668d04ed44c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FB1F15817E0E47803DEDEBD89AF03D" ma:contentTypeVersion="21" ma:contentTypeDescription="Create a new document." ma:contentTypeScope="" ma:versionID="dd73b7082d8413986a2a4017b976c269">
  <xsd:schema xmlns:xsd="http://www.w3.org/2001/XMLSchema" xmlns:xs="http://www.w3.org/2001/XMLSchema" xmlns:p="http://schemas.microsoft.com/office/2006/metadata/properties" xmlns:ns1="http://schemas.microsoft.com/sharepoint/v3" xmlns:ns2="5df08337-4256-4fbe-b77b-668d04ed44c2" xmlns:ns3="29475915-0a35-4e7b-b6e3-62984fc21310" targetNamespace="http://schemas.microsoft.com/office/2006/metadata/properties" ma:root="true" ma:fieldsID="483a7c8994c73494f6a232aba926bd87" ns1:_="" ns2:_="" ns3:_="">
    <xsd:import namespace="http://schemas.microsoft.com/sharepoint/v3"/>
    <xsd:import namespace="5df08337-4256-4fbe-b77b-668d04ed44c2"/>
    <xsd:import namespace="29475915-0a35-4e7b-b6e3-62984fc213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Date" minOccurs="0"/>
                <xsd:element ref="ns2:Dateof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08337-4256-4fbe-b77b-668d04ed4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490749c-76c5-47de-8c26-8ab1fd2310ae"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description="date of event" ma:format="DateOnly" ma:internalName="Date">
      <xsd:simpleType>
        <xsd:restriction base="dms:DateTime"/>
      </xsd:simpleType>
    </xsd:element>
    <xsd:element name="DateofEvent" ma:index="27" nillable="true" ma:displayName="Date of Event" ma:format="DateOnly" ma:internalName="DateofEven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475915-0a35-4e7b-b6e3-62984fc2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ed7485f-e07b-458c-b265-26b37468bf99}" ma:internalName="TaxCatchAll" ma:showField="CatchAllData" ma:web="29475915-0a35-4e7b-b6e3-62984fc2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40CBF1-6F91-48C4-9558-9E46B805EF15}">
  <ds:schemaRefs>
    <ds:schemaRef ds:uri="http://schemas.microsoft.com/sharepoint/v3/contenttype/forms"/>
  </ds:schemaRefs>
</ds:datastoreItem>
</file>

<file path=customXml/itemProps2.xml><?xml version="1.0" encoding="utf-8"?>
<ds:datastoreItem xmlns:ds="http://schemas.openxmlformats.org/officeDocument/2006/customXml" ds:itemID="{EFB5CA42-A8EB-4D8C-8626-C724C19B69B5}">
  <ds:schemaRefs>
    <ds:schemaRef ds:uri="http://purl.org/dc/elements/1.1/"/>
    <ds:schemaRef ds:uri="http://purl.org/dc/terms/"/>
    <ds:schemaRef ds:uri="http://schemas.microsoft.com/sharepoint/v3"/>
    <ds:schemaRef ds:uri="http://schemas.microsoft.com/office/2006/metadata/propertie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29475915-0a35-4e7b-b6e3-62984fc21310"/>
    <ds:schemaRef ds:uri="5df08337-4256-4fbe-b77b-668d04ed44c2"/>
    <ds:schemaRef ds:uri="http://www.w3.org/XML/1998/namespace"/>
  </ds:schemaRefs>
</ds:datastoreItem>
</file>

<file path=customXml/itemProps3.xml><?xml version="1.0" encoding="utf-8"?>
<ds:datastoreItem xmlns:ds="http://schemas.openxmlformats.org/officeDocument/2006/customXml" ds:itemID="{FD3392F1-A2BE-44ED-B121-BF90C355712D}"/>
</file>

<file path=docProps/app.xml><?xml version="1.0" encoding="utf-8"?>
<Properties xmlns="http://schemas.openxmlformats.org/officeDocument/2006/extended-properties" xmlns:vt="http://schemas.openxmlformats.org/officeDocument/2006/docPropsVTypes">
  <Template/>
  <TotalTime>1100</TotalTime>
  <Words>1248</Words>
  <Application>Microsoft Macintosh PowerPoint</Application>
  <PresentationFormat>On-screen Show (16:9)</PresentationFormat>
  <Paragraphs>202</Paragraphs>
  <Slides>21</Slides>
  <Notes>20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Slide Titles</vt:lpstr>
      </vt:variant>
      <vt:variant>
        <vt:i4>21</vt:i4>
      </vt:variant>
      <vt:variant>
        <vt:lpstr>Custom Shows</vt:lpstr>
      </vt:variant>
      <vt:variant>
        <vt:i4>2</vt:i4>
      </vt:variant>
    </vt:vector>
  </HeadingPairs>
  <TitlesOfParts>
    <vt:vector size="36" baseType="lpstr">
      <vt:lpstr>Arial</vt:lpstr>
      <vt:lpstr>Calibri</vt:lpstr>
      <vt:lpstr>Corbel</vt:lpstr>
      <vt:lpstr>Courier New</vt:lpstr>
      <vt:lpstr>Franklin Gothic Book</vt:lpstr>
      <vt:lpstr>Franklin Gothic Medium</vt:lpstr>
      <vt:lpstr>Lato</vt:lpstr>
      <vt:lpstr>Libre Franklin</vt:lpstr>
      <vt:lpstr>Libre Franklin Medium</vt:lpstr>
      <vt:lpstr>NTR</vt:lpstr>
      <vt:lpstr>Roboto</vt:lpstr>
      <vt:lpstr>Trebuchet MS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vt:lpstr>
      <vt:lpstr>Main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Dan Hyman</cp:lastModifiedBy>
  <cp:revision>43</cp:revision>
  <dcterms:created xsi:type="dcterms:W3CDTF">2014-11-10T20:05:35Z</dcterms:created>
  <dcterms:modified xsi:type="dcterms:W3CDTF">2022-08-05T19:17:30Z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0x010100C7FB1F15817E0E47803DEDEBD89AF03D</vt:lpwstr>
  </property>
</Properties>
</file>