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73" r:id="rId4"/>
  </p:sldMasterIdLst>
  <p:notesMasterIdLst>
    <p:notesMasterId r:id="rId25"/>
  </p:notesMasterIdLst>
  <p:handoutMasterIdLst>
    <p:handoutMasterId r:id="rId26"/>
  </p:handoutMasterIdLst>
  <p:sldIdLst>
    <p:sldId id="2622" r:id="rId5"/>
    <p:sldId id="2649" r:id="rId6"/>
    <p:sldId id="3017" r:id="rId7"/>
    <p:sldId id="3021" r:id="rId8"/>
    <p:sldId id="3022" r:id="rId9"/>
    <p:sldId id="2134804817" r:id="rId10"/>
    <p:sldId id="2893" r:id="rId11"/>
    <p:sldId id="2134804815" r:id="rId12"/>
    <p:sldId id="2134804816" r:id="rId13"/>
    <p:sldId id="2134804797" r:id="rId14"/>
    <p:sldId id="2134804798" r:id="rId15"/>
    <p:sldId id="2134804799" r:id="rId16"/>
    <p:sldId id="2134804809" r:id="rId17"/>
    <p:sldId id="2134804810" r:id="rId18"/>
    <p:sldId id="2134804811" r:id="rId19"/>
    <p:sldId id="2134804812" r:id="rId20"/>
    <p:sldId id="2134804813" r:id="rId21"/>
    <p:sldId id="2583" r:id="rId22"/>
    <p:sldId id="2585" r:id="rId23"/>
    <p:sldId id="2134804792" r:id="rId24"/>
  </p:sldIdLst>
  <p:sldSz cx="9144000" cy="5143500" type="screen16x9"/>
  <p:notesSz cx="6858000" cy="9144000"/>
  <p:custShowLst>
    <p:custShow name="Intro" id="0">
      <p:sldLst/>
    </p:custShow>
    <p:custShow name="Main Presentation" id="1">
      <p:sldLst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86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EE2"/>
    <a:srgbClr val="C6BEBB"/>
    <a:srgbClr val="F830A0"/>
    <a:srgbClr val="D0DB37"/>
    <a:srgbClr val="002F87"/>
    <a:srgbClr val="012E86"/>
    <a:srgbClr val="7CA7AD"/>
    <a:srgbClr val="DAE79B"/>
    <a:srgbClr val="D8E785"/>
    <a:srgbClr val="CDD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27"/>
    <p:restoredTop sz="95714"/>
  </p:normalViewPr>
  <p:slideViewPr>
    <p:cSldViewPr snapToGrid="0">
      <p:cViewPr varScale="1">
        <p:scale>
          <a:sx n="163" d="100"/>
          <a:sy n="163" d="100"/>
        </p:scale>
        <p:origin x="1016" y="176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89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87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90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86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A6D2F-9460-EA4D-B952-4A1FE98292D2}" type="doc">
      <dgm:prSet loTypeId="urn:microsoft.com/office/officeart/2005/8/layout/hList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813B3BE-124C-DD43-BE57-F4B0ED6F34D9}">
      <dgm:prSet phldrT="[Text]"/>
      <dgm:spPr/>
      <dgm:t>
        <a:bodyPr/>
        <a:lstStyle/>
        <a:p>
          <a:endParaRPr lang="en-US" b="1" i="1" dirty="0"/>
        </a:p>
        <a:p>
          <a:r>
            <a:rPr lang="en-US" b="1" i="1" dirty="0"/>
            <a:t>Personalization</a:t>
          </a:r>
        </a:p>
      </dgm:t>
    </dgm:pt>
    <dgm:pt modelId="{0F0E127C-21BA-1249-9543-03E578E9BFE0}" type="parTrans" cxnId="{7C19E8F9-54E5-0044-822F-3E62800FB5C7}">
      <dgm:prSet/>
      <dgm:spPr/>
      <dgm:t>
        <a:bodyPr/>
        <a:lstStyle/>
        <a:p>
          <a:endParaRPr lang="en-US"/>
        </a:p>
      </dgm:t>
    </dgm:pt>
    <dgm:pt modelId="{39296E7C-2E37-3B44-A21F-28AEFC98E2E6}" type="sibTrans" cxnId="{7C19E8F9-54E5-0044-822F-3E62800FB5C7}">
      <dgm:prSet/>
      <dgm:spPr/>
      <dgm:t>
        <a:bodyPr/>
        <a:lstStyle/>
        <a:p>
          <a:endParaRPr lang="en-US"/>
        </a:p>
      </dgm:t>
    </dgm:pt>
    <dgm:pt modelId="{E329676B-F2B7-4344-813E-0770FD4A97AE}">
      <dgm:prSet phldrT="[Text]"/>
      <dgm:spPr/>
      <dgm:t>
        <a:bodyPr/>
        <a:lstStyle/>
        <a:p>
          <a:r>
            <a:rPr lang="en-US" dirty="0"/>
            <a:t>Increased yields</a:t>
          </a:r>
        </a:p>
      </dgm:t>
    </dgm:pt>
    <dgm:pt modelId="{96822881-3602-F243-96AB-4D84AE069A7E}" type="parTrans" cxnId="{A7C0C0E5-166E-6B47-9D8D-983A3C7D6D93}">
      <dgm:prSet/>
      <dgm:spPr/>
      <dgm:t>
        <a:bodyPr/>
        <a:lstStyle/>
        <a:p>
          <a:endParaRPr lang="en-US"/>
        </a:p>
      </dgm:t>
    </dgm:pt>
    <dgm:pt modelId="{2519B17B-2F81-5148-BAC2-1096710BF090}" type="sibTrans" cxnId="{A7C0C0E5-166E-6B47-9D8D-983A3C7D6D93}">
      <dgm:prSet/>
      <dgm:spPr/>
      <dgm:t>
        <a:bodyPr/>
        <a:lstStyle/>
        <a:p>
          <a:endParaRPr lang="en-US"/>
        </a:p>
      </dgm:t>
    </dgm:pt>
    <dgm:pt modelId="{3CE15A4F-27BF-AD4F-B775-09FDA987C9EC}">
      <dgm:prSet phldrT="[Text]"/>
      <dgm:spPr/>
      <dgm:t>
        <a:bodyPr/>
        <a:lstStyle/>
        <a:p>
          <a:endParaRPr lang="en-US" b="1" i="1" dirty="0"/>
        </a:p>
        <a:p>
          <a:r>
            <a:rPr lang="en-US" b="1" i="1" dirty="0"/>
            <a:t>Engagement</a:t>
          </a:r>
        </a:p>
      </dgm:t>
    </dgm:pt>
    <dgm:pt modelId="{87C8B103-7FE6-E24B-A326-9A259B42B49B}" type="parTrans" cxnId="{12B8CD94-6493-0148-BE76-D71A3EB9F38D}">
      <dgm:prSet/>
      <dgm:spPr/>
      <dgm:t>
        <a:bodyPr/>
        <a:lstStyle/>
        <a:p>
          <a:endParaRPr lang="en-US"/>
        </a:p>
      </dgm:t>
    </dgm:pt>
    <dgm:pt modelId="{EE0DFD2E-BB72-234D-A28C-2E654EE2CB0B}" type="sibTrans" cxnId="{12B8CD94-6493-0148-BE76-D71A3EB9F38D}">
      <dgm:prSet/>
      <dgm:spPr/>
      <dgm:t>
        <a:bodyPr/>
        <a:lstStyle/>
        <a:p>
          <a:endParaRPr lang="en-US"/>
        </a:p>
      </dgm:t>
    </dgm:pt>
    <dgm:pt modelId="{0AE41CB3-6E1E-8D47-9F30-3A2F36013925}">
      <dgm:prSet phldrT="[Text]"/>
      <dgm:spPr/>
      <dgm:t>
        <a:bodyPr/>
        <a:lstStyle/>
        <a:p>
          <a:r>
            <a:rPr lang="en-US" dirty="0"/>
            <a:t>Expected 2-5x improvement in other domains</a:t>
          </a:r>
        </a:p>
      </dgm:t>
    </dgm:pt>
    <dgm:pt modelId="{024EC115-D59B-C64D-B85F-EB87CA593D19}" type="parTrans" cxnId="{7A7E69D5-FE85-684A-8037-62983D25F658}">
      <dgm:prSet/>
      <dgm:spPr/>
      <dgm:t>
        <a:bodyPr/>
        <a:lstStyle/>
        <a:p>
          <a:endParaRPr lang="en-US"/>
        </a:p>
      </dgm:t>
    </dgm:pt>
    <dgm:pt modelId="{D3F26F1F-5A30-5148-ADD6-D61A58536CF7}" type="sibTrans" cxnId="{7A7E69D5-FE85-684A-8037-62983D25F658}">
      <dgm:prSet/>
      <dgm:spPr/>
      <dgm:t>
        <a:bodyPr/>
        <a:lstStyle/>
        <a:p>
          <a:endParaRPr lang="en-US"/>
        </a:p>
      </dgm:t>
    </dgm:pt>
    <dgm:pt modelId="{DB9573E1-E679-FB45-B41C-1ECE4B687E36}">
      <dgm:prSet phldrT="[Text]"/>
      <dgm:spPr/>
      <dgm:t>
        <a:bodyPr/>
        <a:lstStyle/>
        <a:p>
          <a:r>
            <a:rPr lang="en-US" dirty="0"/>
            <a:t>Direct and indirect engagement options</a:t>
          </a:r>
        </a:p>
      </dgm:t>
    </dgm:pt>
    <dgm:pt modelId="{27AEB5A3-15F3-ED4B-8FA8-BC8199E31159}" type="parTrans" cxnId="{C44C47E3-5B10-314E-8A01-4236E58006CF}">
      <dgm:prSet/>
      <dgm:spPr/>
      <dgm:t>
        <a:bodyPr/>
        <a:lstStyle/>
        <a:p>
          <a:endParaRPr lang="en-US"/>
        </a:p>
      </dgm:t>
    </dgm:pt>
    <dgm:pt modelId="{BD8C4CD2-9C08-1648-B55C-A1C8120CC9CB}" type="sibTrans" cxnId="{C44C47E3-5B10-314E-8A01-4236E58006CF}">
      <dgm:prSet/>
      <dgm:spPr/>
      <dgm:t>
        <a:bodyPr/>
        <a:lstStyle/>
        <a:p>
          <a:endParaRPr lang="en-US"/>
        </a:p>
      </dgm:t>
    </dgm:pt>
    <dgm:pt modelId="{507F7187-6E10-3E4E-A888-559FA3E01C3C}">
      <dgm:prSet phldrT="[Text]"/>
      <dgm:spPr/>
      <dgm:t>
        <a:bodyPr/>
        <a:lstStyle/>
        <a:p>
          <a:endParaRPr lang="en-US" b="1" i="1" dirty="0"/>
        </a:p>
        <a:p>
          <a:r>
            <a:rPr lang="en-US" b="1" i="1" dirty="0"/>
            <a:t>Value Enhancement</a:t>
          </a:r>
        </a:p>
      </dgm:t>
    </dgm:pt>
    <dgm:pt modelId="{A2450CCE-FCF6-0A4F-A195-1A4CB8051A49}" type="parTrans" cxnId="{2B820F92-1291-9D48-AB38-E6AA39B758FD}">
      <dgm:prSet/>
      <dgm:spPr/>
      <dgm:t>
        <a:bodyPr/>
        <a:lstStyle/>
        <a:p>
          <a:endParaRPr lang="en-US"/>
        </a:p>
      </dgm:t>
    </dgm:pt>
    <dgm:pt modelId="{0E3A0E77-E5D0-7C4A-A9FA-E44F8D33C917}" type="sibTrans" cxnId="{2B820F92-1291-9D48-AB38-E6AA39B758FD}">
      <dgm:prSet/>
      <dgm:spPr/>
      <dgm:t>
        <a:bodyPr/>
        <a:lstStyle/>
        <a:p>
          <a:endParaRPr lang="en-US"/>
        </a:p>
      </dgm:t>
    </dgm:pt>
    <dgm:pt modelId="{21C738B9-B42F-C44F-BBFC-DA215D8944FC}">
      <dgm:prSet phldrT="[Text]"/>
      <dgm:spPr/>
      <dgm:t>
        <a:bodyPr/>
        <a:lstStyle/>
        <a:p>
          <a:r>
            <a:rPr lang="en-US" dirty="0"/>
            <a:t>CAS, TargetX, CRM, Othot Prescriptive Analytics</a:t>
          </a:r>
        </a:p>
      </dgm:t>
    </dgm:pt>
    <dgm:pt modelId="{A38A9918-4E43-D54A-B15E-68B2ABAEB62A}" type="parTrans" cxnId="{B34CCF54-04B9-0C4B-8ABC-3CD719909855}">
      <dgm:prSet/>
      <dgm:spPr/>
      <dgm:t>
        <a:bodyPr/>
        <a:lstStyle/>
        <a:p>
          <a:endParaRPr lang="en-US"/>
        </a:p>
      </dgm:t>
    </dgm:pt>
    <dgm:pt modelId="{45B66E8F-318D-8E49-B7E5-DD9091739EED}" type="sibTrans" cxnId="{B34CCF54-04B9-0C4B-8ABC-3CD719909855}">
      <dgm:prSet/>
      <dgm:spPr/>
      <dgm:t>
        <a:bodyPr/>
        <a:lstStyle/>
        <a:p>
          <a:endParaRPr lang="en-US"/>
        </a:p>
      </dgm:t>
    </dgm:pt>
    <dgm:pt modelId="{4A7A2A7A-914C-0043-8CF2-564274903A6E}">
      <dgm:prSet phldrT="[Text]"/>
      <dgm:spPr/>
      <dgm:t>
        <a:bodyPr/>
        <a:lstStyle/>
        <a:p>
          <a:r>
            <a:rPr lang="en-US" dirty="0"/>
            <a:t>Increased ROI</a:t>
          </a:r>
        </a:p>
      </dgm:t>
    </dgm:pt>
    <dgm:pt modelId="{69D633FF-4C86-444C-86FF-0D552BB0DEF1}" type="parTrans" cxnId="{03ED5024-E094-4A4C-A9C7-15A515019D77}">
      <dgm:prSet/>
      <dgm:spPr/>
      <dgm:t>
        <a:bodyPr/>
        <a:lstStyle/>
        <a:p>
          <a:endParaRPr lang="en-US"/>
        </a:p>
      </dgm:t>
    </dgm:pt>
    <dgm:pt modelId="{CBD98F05-5C08-9F4E-8A06-9DE03714B76C}" type="sibTrans" cxnId="{03ED5024-E094-4A4C-A9C7-15A515019D77}">
      <dgm:prSet/>
      <dgm:spPr/>
      <dgm:t>
        <a:bodyPr/>
        <a:lstStyle/>
        <a:p>
          <a:endParaRPr lang="en-US"/>
        </a:p>
      </dgm:t>
    </dgm:pt>
    <dgm:pt modelId="{E6DB2161-CE61-A942-B8C1-6D3B1333D89B}">
      <dgm:prSet phldrT="[Text]"/>
      <dgm:spPr/>
      <dgm:t>
        <a:bodyPr/>
        <a:lstStyle/>
        <a:p>
          <a:r>
            <a:rPr lang="en-US" dirty="0"/>
            <a:t>Shape of class</a:t>
          </a:r>
        </a:p>
      </dgm:t>
    </dgm:pt>
    <dgm:pt modelId="{A17B8C7A-6D16-E143-A665-EEE393F86E69}" type="parTrans" cxnId="{9201001E-55EF-044C-97D9-F49C42D92AC0}">
      <dgm:prSet/>
      <dgm:spPr/>
      <dgm:t>
        <a:bodyPr/>
        <a:lstStyle/>
        <a:p>
          <a:endParaRPr lang="en-US"/>
        </a:p>
      </dgm:t>
    </dgm:pt>
    <dgm:pt modelId="{4499EFD2-0E6B-5145-87E8-462170395C08}" type="sibTrans" cxnId="{9201001E-55EF-044C-97D9-F49C42D92AC0}">
      <dgm:prSet/>
      <dgm:spPr/>
      <dgm:t>
        <a:bodyPr/>
        <a:lstStyle/>
        <a:p>
          <a:endParaRPr lang="en-US"/>
        </a:p>
      </dgm:t>
    </dgm:pt>
    <dgm:pt modelId="{B104FA97-DEA0-8B4F-A6A1-F039274A7117}">
      <dgm:prSet phldrT="[Text]"/>
      <dgm:spPr/>
      <dgm:t>
        <a:bodyPr/>
        <a:lstStyle/>
        <a:p>
          <a:r>
            <a:rPr lang="en-US" dirty="0"/>
            <a:t>Targeted, custom segmentation</a:t>
          </a:r>
        </a:p>
      </dgm:t>
    </dgm:pt>
    <dgm:pt modelId="{C3F8B8EF-21E5-204D-BB2B-BCF1EAFB6F66}" type="parTrans" cxnId="{EA4D818C-8EE5-6245-9790-1558C50632B3}">
      <dgm:prSet/>
      <dgm:spPr/>
      <dgm:t>
        <a:bodyPr/>
        <a:lstStyle/>
        <a:p>
          <a:endParaRPr lang="en-US"/>
        </a:p>
      </dgm:t>
    </dgm:pt>
    <dgm:pt modelId="{740E44E5-AED9-8549-B1CB-E862DE282A83}" type="sibTrans" cxnId="{EA4D818C-8EE5-6245-9790-1558C50632B3}">
      <dgm:prSet/>
      <dgm:spPr/>
      <dgm:t>
        <a:bodyPr/>
        <a:lstStyle/>
        <a:p>
          <a:endParaRPr lang="en-US"/>
        </a:p>
      </dgm:t>
    </dgm:pt>
    <dgm:pt modelId="{5C4B5B1E-E59B-6B4A-8DA8-1CB353109A7B}">
      <dgm:prSet phldrT="[Text]"/>
      <dgm:spPr/>
      <dgm:t>
        <a:bodyPr/>
        <a:lstStyle/>
        <a:p>
          <a:r>
            <a:rPr lang="en-US" dirty="0"/>
            <a:t>EMP to develop marketing portfolio</a:t>
          </a:r>
        </a:p>
      </dgm:t>
    </dgm:pt>
    <dgm:pt modelId="{0741DB3F-D7E6-FC4B-8413-A64F5841F397}" type="parTrans" cxnId="{DA334246-286F-534B-9FF4-65BA94908F52}">
      <dgm:prSet/>
      <dgm:spPr/>
      <dgm:t>
        <a:bodyPr/>
        <a:lstStyle/>
        <a:p>
          <a:endParaRPr lang="en-US"/>
        </a:p>
      </dgm:t>
    </dgm:pt>
    <dgm:pt modelId="{3093733E-8B01-8D4A-8034-6D7BB8EFA280}" type="sibTrans" cxnId="{DA334246-286F-534B-9FF4-65BA94908F52}">
      <dgm:prSet/>
      <dgm:spPr/>
      <dgm:t>
        <a:bodyPr/>
        <a:lstStyle/>
        <a:p>
          <a:endParaRPr lang="en-US"/>
        </a:p>
      </dgm:t>
    </dgm:pt>
    <dgm:pt modelId="{5C153024-96F3-834E-BAFF-43638590635C}" type="pres">
      <dgm:prSet presAssocID="{806A6D2F-9460-EA4D-B952-4A1FE98292D2}" presName="Name0" presStyleCnt="0">
        <dgm:presLayoutVars>
          <dgm:dir/>
          <dgm:resizeHandles val="exact"/>
        </dgm:presLayoutVars>
      </dgm:prSet>
      <dgm:spPr/>
    </dgm:pt>
    <dgm:pt modelId="{D34C22C4-2D25-5449-933A-4FF005A35B55}" type="pres">
      <dgm:prSet presAssocID="{C813B3BE-124C-DD43-BE57-F4B0ED6F34D9}" presName="node" presStyleLbl="node1" presStyleIdx="0" presStyleCnt="3">
        <dgm:presLayoutVars>
          <dgm:bulletEnabled val="1"/>
        </dgm:presLayoutVars>
      </dgm:prSet>
      <dgm:spPr/>
    </dgm:pt>
    <dgm:pt modelId="{4F3BBDF3-938C-9647-BAA4-B6889063E622}" type="pres">
      <dgm:prSet presAssocID="{39296E7C-2E37-3B44-A21F-28AEFC98E2E6}" presName="sibTrans" presStyleCnt="0"/>
      <dgm:spPr/>
    </dgm:pt>
    <dgm:pt modelId="{A41DB90B-9912-5B45-B51C-D52DCC444CFF}" type="pres">
      <dgm:prSet presAssocID="{3CE15A4F-27BF-AD4F-B775-09FDA987C9EC}" presName="node" presStyleLbl="node1" presStyleIdx="1" presStyleCnt="3">
        <dgm:presLayoutVars>
          <dgm:bulletEnabled val="1"/>
        </dgm:presLayoutVars>
      </dgm:prSet>
      <dgm:spPr/>
    </dgm:pt>
    <dgm:pt modelId="{191BD726-A65F-FD4A-854B-8125B687D6CC}" type="pres">
      <dgm:prSet presAssocID="{EE0DFD2E-BB72-234D-A28C-2E654EE2CB0B}" presName="sibTrans" presStyleCnt="0"/>
      <dgm:spPr/>
    </dgm:pt>
    <dgm:pt modelId="{EBC1244A-3B6C-7349-9EB4-35B6FD9B100C}" type="pres">
      <dgm:prSet presAssocID="{507F7187-6E10-3E4E-A888-559FA3E01C3C}" presName="node" presStyleLbl="node1" presStyleIdx="2" presStyleCnt="3">
        <dgm:presLayoutVars>
          <dgm:bulletEnabled val="1"/>
        </dgm:presLayoutVars>
      </dgm:prSet>
      <dgm:spPr/>
    </dgm:pt>
  </dgm:ptLst>
  <dgm:cxnLst>
    <dgm:cxn modelId="{8F1D9704-0B76-D843-8A9E-674F4F3F965C}" type="presOf" srcId="{21C738B9-B42F-C44F-BBFC-DA215D8944FC}" destId="{EBC1244A-3B6C-7349-9EB4-35B6FD9B100C}" srcOrd="0" destOrd="1" presId="urn:microsoft.com/office/officeart/2005/8/layout/hList6"/>
    <dgm:cxn modelId="{DD4F9412-7E63-3944-9EB4-B98C6842F70D}" type="presOf" srcId="{0AE41CB3-6E1E-8D47-9F30-3A2F36013925}" destId="{A41DB90B-9912-5B45-B51C-D52DCC444CFF}" srcOrd="0" destOrd="1" presId="urn:microsoft.com/office/officeart/2005/8/layout/hList6"/>
    <dgm:cxn modelId="{18695B16-DC0C-2F49-938E-D3456A757440}" type="presOf" srcId="{C813B3BE-124C-DD43-BE57-F4B0ED6F34D9}" destId="{D34C22C4-2D25-5449-933A-4FF005A35B55}" srcOrd="0" destOrd="0" presId="urn:microsoft.com/office/officeart/2005/8/layout/hList6"/>
    <dgm:cxn modelId="{8ADBEA19-3E05-2945-A00E-6A93001534B7}" type="presOf" srcId="{E329676B-F2B7-4344-813E-0770FD4A97AE}" destId="{D34C22C4-2D25-5449-933A-4FF005A35B55}" srcOrd="0" destOrd="2" presId="urn:microsoft.com/office/officeart/2005/8/layout/hList6"/>
    <dgm:cxn modelId="{9201001E-55EF-044C-97D9-F49C42D92AC0}" srcId="{C813B3BE-124C-DD43-BE57-F4B0ED6F34D9}" destId="{E6DB2161-CE61-A942-B8C1-6D3B1333D89B}" srcOrd="3" destOrd="0" parTransId="{A17B8C7A-6D16-E143-A665-EEE393F86E69}" sibTransId="{4499EFD2-0E6B-5145-87E8-462170395C08}"/>
    <dgm:cxn modelId="{03ED5024-E094-4A4C-A9C7-15A515019D77}" srcId="{C813B3BE-124C-DD43-BE57-F4B0ED6F34D9}" destId="{4A7A2A7A-914C-0043-8CF2-564274903A6E}" srcOrd="2" destOrd="0" parTransId="{69D633FF-4C86-444C-86FF-0D552BB0DEF1}" sibTransId="{CBD98F05-5C08-9F4E-8A06-9DE03714B76C}"/>
    <dgm:cxn modelId="{75F42933-2776-BA40-8F60-C674B95E2D4C}" type="presOf" srcId="{B104FA97-DEA0-8B4F-A6A1-F039274A7117}" destId="{D34C22C4-2D25-5449-933A-4FF005A35B55}" srcOrd="0" destOrd="1" presId="urn:microsoft.com/office/officeart/2005/8/layout/hList6"/>
    <dgm:cxn modelId="{DA334246-286F-534B-9FF4-65BA94908F52}" srcId="{507F7187-6E10-3E4E-A888-559FA3E01C3C}" destId="{5C4B5B1E-E59B-6B4A-8DA8-1CB353109A7B}" srcOrd="1" destOrd="0" parTransId="{0741DB3F-D7E6-FC4B-8413-A64F5841F397}" sibTransId="{3093733E-8B01-8D4A-8034-6D7BB8EFA280}"/>
    <dgm:cxn modelId="{B34CCF54-04B9-0C4B-8ABC-3CD719909855}" srcId="{507F7187-6E10-3E4E-A888-559FA3E01C3C}" destId="{21C738B9-B42F-C44F-BBFC-DA215D8944FC}" srcOrd="0" destOrd="0" parTransId="{A38A9918-4E43-D54A-B15E-68B2ABAEB62A}" sibTransId="{45B66E8F-318D-8E49-B7E5-DD9091739EED}"/>
    <dgm:cxn modelId="{97F57565-60DC-CD44-A057-89853F586106}" type="presOf" srcId="{DB9573E1-E679-FB45-B41C-1ECE4B687E36}" destId="{A41DB90B-9912-5B45-B51C-D52DCC444CFF}" srcOrd="0" destOrd="2" presId="urn:microsoft.com/office/officeart/2005/8/layout/hList6"/>
    <dgm:cxn modelId="{EA4D818C-8EE5-6245-9790-1558C50632B3}" srcId="{C813B3BE-124C-DD43-BE57-F4B0ED6F34D9}" destId="{B104FA97-DEA0-8B4F-A6A1-F039274A7117}" srcOrd="0" destOrd="0" parTransId="{C3F8B8EF-21E5-204D-BB2B-BCF1EAFB6F66}" sibTransId="{740E44E5-AED9-8549-B1CB-E862DE282A83}"/>
    <dgm:cxn modelId="{2B820F92-1291-9D48-AB38-E6AA39B758FD}" srcId="{806A6D2F-9460-EA4D-B952-4A1FE98292D2}" destId="{507F7187-6E10-3E4E-A888-559FA3E01C3C}" srcOrd="2" destOrd="0" parTransId="{A2450CCE-FCF6-0A4F-A195-1A4CB8051A49}" sibTransId="{0E3A0E77-E5D0-7C4A-A9FA-E44F8D33C917}"/>
    <dgm:cxn modelId="{12B8CD94-6493-0148-BE76-D71A3EB9F38D}" srcId="{806A6D2F-9460-EA4D-B952-4A1FE98292D2}" destId="{3CE15A4F-27BF-AD4F-B775-09FDA987C9EC}" srcOrd="1" destOrd="0" parTransId="{87C8B103-7FE6-E24B-A326-9A259B42B49B}" sibTransId="{EE0DFD2E-BB72-234D-A28C-2E654EE2CB0B}"/>
    <dgm:cxn modelId="{C6B7E8C2-195F-E949-ABE7-C4572BAAEE6B}" type="presOf" srcId="{4A7A2A7A-914C-0043-8CF2-564274903A6E}" destId="{D34C22C4-2D25-5449-933A-4FF005A35B55}" srcOrd="0" destOrd="3" presId="urn:microsoft.com/office/officeart/2005/8/layout/hList6"/>
    <dgm:cxn modelId="{908952C4-E339-6B47-90CB-5E91D158D644}" type="presOf" srcId="{5C4B5B1E-E59B-6B4A-8DA8-1CB353109A7B}" destId="{EBC1244A-3B6C-7349-9EB4-35B6FD9B100C}" srcOrd="0" destOrd="2" presId="urn:microsoft.com/office/officeart/2005/8/layout/hList6"/>
    <dgm:cxn modelId="{7A7E69D5-FE85-684A-8037-62983D25F658}" srcId="{3CE15A4F-27BF-AD4F-B775-09FDA987C9EC}" destId="{0AE41CB3-6E1E-8D47-9F30-3A2F36013925}" srcOrd="0" destOrd="0" parTransId="{024EC115-D59B-C64D-B85F-EB87CA593D19}" sibTransId="{D3F26F1F-5A30-5148-ADD6-D61A58536CF7}"/>
    <dgm:cxn modelId="{C44C47E3-5B10-314E-8A01-4236E58006CF}" srcId="{3CE15A4F-27BF-AD4F-B775-09FDA987C9EC}" destId="{DB9573E1-E679-FB45-B41C-1ECE4B687E36}" srcOrd="1" destOrd="0" parTransId="{27AEB5A3-15F3-ED4B-8FA8-BC8199E31159}" sibTransId="{BD8C4CD2-9C08-1648-B55C-A1C8120CC9CB}"/>
    <dgm:cxn modelId="{6248CBE3-38B3-F946-9154-408B33139C9A}" type="presOf" srcId="{507F7187-6E10-3E4E-A888-559FA3E01C3C}" destId="{EBC1244A-3B6C-7349-9EB4-35B6FD9B100C}" srcOrd="0" destOrd="0" presId="urn:microsoft.com/office/officeart/2005/8/layout/hList6"/>
    <dgm:cxn modelId="{A7C0C0E5-166E-6B47-9D8D-983A3C7D6D93}" srcId="{C813B3BE-124C-DD43-BE57-F4B0ED6F34D9}" destId="{E329676B-F2B7-4344-813E-0770FD4A97AE}" srcOrd="1" destOrd="0" parTransId="{96822881-3602-F243-96AB-4D84AE069A7E}" sibTransId="{2519B17B-2F81-5148-BAC2-1096710BF090}"/>
    <dgm:cxn modelId="{44E8A4EA-7BC5-E044-B24E-B59B836C61E4}" type="presOf" srcId="{3CE15A4F-27BF-AD4F-B775-09FDA987C9EC}" destId="{A41DB90B-9912-5B45-B51C-D52DCC444CFF}" srcOrd="0" destOrd="0" presId="urn:microsoft.com/office/officeart/2005/8/layout/hList6"/>
    <dgm:cxn modelId="{16978FEE-268A-9A4D-A7DE-5A2676843EDB}" type="presOf" srcId="{E6DB2161-CE61-A942-B8C1-6D3B1333D89B}" destId="{D34C22C4-2D25-5449-933A-4FF005A35B55}" srcOrd="0" destOrd="4" presId="urn:microsoft.com/office/officeart/2005/8/layout/hList6"/>
    <dgm:cxn modelId="{EBAFA0F7-A6F4-2D41-925A-5F351416A793}" type="presOf" srcId="{806A6D2F-9460-EA4D-B952-4A1FE98292D2}" destId="{5C153024-96F3-834E-BAFF-43638590635C}" srcOrd="0" destOrd="0" presId="urn:microsoft.com/office/officeart/2005/8/layout/hList6"/>
    <dgm:cxn modelId="{7C19E8F9-54E5-0044-822F-3E62800FB5C7}" srcId="{806A6D2F-9460-EA4D-B952-4A1FE98292D2}" destId="{C813B3BE-124C-DD43-BE57-F4B0ED6F34D9}" srcOrd="0" destOrd="0" parTransId="{0F0E127C-21BA-1249-9543-03E578E9BFE0}" sibTransId="{39296E7C-2E37-3B44-A21F-28AEFC98E2E6}"/>
    <dgm:cxn modelId="{89FB083E-9994-B748-B31B-7097E52851FF}" type="presParOf" srcId="{5C153024-96F3-834E-BAFF-43638590635C}" destId="{D34C22C4-2D25-5449-933A-4FF005A35B55}" srcOrd="0" destOrd="0" presId="urn:microsoft.com/office/officeart/2005/8/layout/hList6"/>
    <dgm:cxn modelId="{8E988B64-C78B-6E49-8CA5-86982B9497ED}" type="presParOf" srcId="{5C153024-96F3-834E-BAFF-43638590635C}" destId="{4F3BBDF3-938C-9647-BAA4-B6889063E622}" srcOrd="1" destOrd="0" presId="urn:microsoft.com/office/officeart/2005/8/layout/hList6"/>
    <dgm:cxn modelId="{58031A72-25EC-0E41-801C-929EE08C5B4E}" type="presParOf" srcId="{5C153024-96F3-834E-BAFF-43638590635C}" destId="{A41DB90B-9912-5B45-B51C-D52DCC444CFF}" srcOrd="2" destOrd="0" presId="urn:microsoft.com/office/officeart/2005/8/layout/hList6"/>
    <dgm:cxn modelId="{16B9B564-5DA6-8D44-AAF2-9B960CDD048D}" type="presParOf" srcId="{5C153024-96F3-834E-BAFF-43638590635C}" destId="{191BD726-A65F-FD4A-854B-8125B687D6CC}" srcOrd="3" destOrd="0" presId="urn:microsoft.com/office/officeart/2005/8/layout/hList6"/>
    <dgm:cxn modelId="{D9D84B97-C51D-FA48-9448-94DF39E473B2}" type="presParOf" srcId="{5C153024-96F3-834E-BAFF-43638590635C}" destId="{EBC1244A-3B6C-7349-9EB4-35B6FD9B100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C22C4-2D25-5449-933A-4FF005A35B55}">
      <dsp:nvSpPr>
        <dsp:cNvPr id="0" name=""/>
        <dsp:cNvSpPr/>
      </dsp:nvSpPr>
      <dsp:spPr>
        <a:xfrm rot="16200000">
          <a:off x="-665022" y="665706"/>
          <a:ext cx="3110101" cy="1778688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10234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i="1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Personalization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Targeted, custom segmentation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Increased yields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Increased ROI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Shape of class</a:t>
          </a:r>
        </a:p>
      </dsp:txBody>
      <dsp:txXfrm rot="5400000">
        <a:off x="684" y="622020"/>
        <a:ext cx="1778688" cy="1866061"/>
      </dsp:txXfrm>
    </dsp:sp>
    <dsp:sp modelId="{A41DB90B-9912-5B45-B51C-D52DCC444CFF}">
      <dsp:nvSpPr>
        <dsp:cNvPr id="0" name=""/>
        <dsp:cNvSpPr/>
      </dsp:nvSpPr>
      <dsp:spPr>
        <a:xfrm rot="16200000">
          <a:off x="1247067" y="665706"/>
          <a:ext cx="3110101" cy="1778688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10234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i="1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Engagement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Expected 2-5x improvement in other domains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Direct and indirect engagement options</a:t>
          </a:r>
        </a:p>
      </dsp:txBody>
      <dsp:txXfrm rot="5400000">
        <a:off x="1912773" y="622020"/>
        <a:ext cx="1778688" cy="1866061"/>
      </dsp:txXfrm>
    </dsp:sp>
    <dsp:sp modelId="{EBC1244A-3B6C-7349-9EB4-35B6FD9B100C}">
      <dsp:nvSpPr>
        <dsp:cNvPr id="0" name=""/>
        <dsp:cNvSpPr/>
      </dsp:nvSpPr>
      <dsp:spPr>
        <a:xfrm rot="16200000">
          <a:off x="3159158" y="665706"/>
          <a:ext cx="3110101" cy="1778688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10234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i="1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Value Enhancement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CAS, TargetX, CRM, Othot Prescriptive Analytics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EMP to develop marketing portfolio</a:t>
          </a:r>
        </a:p>
      </dsp:txBody>
      <dsp:txXfrm rot="5400000">
        <a:off x="3824864" y="622020"/>
        <a:ext cx="1778688" cy="1866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Franklin Gothic Medium" panose="020B06030201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Franklin Gothic Medium" panose="020B0603020102020204" pitchFamily="34" charset="0"/>
        <a:ea typeface="Franklin Gothic Medium" panose="020B06030201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82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131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558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Product Description Summary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Should be easy to follow with the words on the slides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380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Othot National Datafile contains 285 million individuals within the contiguous 48 states of the Untied States defined as the US adult population.</a:t>
            </a:r>
          </a:p>
          <a:p>
            <a:endParaRPr lang="en-US" dirty="0"/>
          </a:p>
          <a:p>
            <a:r>
              <a:rPr lang="en-US" dirty="0"/>
              <a:t>From there, based on large sample survey results, we matched those results with the database through machine learning to  intensity score</a:t>
            </a:r>
            <a:r>
              <a:rPr lang="en-US" baseline="0" dirty="0"/>
              <a:t> </a:t>
            </a:r>
            <a:r>
              <a:rPr lang="en-US" dirty="0"/>
              <a:t>individuals for their intensity to enroll. The scores identify the graduate school and adult learner candidates, based on a propensity scale to pursue higher education. Tailored to</a:t>
            </a:r>
            <a:r>
              <a:rPr lang="en-US" baseline="0" dirty="0"/>
              <a:t> </a:t>
            </a:r>
            <a:r>
              <a:rPr lang="en-US" dirty="0"/>
              <a:t>your [client] need, we segment the population on location, certain demographic identification, and program structure in</a:t>
            </a:r>
            <a:r>
              <a:rPr lang="en-US" baseline="0" dirty="0"/>
              <a:t> order to</a:t>
            </a:r>
            <a:r>
              <a:rPr lang="en-US" dirty="0"/>
              <a:t> find candidates with the highest likelihood of attending your institution. 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created segments include </a:t>
            </a:r>
            <a:r>
              <a:rPr lang="en-US" dirty="0"/>
              <a:t>addresses, household information, telephone numbers, and emails.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906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  W</a:t>
            </a:r>
            <a:r>
              <a:rPr lang="en-US" dirty="0"/>
              <a:t>e </a:t>
            </a:r>
            <a:r>
              <a:rPr lang="en-US" baseline="0" dirty="0"/>
              <a:t>isolate</a:t>
            </a:r>
            <a:r>
              <a:rPr lang="en-US" dirty="0"/>
              <a:t> specific</a:t>
            </a:r>
            <a:r>
              <a:rPr lang="en-US" baseline="0" dirty="0"/>
              <a:t> </a:t>
            </a:r>
            <a:r>
              <a:rPr lang="en-US" dirty="0"/>
              <a:t>geographic regions based on prior enrollment trends. Then</a:t>
            </a:r>
            <a:r>
              <a:rPr lang="en-US" baseline="0" dirty="0"/>
              <a:t> </a:t>
            </a:r>
            <a:r>
              <a:rPr lang="en-US" dirty="0"/>
              <a:t> individual</a:t>
            </a:r>
            <a:r>
              <a:rPr lang="en-US" baseline="0" dirty="0"/>
              <a:t> characteristics such as ethnicity, gender, age and etc., can be selected to further segment the candidate pool to meet requirements.</a:t>
            </a:r>
            <a:r>
              <a:rPr lang="en-US" dirty="0"/>
              <a:t> Finally we assemble</a:t>
            </a:r>
            <a:r>
              <a:rPr lang="en-US" baseline="0" dirty="0"/>
              <a:t> the segments </a:t>
            </a:r>
            <a:r>
              <a:rPr lang="en-US" dirty="0"/>
              <a:t>analyze with</a:t>
            </a:r>
            <a:r>
              <a:rPr lang="en-US" baseline="0" dirty="0"/>
              <a:t> </a:t>
            </a:r>
            <a:r>
              <a:rPr lang="en-US" dirty="0"/>
              <a:t>individuals with</a:t>
            </a:r>
            <a:r>
              <a:rPr lang="en-US" baseline="0" dirty="0"/>
              <a:t> the highest propensity scores</a:t>
            </a:r>
            <a:r>
              <a:rPr lang="en-US" dirty="0"/>
              <a:t>.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79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L2 interface that the client will be using the segment their search. </a:t>
            </a:r>
          </a:p>
          <a:p>
            <a:endParaRPr lang="en-US" dirty="0"/>
          </a:p>
          <a:p>
            <a:r>
              <a:rPr lang="en-US" dirty="0"/>
              <a:t>Demo – follow the dialog presented in the text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636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Demo – follow the dialog presented in the text box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312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Demo – follow the dialog presented in the text box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3518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you define your segment(s), they will receive email addresses, cell phone numbers, and mailing address for direct marketing and engagement.</a:t>
            </a:r>
          </a:p>
          <a:p>
            <a:endParaRPr lang="en-US" dirty="0"/>
          </a:p>
          <a:p>
            <a:r>
              <a:rPr lang="en-US" dirty="0"/>
              <a:t>Furthermore, we can work with L2 for social media campaigns at an additional cost, expanding ways for prospects to hear from you.</a:t>
            </a:r>
          </a:p>
          <a:p>
            <a:endParaRPr lang="en-US" dirty="0"/>
          </a:p>
          <a:p>
            <a:r>
              <a:rPr lang="en-US" dirty="0"/>
              <a:t>EMP will also guide you to develop a marketing campaign that is uniquely defined for you.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738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DF4AAA-CAB3-4536-45DC-FB82AC0B33E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DB8BEF1D-F96A-AFB4-02CD-319754C3D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353E9B84-050A-07F6-1281-84CDA10C6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C0AFE82-8B97-5ADC-93AA-C666A8F75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06E3D592-3FE5-99AA-C0D5-73F0B41A9CEA}"/>
              </a:ext>
            </a:extLst>
          </p:cNvPr>
          <p:cNvSpPr/>
          <p:nvPr userDrawn="1"/>
        </p:nvSpPr>
        <p:spPr>
          <a:xfrm rot="5400000">
            <a:off x="5595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C6F0A-9DBC-DF1D-7D29-21117451C3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7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78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8A401BD3-1C1B-6E4B-891B-90631294D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181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5DFF2B-B589-F647-A723-5D002123963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AFE3BA1A-C288-D047-852C-A2B4E4715C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B37F611A-85E0-DF49-BB3F-D34E341C6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61CF4E0-7659-DD41-B702-8B6F015CD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5D1BEC8E-10A4-67DF-86F3-6A48B0D7D28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BF818D-2BDB-4742-7312-E7629257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24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CC8D45C4-F282-2B40-BC59-D70F834FB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"/>
            <a:ext cx="9144000" cy="5143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D081F7-C816-0648-81B6-F94E0F7F302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AF5F54E-20B4-DC4C-A771-2682C247C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910019D2-F6FE-A948-8DCE-0606895A5C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AC8254B-C006-1546-9653-43D24E505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7A66768D-669E-8148-F7EE-AC54B245181E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FD27B-D258-844F-846E-8D9FC22F8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92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59779D-40B0-394C-B572-E3680495865D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C23C1D8-7B87-C840-9E85-430A49D671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46DBF0A-ED65-1642-AB8A-BE788583D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C47C736-2C16-334E-9F51-124DAB68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1F23BDC-F783-C88A-47DE-E20455AD0CB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F44A3-FFBD-83F1-3D46-BFFB628B4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85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6E108-F898-BD41-B7FA-9D5A6AF395C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2798F23-9239-572B-78DA-5A82C0A22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5B90150F-9431-3F53-2A09-F34F75854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23A4905-8C6E-E867-699E-7842EC0B4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C32F55FD-E2B3-53FD-9484-BE5CB761E7AB}"/>
              </a:ext>
            </a:extLst>
          </p:cNvPr>
          <p:cNvSpPr/>
          <p:nvPr userDrawn="1"/>
        </p:nvSpPr>
        <p:spPr>
          <a:xfrm rot="5400000">
            <a:off x="7445570" y="-8245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A4E26E-42FA-E451-5559-46D81937C1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9124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42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FDBF43-D0A3-E143-803F-5AF8F0F1CB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619410-2BC1-7E4B-BC84-D02068A26AA9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55E08737-81EB-7343-902D-09B7A83BA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CCBF14DB-3C76-D34B-B94E-1051F2FA07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D38E291-8A2E-D74A-B81D-3D8A9016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E35BF168-2799-1454-8375-8FF5AF22ECF2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23E6A-8A00-1E12-0D8C-05A60BE84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93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391480"/>
            <a:ext cx="8651946" cy="3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8887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88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21" name="Content">
            <a:extLst>
              <a:ext uri="{FF2B5EF4-FFF2-40B4-BE49-F238E27FC236}">
                <a16:creationId xmlns:a16="http://schemas.microsoft.com/office/drawing/2014/main" id="{B18469FF-DCDF-29A4-8BB4-05D2B97C9634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1296648"/>
            <a:ext cx="4219292" cy="334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2" name="Content">
            <a:extLst>
              <a:ext uri="{FF2B5EF4-FFF2-40B4-BE49-F238E27FC236}">
                <a16:creationId xmlns:a16="http://schemas.microsoft.com/office/drawing/2014/main" id="{E099DB84-2A61-9E7A-BD6F-F49A34DD65A2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1296648"/>
            <a:ext cx="4219292" cy="334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840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58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54BC13E-F43D-AC42-B35B-F7204EAAED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6AEA095-A326-8B42-86E3-A7BCD44D362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Content">
            <a:extLst>
              <a:ext uri="{FF2B5EF4-FFF2-40B4-BE49-F238E27FC236}">
                <a16:creationId xmlns:a16="http://schemas.microsoft.com/office/drawing/2014/main" id="{DDEDD974-0EE0-754F-905F-F155EEF5496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993914"/>
            <a:ext cx="4219292" cy="364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7ECA3D87-B0ED-9C45-BD55-2E3C704CED61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993913"/>
            <a:ext cx="4219292" cy="364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CFBB939-C138-E045-BF6D-FF4F9D817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443C7EDA-6437-64F7-F0AA-8099EB6D5CA1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BD202-989C-8014-0164-147098E07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3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43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8382173-9917-9544-9389-1CE4DAB9E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94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8382173-9917-9544-9389-1CE4DAB9E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1062292"/>
            <a:ext cx="569016" cy="139505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id="{2AC57745-8525-E294-9C5E-1CC863AE2F40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5F5C1-2AE3-B595-5272-573B4AEC1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39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56;g92c1b8851f_1_212">
            <a:extLst>
              <a:ext uri="{FF2B5EF4-FFF2-40B4-BE49-F238E27FC236}">
                <a16:creationId xmlns:a16="http://schemas.microsoft.com/office/drawing/2014/main" id="{0B266291-850C-D443-9443-3A3C6C3F747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E70C659-F7F4-5845-A86B-A5774ACA9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27" y="649459"/>
            <a:ext cx="8651875" cy="301276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2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A966990-6CE0-5D48-9C19-E4EADEEFB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96C4039F-22FE-5640-AD7F-9C0FA4AEF0A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177666"/>
            <a:ext cx="8651946" cy="346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8CB3CBE-9757-5A45-9720-156B9FDCF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993660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A56609FA-B490-05C0-A104-D0E0DCAF791E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563068-64D0-F77D-D901-4289B546C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81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A98E88A4-1360-C981-047D-1E408C5B74F8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EEB34-28CD-58BE-EB0D-73BC0F8EB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5B840E77-0E84-A041-91B4-1D28522E316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047344" y="0"/>
            <a:ext cx="5096655" cy="47368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Google Shape;1079;g92c1b8851f_1_411">
            <a:extLst>
              <a:ext uri="{FF2B5EF4-FFF2-40B4-BE49-F238E27FC236}">
                <a16:creationId xmlns:a16="http://schemas.microsoft.com/office/drawing/2014/main" id="{DD30178D-EC33-AA4E-9ECA-B8DBEB121AB8}"/>
              </a:ext>
            </a:extLst>
          </p:cNvPr>
          <p:cNvSpPr/>
          <p:nvPr userDrawn="1"/>
        </p:nvSpPr>
        <p:spPr>
          <a:xfrm>
            <a:off x="2747772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65B4C960-80F9-FB40-ABB3-695AB1135EB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48A77C6-DB4A-4F41-B0C9-5CEAB411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68" y="734772"/>
            <a:ext cx="5472349" cy="395287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3AA68CBC-0FA0-8F4D-A924-23DE8DC406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77368" y="1633784"/>
            <a:ext cx="5472349" cy="300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8990F8-BC12-864E-90F1-0D5C72F4E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EF5C5F-B443-BFE8-0254-35DB8B983136}"/>
              </a:ext>
            </a:extLst>
          </p:cNvPr>
          <p:cNvGrpSpPr/>
          <p:nvPr userDrawn="1"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8C914FBB-1A9D-06EE-579F-0838EEB26C80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5F365-2231-CDFB-C640-765B22898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443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27088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369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7369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5659B-4D81-F145-8A97-5D0A9A6D4B75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4507682-D966-8F48-9145-D81335CDDD5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B484A-D0C4-4B4A-AA64-C695215F5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D111068-579B-AB43-BABD-C8D3D33E4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9AD0A805-CA71-867C-809A-B3A125CF049B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5BF50-2B4D-83F2-A392-847EAF6500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95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31FA-22B1-6644-BF5B-D5C79317588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0672F99-F132-4F4E-BA9F-C48A09A7097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D0E9294-BB0C-B246-B5E7-FA10421D2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444" y="1242095"/>
            <a:ext cx="569016" cy="139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894358-934D-1549-B81C-2572D91F7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0DE22D0E-047B-CA89-C9D0-B414222FB6B0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D70E5-6AD9-6D5B-7331-5108D5C225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05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873319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3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41697"/>
            <a:ext cx="9303542" cy="3000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3E0CCE5-E499-BB4D-B00C-630EF43E21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5353B90-DEC0-B944-85A1-24911A622A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1FB62E6-DFD1-5D41-8C35-DC51FB17B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689190"/>
          </a:xfrm>
          <a:prstGeom prst="rect">
            <a:avLst/>
          </a:prstGeom>
        </p:spPr>
        <p:txBody>
          <a:bodyPr/>
          <a:lstStyle>
            <a:lvl1pPr algn="l">
              <a:defRPr sz="16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DCB4E8-3FDF-5B49-AFAC-491A09C15D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3107412"/>
            <a:ext cx="2752180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44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A19135-E052-A741-B36D-BE5E5219E3EB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72DE5DC-DD0F-D641-9670-9F15C446C3C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62623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19D8AE3-E3A1-4240-9987-7DEF25337E2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107005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FCF30D6-330E-D142-9711-CF01CEF02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655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A67D6CB-262E-C549-9CC0-6DEDD4F0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55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F971FEA-9018-0247-8F0C-AC1E7F19B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93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A5FB5FE-4BCB-3145-A0F2-7960543018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93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EE05FA33-9105-2A4C-970B-BC114F25FEC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7396D25-3E53-B847-8429-A0B6C111D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00C89-DD6F-6840-A712-943F9F230F6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913E13-2F64-FD4E-960B-EE33FEC6B140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AE2FAC2-3F4A-2945-90E6-B1549ECD4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3C2EEB-F4B0-6A49-A1B9-FC0ECA078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5CB12F0-0880-DB43-B2B0-28207066212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856551" y="3687378"/>
            <a:ext cx="2505075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D0D144-88F4-4C4F-9EAC-059BBAB2081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91852" y="3687378"/>
            <a:ext cx="2514156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2F7A3664-285A-1B7E-5163-AA6FCEAA78B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7B7EFA-4E11-F39D-01AF-BA7557E03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AC765-FF93-103E-54B9-153151220C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00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4048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74232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67483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549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1549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9D0C4664-A487-614F-A2F7-4D5E31B2114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0DD72649-C5FE-DC43-93FA-5D40076CF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632" y="249281"/>
            <a:ext cx="56159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1E0D1-EAD2-E94C-9847-98AEBC7BBB6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BB7FBD-A2E2-4545-92D7-1B97FDB31B39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13136E9-5A27-094C-90AD-B52650948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E10677-2012-3046-843B-AECD8E68A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0AF543-3A2C-A548-8209-48CD338AF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508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820C3D0-D173-8643-B03B-7F94A0F692C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7167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E24F384-422E-2B4C-AB2B-56836BED4D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015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CFA2611F-6D6D-3021-D2EB-4F642A78B460}"/>
              </a:ext>
            </a:extLst>
          </p:cNvPr>
          <p:cNvSpPr/>
          <p:nvPr userDrawn="1"/>
        </p:nvSpPr>
        <p:spPr>
          <a:xfrm rot="5400000">
            <a:off x="7526574" y="-148468"/>
            <a:ext cx="1248783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2D0D88-A960-4FA6-D7E8-1D1B6C8911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7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7565" y="1190381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74413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940713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397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397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5971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5971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2545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2545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AD9F52-1B84-0445-AFE5-C9ACD2BC055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13728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1E3800B-C77A-7344-AF2A-622A80E20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0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4644FF-D4AB-FA4F-AED3-22426723D6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9120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Google Shape;556;g92c1b8851f_1_212">
            <a:extLst>
              <a:ext uri="{FF2B5EF4-FFF2-40B4-BE49-F238E27FC236}">
                <a16:creationId xmlns:a16="http://schemas.microsoft.com/office/drawing/2014/main" id="{F64B0CBC-109C-8241-B86F-C1751DF6E5EF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176804E6-8045-9D4F-82E7-225CF7F24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2245" y="234172"/>
            <a:ext cx="51184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2661F-4E63-B948-A93C-B5A1AFBF651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EC6C0F-CC87-9E45-A939-9D0ACF666365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598B5BB-C79E-D946-9496-14D890AB2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45E008-7E2B-5A4F-A02E-96710C46A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11A76BE-F664-B34F-B8BF-B92B29E6F11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79398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FE920DB-B4D5-CD4C-8308-A42C0BD1AE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477032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0B55839-A488-0346-9BAA-C84CBA42B4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7466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94D2B7D0-9E16-6E4A-89AC-3105741D103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6461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0E3A1A86-2BF0-E9E6-3B55-53ADA5C650BC}"/>
              </a:ext>
            </a:extLst>
          </p:cNvPr>
          <p:cNvSpPr/>
          <p:nvPr userDrawn="1"/>
        </p:nvSpPr>
        <p:spPr>
          <a:xfrm rot="5400000">
            <a:off x="7558317" y="-180210"/>
            <a:ext cx="1185297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D97CEB-55E9-8696-5888-E2F913B53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33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University Image</a:t>
            </a:r>
            <a:endParaRPr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presenter photo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C8BF8C1C-43DE-76E2-5AC3-EAB35D3CCDE1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AC0AE-E357-70F5-38CE-133BB505D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2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Full Picture</a:t>
            </a:r>
            <a:endParaRPr dirty="0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4A2D12D6-2438-7A26-90FA-08E677CA717D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8680B-82AD-71A6-5146-401649259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25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 Righ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6ACB45ED-AE62-DC4A-968E-BFB7008A5CD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059146" y="0"/>
            <a:ext cx="7084854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0C76B-B9DF-1E4F-83C2-4947E2048DE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56;g92c1b8851f_1_212">
            <a:extLst>
              <a:ext uri="{FF2B5EF4-FFF2-40B4-BE49-F238E27FC236}">
                <a16:creationId xmlns:a16="http://schemas.microsoft.com/office/drawing/2014/main" id="{6BA46FFA-3789-0D4B-8128-45AB90C4F5B9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3AC040E0-3B1A-02AD-12CB-7B8404260823}"/>
              </a:ext>
            </a:extLst>
          </p:cNvPr>
          <p:cNvSpPr/>
          <p:nvPr userDrawn="1"/>
        </p:nvSpPr>
        <p:spPr>
          <a:xfrm>
            <a:off x="0" y="322806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4C986-F2A5-769C-37E4-8AE56DCC3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409355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66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46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791653-19E9-F6D1-B33E-8BAE68DBF2CA}"/>
              </a:ext>
            </a:extLst>
          </p:cNvPr>
          <p:cNvSpPr/>
          <p:nvPr userDrawn="1"/>
        </p:nvSpPr>
        <p:spPr>
          <a:xfrm>
            <a:off x="2907792" y="0"/>
            <a:ext cx="623620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246495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17C9F-A13F-B4DC-0DAC-5BD9EAF26825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0FF0FD18-72EE-C944-A5D2-6C631FF02C5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5080" y="607773"/>
            <a:ext cx="5042526" cy="178034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036552A2-2980-7E45-AF81-7ED2C33D49F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75081" y="2501377"/>
            <a:ext cx="5042525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Google Shape;547;g92c1b8851f_1_212">
            <a:extLst>
              <a:ext uri="{FF2B5EF4-FFF2-40B4-BE49-F238E27FC236}">
                <a16:creationId xmlns:a16="http://schemas.microsoft.com/office/drawing/2014/main" id="{28D88B56-4CDC-354E-84DE-412715D27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78423" y="607773"/>
            <a:ext cx="318924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376;g92c1b8851f_1_40">
            <a:extLst>
              <a:ext uri="{FF2B5EF4-FFF2-40B4-BE49-F238E27FC236}">
                <a16:creationId xmlns:a16="http://schemas.microsoft.com/office/drawing/2014/main" id="{B9AB8196-529C-B74E-8ADB-82377595B04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78423" y="1506786"/>
            <a:ext cx="318924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5CCE8AA-47A4-814B-97CE-B126009F3F92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6D9DDB7-269C-DF42-9A3D-CFD7A36AA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745" y="1115095"/>
            <a:ext cx="569016" cy="139505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65BD4825-F37A-E0D3-3CBC-D598B99A9F74}"/>
              </a:ext>
            </a:extLst>
          </p:cNvPr>
          <p:cNvSpPr/>
          <p:nvPr userDrawn="1"/>
        </p:nvSpPr>
        <p:spPr>
          <a:xfrm rot="5400000">
            <a:off x="531246" y="-165086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61D2D1-197A-7ED6-8BF4-BD807DC94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92" y="613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092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84EAC-5862-1C4E-8758-3822DC168854}"/>
              </a:ext>
            </a:extLst>
          </p:cNvPr>
          <p:cNvSpPr/>
          <p:nvPr userDrawn="1"/>
        </p:nvSpPr>
        <p:spPr>
          <a:xfrm>
            <a:off x="0" y="4665133"/>
            <a:ext cx="9144000" cy="478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C9640ECF-06CF-0B4A-AFCC-B6541C71E79C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0F716222-0E22-6740-AA20-4F4285405C3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5" name="Google Shape;545;g92c1b8851f_1_208">
            <a:extLst>
              <a:ext uri="{FF2B5EF4-FFF2-40B4-BE49-F238E27FC236}">
                <a16:creationId xmlns:a16="http://schemas.microsoft.com/office/drawing/2014/main" id="{54B490BB-638A-1641-8D43-E57703AC13C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9652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F99A4300-0F3E-FE45-A3A3-A19FED7F33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9652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70955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EAC80-BEB0-7F4F-8DA0-01C0F097ED8C}"/>
              </a:ext>
            </a:extLst>
          </p:cNvPr>
          <p:cNvSpPr/>
          <p:nvPr userDrawn="1"/>
        </p:nvSpPr>
        <p:spPr>
          <a:xfrm>
            <a:off x="275939" y="1593669"/>
            <a:ext cx="4197096" cy="2989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5" name="Google Shape;547;g92c1b8851f_1_212">
            <a:extLst>
              <a:ext uri="{FF2B5EF4-FFF2-40B4-BE49-F238E27FC236}">
                <a16:creationId xmlns:a16="http://schemas.microsoft.com/office/drawing/2014/main" id="{A34F6ECA-CD39-FE4F-8C81-077B6DDB36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4933" y="1800379"/>
            <a:ext cx="3717462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376;g92c1b8851f_1_40">
            <a:extLst>
              <a:ext uri="{FF2B5EF4-FFF2-40B4-BE49-F238E27FC236}">
                <a16:creationId xmlns:a16="http://schemas.microsoft.com/office/drawing/2014/main" id="{D61DED9D-BEC6-D945-9B76-8158CC6F76B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2472811"/>
            <a:ext cx="3717463" cy="19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37B9B-07F5-484D-9595-ABF8E12ACF6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556;g92c1b8851f_1_212">
            <a:extLst>
              <a:ext uri="{FF2B5EF4-FFF2-40B4-BE49-F238E27FC236}">
                <a16:creationId xmlns:a16="http://schemas.microsoft.com/office/drawing/2014/main" id="{74D1DCFA-AE94-6748-AD88-984DFB222081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19E82004-D5F6-1841-8B6C-7866A6BB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60" y="2287532"/>
            <a:ext cx="569016" cy="1395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2E7C2-3405-7442-B329-7D6476607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64E64365-7BEC-2712-93A9-F1CF8194665D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917E34-D03B-DA99-157B-2A556C6EA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43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5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08EF7-912C-E2D9-8B3A-EE7C23663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05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5C55D1-A0A0-2CA4-E6C1-7E27E7EC69A4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64470A9F-9161-1FC1-86CB-E803E7603417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5789BE3-88EB-4F47-9B8A-A7C66E647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54" y="2097180"/>
            <a:ext cx="569016" cy="139505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610027"/>
            <a:ext cx="4088393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369297"/>
            <a:ext cx="4088394" cy="221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A5D5B-F7EF-50CF-37A2-D8AF8FC3B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60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671B778-F765-B141-98B9-BD0E8C2CD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83" y="1986121"/>
            <a:ext cx="569016" cy="139505"/>
          </a:xfrm>
          <a:prstGeom prst="rect">
            <a:avLst/>
          </a:prstGeom>
        </p:spPr>
      </p:pic>
      <p:sp>
        <p:nvSpPr>
          <p:cNvPr id="15" name="Google Shape;1166;g92c1b8851f_1_543">
            <a:extLst>
              <a:ext uri="{FF2B5EF4-FFF2-40B4-BE49-F238E27FC236}">
                <a16:creationId xmlns:a16="http://schemas.microsoft.com/office/drawing/2014/main" id="{B50A3BF2-A02F-6A40-977A-E36613B18975}"/>
              </a:ext>
            </a:extLst>
          </p:cNvPr>
          <p:cNvSpPr/>
          <p:nvPr userDrawn="1"/>
        </p:nvSpPr>
        <p:spPr>
          <a:xfrm>
            <a:off x="4632960" y="0"/>
            <a:ext cx="455641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Google Shape;545;g92c1b8851f_1_208">
            <a:extLst>
              <a:ext uri="{FF2B5EF4-FFF2-40B4-BE49-F238E27FC236}">
                <a16:creationId xmlns:a16="http://schemas.microsoft.com/office/drawing/2014/main" id="{05703C2B-C394-E044-8204-6F611563C14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177692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7" name="Google Shape;545;g92c1b8851f_1_208">
            <a:extLst>
              <a:ext uri="{FF2B5EF4-FFF2-40B4-BE49-F238E27FC236}">
                <a16:creationId xmlns:a16="http://schemas.microsoft.com/office/drawing/2014/main" id="{4ECB464E-52E0-E642-AEB1-6C46843870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177692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Google Shape;545;g92c1b8851f_1_208">
            <a:extLst>
              <a:ext uri="{FF2B5EF4-FFF2-40B4-BE49-F238E27FC236}">
                <a16:creationId xmlns:a16="http://schemas.microsoft.com/office/drawing/2014/main" id="{9455962B-863D-2442-B738-359FAD4B901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068290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9" name="Google Shape;545;g92c1b8851f_1_208">
            <a:extLst>
              <a:ext uri="{FF2B5EF4-FFF2-40B4-BE49-F238E27FC236}">
                <a16:creationId xmlns:a16="http://schemas.microsoft.com/office/drawing/2014/main" id="{1D707025-CB86-C648-8220-693D0580D0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6829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Google Shape;547;g92c1b8851f_1_212">
            <a:extLst>
              <a:ext uri="{FF2B5EF4-FFF2-40B4-BE49-F238E27FC236}">
                <a16:creationId xmlns:a16="http://schemas.microsoft.com/office/drawing/2014/main" id="{73A06E28-1843-1F47-989D-D6A1E0494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525108"/>
            <a:ext cx="376149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4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Google Shape;376;g92c1b8851f_1_40">
            <a:extLst>
              <a:ext uri="{FF2B5EF4-FFF2-40B4-BE49-F238E27FC236}">
                <a16:creationId xmlns:a16="http://schemas.microsoft.com/office/drawing/2014/main" id="{581308C4-63F5-9244-8A96-4D795F7B573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226271"/>
            <a:ext cx="3835845" cy="236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16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2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45D90-04E7-124D-A688-645F5C2F4691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556;g92c1b8851f_1_212">
            <a:extLst>
              <a:ext uri="{FF2B5EF4-FFF2-40B4-BE49-F238E27FC236}">
                <a16:creationId xmlns:a16="http://schemas.microsoft.com/office/drawing/2014/main" id="{1818A17D-2987-794A-B007-23EAD39F4E5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408D49A-DE41-744C-AE74-2DE7B3748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4" name="Pentagon 23">
            <a:extLst>
              <a:ext uri="{FF2B5EF4-FFF2-40B4-BE49-F238E27FC236}">
                <a16:creationId xmlns:a16="http://schemas.microsoft.com/office/drawing/2014/main" id="{93DA97C3-E3C2-4256-8FB1-D48CE31F3E1C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9153D4-2FF7-D724-4A06-750034635D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26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27E0B9AA-6D85-861E-712E-D3BB47A4205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6F58F-8EB8-6DEC-DDD2-2C0C658E62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77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3CB3A328-A530-22C1-333A-9C167AB292D5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4234-3300-5B56-B1E3-972E22139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88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291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B27E0B6-CD00-8646-81C1-2000B2DDF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03" y="2686802"/>
            <a:ext cx="833097" cy="204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9B6F74-4161-5B14-C3B9-F7D1F51F9ED1}"/>
              </a:ext>
            </a:extLst>
          </p:cNvPr>
          <p:cNvGrpSpPr/>
          <p:nvPr userDrawn="1"/>
        </p:nvGrpSpPr>
        <p:grpSpPr>
          <a:xfrm>
            <a:off x="516495" y="0"/>
            <a:ext cx="1598530" cy="1410792"/>
            <a:chOff x="516495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916A175D-0249-4D9E-B0BE-788C1AE22153}"/>
                </a:ext>
              </a:extLst>
            </p:cNvPr>
            <p:cNvSpPr/>
            <p:nvPr userDrawn="1"/>
          </p:nvSpPr>
          <p:spPr>
            <a:xfrm rot="5400000">
              <a:off x="610364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36C7A6-5B0B-F147-36C1-55F4CE4A4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516495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266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993913"/>
            <a:ext cx="8651946" cy="364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3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4970C66F-3A61-2846-BB7D-D8E0AB233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5443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F4D8789-7B8C-3F4B-92D2-D49FF7DD5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8851C846-7E69-AD45-ABC9-2554A4A1F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B2CFB0D-4D96-A841-832E-5E98D0152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638AC-D664-6D9B-DABA-EE9EAD5812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7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CF6729-777A-254E-8652-99E28C1C6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3D40C19-D15F-1A4E-8D12-B6A89198A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3D4BEAF4-E515-5A4B-8AF4-7060D9B9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76423E-3E83-6A4F-8227-C3031C916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D6613-2B61-D85B-5FBB-CCFC0D23EA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7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3E965B7-0EA9-6242-89B6-D7150181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114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48D5D-8BE0-7143-9EAA-7387939E43ED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00E8727-BA5F-4245-98C4-AD403AD07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1BD5F34-A937-3946-8B11-AC3B5984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2C67CB-A64D-F546-A3C3-D487BE902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B43BEF91-7003-EBB2-0E88-8B1A9C1C249D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FDEF2-1E35-D0F4-B379-88AD9958E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6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25FBFAE5-A0D6-E94E-8FB6-AF5CB816D5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336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821E134-A403-084C-B173-64B19CDC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F6EB4651-04CB-7F47-B490-EE79AA6775CF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DE8AA-5FB2-4673-6FA4-E550ED504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67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8DFAEB4-ED7B-4B4F-8848-F5ECF9CDA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6503978C-C12C-DB57-0AF3-AC96C2439D6A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799CB-474F-3F29-E2F1-BBB14B5F9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6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452C8C-EACE-2343-A517-B7378480008D}"/>
              </a:ext>
            </a:extLst>
          </p:cNvPr>
          <p:cNvSpPr/>
          <p:nvPr userDrawn="1"/>
        </p:nvSpPr>
        <p:spPr>
          <a:xfrm>
            <a:off x="-5215" y="4748212"/>
            <a:ext cx="9154430" cy="395288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50A2F-324C-1444-86CA-66CDEAFEA64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67167C-668C-9B7C-D182-3894B1634FB1}"/>
              </a:ext>
            </a:extLst>
          </p:cNvPr>
          <p:cNvGrpSpPr/>
          <p:nvPr userDrawn="1"/>
        </p:nvGrpSpPr>
        <p:grpSpPr>
          <a:xfrm>
            <a:off x="7378107" y="-1"/>
            <a:ext cx="1545718" cy="1529478"/>
            <a:chOff x="7378107" y="-1"/>
            <a:chExt cx="1545718" cy="1529478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F23C3E76-74A6-CA17-980A-8A52023114C5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B4B8D-0E9C-AB15-6B18-ED21F46B6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0687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  <p:sldLayoutId id="2147483898" r:id="rId25"/>
    <p:sldLayoutId id="2147483899" r:id="rId26"/>
    <p:sldLayoutId id="2147483900" r:id="rId27"/>
    <p:sldLayoutId id="2147483901" r:id="rId28"/>
    <p:sldLayoutId id="2147483902" r:id="rId29"/>
    <p:sldLayoutId id="2147483903" r:id="rId30"/>
    <p:sldLayoutId id="2147483904" r:id="rId31"/>
    <p:sldLayoutId id="2147483905" r:id="rId32"/>
    <p:sldLayoutId id="2147483906" r:id="rId33"/>
    <p:sldLayoutId id="2147483907" r:id="rId34"/>
    <p:sldLayoutId id="2147483908" r:id="rId35"/>
    <p:sldLayoutId id="2147483909" r:id="rId36"/>
    <p:sldLayoutId id="2147483910" r:id="rId37"/>
    <p:sldLayoutId id="2147483911" r:id="rId38"/>
    <p:sldLayoutId id="2147483912" r:id="rId39"/>
    <p:sldLayoutId id="2147483913" r:id="rId40"/>
    <p:sldLayoutId id="2147483914" r:id="rId41"/>
    <p:sldLayoutId id="2147483915" r:id="rId42"/>
    <p:sldLayoutId id="2147483916" r:id="rId43"/>
    <p:sldLayoutId id="2147483917" r:id="rId44"/>
    <p:sldLayoutId id="2147483918" r:id="rId45"/>
    <p:sldLayoutId id="2147483919" r:id="rId4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2.emf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CBBA1-EF14-4B14-3B8E-625F4376A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067" y="1013409"/>
            <a:ext cx="6467866" cy="29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EFB31E5-3151-6443-9D37-89CE929295B7}"/>
              </a:ext>
            </a:extLst>
          </p:cNvPr>
          <p:cNvSpPr txBox="1">
            <a:spLocks/>
          </p:cNvSpPr>
          <p:nvPr/>
        </p:nvSpPr>
        <p:spPr>
          <a:xfrm>
            <a:off x="118817" y="1352204"/>
            <a:ext cx="2727133" cy="3251494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A customizable, cost-effective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advanced analytics solution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…to start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building relationships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 with the best adults for your institution</a:t>
            </a:r>
          </a:p>
        </p:txBody>
      </p:sp>
      <p:sp>
        <p:nvSpPr>
          <p:cNvPr id="3" name="Freeform 313">
            <a:extLst>
              <a:ext uri="{FF2B5EF4-FFF2-40B4-BE49-F238E27FC236}">
                <a16:creationId xmlns:a16="http://schemas.microsoft.com/office/drawing/2014/main" id="{39225C72-CCD6-FDF4-8E6C-F7969CC75B71}"/>
              </a:ext>
            </a:extLst>
          </p:cNvPr>
          <p:cNvSpPr>
            <a:spLocks noChangeAspect="1"/>
          </p:cNvSpPr>
          <p:nvPr/>
        </p:nvSpPr>
        <p:spPr bwMode="auto">
          <a:xfrm>
            <a:off x="4093772" y="380983"/>
            <a:ext cx="1810800" cy="2190767"/>
          </a:xfrm>
          <a:custGeom>
            <a:avLst/>
            <a:gdLst>
              <a:gd name="T0" fmla="*/ 0 w 1386"/>
              <a:gd name="T1" fmla="*/ 400 h 1616"/>
              <a:gd name="T2" fmla="*/ 692 w 1386"/>
              <a:gd name="T3" fmla="*/ 0 h 1616"/>
              <a:gd name="T4" fmla="*/ 1386 w 1386"/>
              <a:gd name="T5" fmla="*/ 400 h 1616"/>
              <a:gd name="T6" fmla="*/ 1386 w 1386"/>
              <a:gd name="T7" fmla="*/ 1218 h 1616"/>
              <a:gd name="T8" fmla="*/ 692 w 1386"/>
              <a:gd name="T9" fmla="*/ 1616 h 1616"/>
              <a:gd name="T10" fmla="*/ 0 w 1386"/>
              <a:gd name="T11" fmla="*/ 1216 h 1616"/>
              <a:gd name="T12" fmla="*/ 0 w 1386"/>
              <a:gd name="T13" fmla="*/ 400 h 1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86" h="1616">
                <a:moveTo>
                  <a:pt x="0" y="400"/>
                </a:moveTo>
                <a:lnTo>
                  <a:pt x="692" y="0"/>
                </a:lnTo>
                <a:lnTo>
                  <a:pt x="1386" y="400"/>
                </a:lnTo>
                <a:lnTo>
                  <a:pt x="1386" y="1218"/>
                </a:lnTo>
                <a:lnTo>
                  <a:pt x="692" y="1616"/>
                </a:lnTo>
                <a:lnTo>
                  <a:pt x="0" y="1216"/>
                </a:lnTo>
                <a:lnTo>
                  <a:pt x="0" y="4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scene3d>
            <a:camera prst="perspective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 w="0"/>
              <a:solidFill>
                <a:srgbClr val="002F8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reeform 314">
            <a:extLst>
              <a:ext uri="{FF2B5EF4-FFF2-40B4-BE49-F238E27FC236}">
                <a16:creationId xmlns:a16="http://schemas.microsoft.com/office/drawing/2014/main" id="{C049F5DC-A5F0-B1CE-196C-F1A2217D48B2}"/>
              </a:ext>
            </a:extLst>
          </p:cNvPr>
          <p:cNvSpPr>
            <a:spLocks noChangeAspect="1"/>
          </p:cNvSpPr>
          <p:nvPr/>
        </p:nvSpPr>
        <p:spPr bwMode="auto">
          <a:xfrm>
            <a:off x="6019315" y="356787"/>
            <a:ext cx="1810800" cy="2195545"/>
          </a:xfrm>
          <a:custGeom>
            <a:avLst/>
            <a:gdLst>
              <a:gd name="T0" fmla="*/ 0 w 1385"/>
              <a:gd name="T1" fmla="*/ 400 h 1616"/>
              <a:gd name="T2" fmla="*/ 693 w 1385"/>
              <a:gd name="T3" fmla="*/ 0 h 1616"/>
              <a:gd name="T4" fmla="*/ 1385 w 1385"/>
              <a:gd name="T5" fmla="*/ 400 h 1616"/>
              <a:gd name="T6" fmla="*/ 1385 w 1385"/>
              <a:gd name="T7" fmla="*/ 1218 h 1616"/>
              <a:gd name="T8" fmla="*/ 693 w 1385"/>
              <a:gd name="T9" fmla="*/ 1616 h 1616"/>
              <a:gd name="T10" fmla="*/ 0 w 1385"/>
              <a:gd name="T11" fmla="*/ 1216 h 1616"/>
              <a:gd name="T12" fmla="*/ 0 w 1385"/>
              <a:gd name="T13" fmla="*/ 400 h 1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85" h="1616">
                <a:moveTo>
                  <a:pt x="0" y="400"/>
                </a:moveTo>
                <a:lnTo>
                  <a:pt x="693" y="0"/>
                </a:lnTo>
                <a:lnTo>
                  <a:pt x="1385" y="400"/>
                </a:lnTo>
                <a:lnTo>
                  <a:pt x="1385" y="1218"/>
                </a:lnTo>
                <a:lnTo>
                  <a:pt x="693" y="1616"/>
                </a:lnTo>
                <a:lnTo>
                  <a:pt x="0" y="1216"/>
                </a:lnTo>
                <a:lnTo>
                  <a:pt x="0" y="4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perspective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 w="0"/>
              <a:solidFill>
                <a:srgbClr val="002F8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Freeform 317">
            <a:extLst>
              <a:ext uri="{FF2B5EF4-FFF2-40B4-BE49-F238E27FC236}">
                <a16:creationId xmlns:a16="http://schemas.microsoft.com/office/drawing/2014/main" id="{D6BFACD3-B414-6E6E-CB47-E6C351A47EF2}"/>
              </a:ext>
            </a:extLst>
          </p:cNvPr>
          <p:cNvSpPr>
            <a:spLocks noChangeAspect="1"/>
          </p:cNvSpPr>
          <p:nvPr/>
        </p:nvSpPr>
        <p:spPr bwMode="auto">
          <a:xfrm>
            <a:off x="7001811" y="2123200"/>
            <a:ext cx="1808599" cy="2196953"/>
          </a:xfrm>
          <a:custGeom>
            <a:avLst/>
            <a:gdLst>
              <a:gd name="T0" fmla="*/ 0 w 1386"/>
              <a:gd name="T1" fmla="*/ 400 h 1615"/>
              <a:gd name="T2" fmla="*/ 694 w 1386"/>
              <a:gd name="T3" fmla="*/ 0 h 1615"/>
              <a:gd name="T4" fmla="*/ 1386 w 1386"/>
              <a:gd name="T5" fmla="*/ 400 h 1615"/>
              <a:gd name="T6" fmla="*/ 1386 w 1386"/>
              <a:gd name="T7" fmla="*/ 1215 h 1615"/>
              <a:gd name="T8" fmla="*/ 694 w 1386"/>
              <a:gd name="T9" fmla="*/ 1615 h 1615"/>
              <a:gd name="T10" fmla="*/ 0 w 1386"/>
              <a:gd name="T11" fmla="*/ 1215 h 1615"/>
              <a:gd name="T12" fmla="*/ 0 w 1386"/>
              <a:gd name="T13" fmla="*/ 400 h 1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86" h="1615">
                <a:moveTo>
                  <a:pt x="0" y="400"/>
                </a:moveTo>
                <a:lnTo>
                  <a:pt x="694" y="0"/>
                </a:lnTo>
                <a:lnTo>
                  <a:pt x="1386" y="400"/>
                </a:lnTo>
                <a:lnTo>
                  <a:pt x="1386" y="1215"/>
                </a:lnTo>
                <a:lnTo>
                  <a:pt x="694" y="1615"/>
                </a:lnTo>
                <a:lnTo>
                  <a:pt x="0" y="1215"/>
                </a:lnTo>
                <a:lnTo>
                  <a:pt x="0" y="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scene3d>
            <a:camera prst="perspective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 w="0"/>
              <a:solidFill>
                <a:srgbClr val="002F8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Freeform 318">
            <a:extLst>
              <a:ext uri="{FF2B5EF4-FFF2-40B4-BE49-F238E27FC236}">
                <a16:creationId xmlns:a16="http://schemas.microsoft.com/office/drawing/2014/main" id="{AC1A566C-2AA4-42A5-C779-360CB4193DC9}"/>
              </a:ext>
            </a:extLst>
          </p:cNvPr>
          <p:cNvSpPr>
            <a:spLocks/>
          </p:cNvSpPr>
          <p:nvPr/>
        </p:nvSpPr>
        <p:spPr bwMode="auto">
          <a:xfrm>
            <a:off x="3169749" y="2123200"/>
            <a:ext cx="1808599" cy="2196953"/>
          </a:xfrm>
          <a:custGeom>
            <a:avLst/>
            <a:gdLst>
              <a:gd name="T0" fmla="*/ 0 w 1387"/>
              <a:gd name="T1" fmla="*/ 400 h 1615"/>
              <a:gd name="T2" fmla="*/ 694 w 1387"/>
              <a:gd name="T3" fmla="*/ 0 h 1615"/>
              <a:gd name="T4" fmla="*/ 1387 w 1387"/>
              <a:gd name="T5" fmla="*/ 400 h 1615"/>
              <a:gd name="T6" fmla="*/ 1387 w 1387"/>
              <a:gd name="T7" fmla="*/ 1215 h 1615"/>
              <a:gd name="T8" fmla="*/ 694 w 1387"/>
              <a:gd name="T9" fmla="*/ 1615 h 1615"/>
              <a:gd name="T10" fmla="*/ 0 w 1387"/>
              <a:gd name="T11" fmla="*/ 1215 h 1615"/>
              <a:gd name="T12" fmla="*/ 0 w 1387"/>
              <a:gd name="T13" fmla="*/ 400 h 1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87" h="1615">
                <a:moveTo>
                  <a:pt x="0" y="400"/>
                </a:moveTo>
                <a:lnTo>
                  <a:pt x="694" y="0"/>
                </a:lnTo>
                <a:lnTo>
                  <a:pt x="1387" y="400"/>
                </a:lnTo>
                <a:lnTo>
                  <a:pt x="1387" y="1215"/>
                </a:lnTo>
                <a:lnTo>
                  <a:pt x="694" y="1615"/>
                </a:lnTo>
                <a:lnTo>
                  <a:pt x="0" y="1215"/>
                </a:lnTo>
                <a:lnTo>
                  <a:pt x="0" y="4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scene3d>
            <a:camera prst="perspective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 w="0"/>
              <a:solidFill>
                <a:srgbClr val="002F8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E77D0C-5AE9-4616-EC28-9D72EA01AEF6}"/>
              </a:ext>
            </a:extLst>
          </p:cNvPr>
          <p:cNvSpPr txBox="1"/>
          <p:nvPr/>
        </p:nvSpPr>
        <p:spPr>
          <a:xfrm>
            <a:off x="4121438" y="936705"/>
            <a:ext cx="1807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Custom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curation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FBD902-0AEC-8513-49F5-1A4008371EEC}"/>
              </a:ext>
            </a:extLst>
          </p:cNvPr>
          <p:cNvSpPr txBox="1"/>
          <p:nvPr/>
        </p:nvSpPr>
        <p:spPr>
          <a:xfrm>
            <a:off x="6050927" y="936705"/>
            <a:ext cx="1779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High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propensity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CB428E-5D7E-47F5-6BF1-2801651D6D1C}"/>
              </a:ext>
            </a:extLst>
          </p:cNvPr>
          <p:cNvSpPr txBox="1"/>
          <p:nvPr/>
        </p:nvSpPr>
        <p:spPr>
          <a:xfrm>
            <a:off x="3190268" y="2606273"/>
            <a:ext cx="17485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Segment: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Match your marketing needs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92FA0F-52F3-3174-831F-E6B4C4B8CC73}"/>
              </a:ext>
            </a:extLst>
          </p:cNvPr>
          <p:cNvSpPr txBox="1"/>
          <p:nvPr/>
        </p:nvSpPr>
        <p:spPr>
          <a:xfrm>
            <a:off x="7016669" y="2559252"/>
            <a:ext cx="17404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Integrates with all Liaison Solutions</a:t>
            </a:r>
          </a:p>
        </p:txBody>
      </p:sp>
      <p:sp>
        <p:nvSpPr>
          <p:cNvPr id="34" name="Freeform 314">
            <a:extLst>
              <a:ext uri="{FF2B5EF4-FFF2-40B4-BE49-F238E27FC236}">
                <a16:creationId xmlns:a16="http://schemas.microsoft.com/office/drawing/2014/main" id="{9CA578B1-DBF7-BE85-6C2C-5BBA8052B0C6}"/>
              </a:ext>
            </a:extLst>
          </p:cNvPr>
          <p:cNvSpPr>
            <a:spLocks noChangeAspect="1"/>
          </p:cNvSpPr>
          <p:nvPr/>
        </p:nvSpPr>
        <p:spPr bwMode="auto">
          <a:xfrm>
            <a:off x="5076268" y="2123200"/>
            <a:ext cx="1810800" cy="2195545"/>
          </a:xfrm>
          <a:custGeom>
            <a:avLst/>
            <a:gdLst>
              <a:gd name="T0" fmla="*/ 0 w 1385"/>
              <a:gd name="T1" fmla="*/ 400 h 1616"/>
              <a:gd name="T2" fmla="*/ 693 w 1385"/>
              <a:gd name="T3" fmla="*/ 0 h 1616"/>
              <a:gd name="T4" fmla="*/ 1385 w 1385"/>
              <a:gd name="T5" fmla="*/ 400 h 1616"/>
              <a:gd name="T6" fmla="*/ 1385 w 1385"/>
              <a:gd name="T7" fmla="*/ 1218 h 1616"/>
              <a:gd name="T8" fmla="*/ 693 w 1385"/>
              <a:gd name="T9" fmla="*/ 1616 h 1616"/>
              <a:gd name="T10" fmla="*/ 0 w 1385"/>
              <a:gd name="T11" fmla="*/ 1216 h 1616"/>
              <a:gd name="T12" fmla="*/ 0 w 1385"/>
              <a:gd name="T13" fmla="*/ 400 h 1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85" h="1616">
                <a:moveTo>
                  <a:pt x="0" y="400"/>
                </a:moveTo>
                <a:lnTo>
                  <a:pt x="693" y="0"/>
                </a:lnTo>
                <a:lnTo>
                  <a:pt x="1385" y="400"/>
                </a:lnTo>
                <a:lnTo>
                  <a:pt x="1385" y="1218"/>
                </a:lnTo>
                <a:lnTo>
                  <a:pt x="693" y="1616"/>
                </a:lnTo>
                <a:lnTo>
                  <a:pt x="0" y="1216"/>
                </a:lnTo>
                <a:lnTo>
                  <a:pt x="0" y="4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365E6F2-6206-9987-3E40-91753AB6B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268" y="2977951"/>
            <a:ext cx="1825658" cy="40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1F860-A43D-46B9-867D-D814855A4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81075" y="211513"/>
            <a:ext cx="4181850" cy="395287"/>
          </a:xfrm>
        </p:spPr>
        <p:txBody>
          <a:bodyPr/>
          <a:lstStyle/>
          <a:p>
            <a:r>
              <a:rPr lang="en-US" sz="2000" dirty="0"/>
              <a:t>Intelligent Names: Targeting the Segments and Individual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AD51982-DFC6-4C10-9F85-B7E3933E654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42361" y="3794898"/>
            <a:ext cx="8651946" cy="704796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sz="1800" dirty="0"/>
              <a:t>Focused on </a:t>
            </a:r>
            <a:r>
              <a:rPr lang="en-US" sz="1800" b="1" i="1" dirty="0"/>
              <a:t>Individualism</a:t>
            </a:r>
            <a:endParaRPr lang="en-US" sz="1800" dirty="0"/>
          </a:p>
          <a:p>
            <a:pPr>
              <a:buFont typeface="Wingdings" pitchFamily="2" charset="2"/>
              <a:buChar char="ü"/>
            </a:pPr>
            <a:r>
              <a:rPr lang="en-US" sz="1800" dirty="0"/>
              <a:t>Driven by “</a:t>
            </a:r>
            <a:r>
              <a:rPr lang="en-US" sz="1800" i="1" dirty="0"/>
              <a:t>living analytics</a:t>
            </a:r>
            <a:r>
              <a:rPr lang="en-US" sz="1800" dirty="0"/>
              <a:t>”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C2FCCBD-D364-42BA-B8B4-C306C40C3954}"/>
              </a:ext>
            </a:extLst>
          </p:cNvPr>
          <p:cNvSpPr/>
          <p:nvPr/>
        </p:nvSpPr>
        <p:spPr>
          <a:xfrm>
            <a:off x="437098" y="1105783"/>
            <a:ext cx="2228196" cy="2308833"/>
          </a:xfrm>
          <a:custGeom>
            <a:avLst/>
            <a:gdLst>
              <a:gd name="connsiteX0" fmla="*/ 0 w 1171277"/>
              <a:gd name="connsiteY0" fmla="*/ 117128 h 1295725"/>
              <a:gd name="connsiteX1" fmla="*/ 117128 w 1171277"/>
              <a:gd name="connsiteY1" fmla="*/ 0 h 1295725"/>
              <a:gd name="connsiteX2" fmla="*/ 1054149 w 1171277"/>
              <a:gd name="connsiteY2" fmla="*/ 0 h 1295725"/>
              <a:gd name="connsiteX3" fmla="*/ 1171277 w 1171277"/>
              <a:gd name="connsiteY3" fmla="*/ 117128 h 1295725"/>
              <a:gd name="connsiteX4" fmla="*/ 1171277 w 1171277"/>
              <a:gd name="connsiteY4" fmla="*/ 1178597 h 1295725"/>
              <a:gd name="connsiteX5" fmla="*/ 1054149 w 1171277"/>
              <a:gd name="connsiteY5" fmla="*/ 1295725 h 1295725"/>
              <a:gd name="connsiteX6" fmla="*/ 117128 w 1171277"/>
              <a:gd name="connsiteY6" fmla="*/ 1295725 h 1295725"/>
              <a:gd name="connsiteX7" fmla="*/ 0 w 1171277"/>
              <a:gd name="connsiteY7" fmla="*/ 1178597 h 1295725"/>
              <a:gd name="connsiteX8" fmla="*/ 0 w 1171277"/>
              <a:gd name="connsiteY8" fmla="*/ 117128 h 129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277" h="1295725">
                <a:moveTo>
                  <a:pt x="0" y="117128"/>
                </a:moveTo>
                <a:cubicBezTo>
                  <a:pt x="0" y="52440"/>
                  <a:pt x="52440" y="0"/>
                  <a:pt x="117128" y="0"/>
                </a:cubicBezTo>
                <a:lnTo>
                  <a:pt x="1054149" y="0"/>
                </a:lnTo>
                <a:cubicBezTo>
                  <a:pt x="1118837" y="0"/>
                  <a:pt x="1171277" y="52440"/>
                  <a:pt x="1171277" y="117128"/>
                </a:cubicBezTo>
                <a:lnTo>
                  <a:pt x="1171277" y="1178597"/>
                </a:lnTo>
                <a:cubicBezTo>
                  <a:pt x="1171277" y="1243285"/>
                  <a:pt x="1118837" y="1295725"/>
                  <a:pt x="1054149" y="1295725"/>
                </a:cubicBezTo>
                <a:lnTo>
                  <a:pt x="117128" y="1295725"/>
                </a:lnTo>
                <a:cubicBezTo>
                  <a:pt x="52440" y="1295725"/>
                  <a:pt x="0" y="1243285"/>
                  <a:pt x="0" y="1178597"/>
                </a:cubicBezTo>
                <a:lnTo>
                  <a:pt x="0" y="117128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87646" tIns="87646" rIns="87646" bIns="87646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rPr>
              <a:t>US Adult Population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3C89C96-4336-49AF-B888-BB42BF2A52A9}"/>
              </a:ext>
            </a:extLst>
          </p:cNvPr>
          <p:cNvSpPr/>
          <p:nvPr/>
        </p:nvSpPr>
        <p:spPr>
          <a:xfrm>
            <a:off x="2739680" y="2102740"/>
            <a:ext cx="248310" cy="290476"/>
          </a:xfrm>
          <a:custGeom>
            <a:avLst/>
            <a:gdLst>
              <a:gd name="connsiteX0" fmla="*/ 0 w 248310"/>
              <a:gd name="connsiteY0" fmla="*/ 58095 h 290476"/>
              <a:gd name="connsiteX1" fmla="*/ 124155 w 248310"/>
              <a:gd name="connsiteY1" fmla="*/ 58095 h 290476"/>
              <a:gd name="connsiteX2" fmla="*/ 124155 w 248310"/>
              <a:gd name="connsiteY2" fmla="*/ 0 h 290476"/>
              <a:gd name="connsiteX3" fmla="*/ 248310 w 248310"/>
              <a:gd name="connsiteY3" fmla="*/ 145238 h 290476"/>
              <a:gd name="connsiteX4" fmla="*/ 124155 w 248310"/>
              <a:gd name="connsiteY4" fmla="*/ 290476 h 290476"/>
              <a:gd name="connsiteX5" fmla="*/ 124155 w 248310"/>
              <a:gd name="connsiteY5" fmla="*/ 232381 h 290476"/>
              <a:gd name="connsiteX6" fmla="*/ 0 w 248310"/>
              <a:gd name="connsiteY6" fmla="*/ 232381 h 290476"/>
              <a:gd name="connsiteX7" fmla="*/ 0 w 248310"/>
              <a:gd name="connsiteY7" fmla="*/ 58095 h 29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310" h="290476">
                <a:moveTo>
                  <a:pt x="0" y="58095"/>
                </a:moveTo>
                <a:lnTo>
                  <a:pt x="124155" y="58095"/>
                </a:lnTo>
                <a:lnTo>
                  <a:pt x="124155" y="0"/>
                </a:lnTo>
                <a:lnTo>
                  <a:pt x="248310" y="145238"/>
                </a:lnTo>
                <a:lnTo>
                  <a:pt x="124155" y="290476"/>
                </a:lnTo>
                <a:lnTo>
                  <a:pt x="124155" y="232381"/>
                </a:lnTo>
                <a:lnTo>
                  <a:pt x="0" y="232381"/>
                </a:lnTo>
                <a:lnTo>
                  <a:pt x="0" y="5809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8095" rIns="74493" bIns="58095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AFB6C6E-FE52-4C09-AD04-1470D7BBE4DE}"/>
              </a:ext>
            </a:extLst>
          </p:cNvPr>
          <p:cNvSpPr/>
          <p:nvPr/>
        </p:nvSpPr>
        <p:spPr>
          <a:xfrm>
            <a:off x="3038178" y="1327940"/>
            <a:ext cx="1730156" cy="1793925"/>
          </a:xfrm>
          <a:custGeom>
            <a:avLst/>
            <a:gdLst>
              <a:gd name="connsiteX0" fmla="*/ 0 w 1171277"/>
              <a:gd name="connsiteY0" fmla="*/ 117128 h 1295725"/>
              <a:gd name="connsiteX1" fmla="*/ 117128 w 1171277"/>
              <a:gd name="connsiteY1" fmla="*/ 0 h 1295725"/>
              <a:gd name="connsiteX2" fmla="*/ 1054149 w 1171277"/>
              <a:gd name="connsiteY2" fmla="*/ 0 h 1295725"/>
              <a:gd name="connsiteX3" fmla="*/ 1171277 w 1171277"/>
              <a:gd name="connsiteY3" fmla="*/ 117128 h 1295725"/>
              <a:gd name="connsiteX4" fmla="*/ 1171277 w 1171277"/>
              <a:gd name="connsiteY4" fmla="*/ 1178597 h 1295725"/>
              <a:gd name="connsiteX5" fmla="*/ 1054149 w 1171277"/>
              <a:gd name="connsiteY5" fmla="*/ 1295725 h 1295725"/>
              <a:gd name="connsiteX6" fmla="*/ 117128 w 1171277"/>
              <a:gd name="connsiteY6" fmla="*/ 1295725 h 1295725"/>
              <a:gd name="connsiteX7" fmla="*/ 0 w 1171277"/>
              <a:gd name="connsiteY7" fmla="*/ 1178597 h 1295725"/>
              <a:gd name="connsiteX8" fmla="*/ 0 w 1171277"/>
              <a:gd name="connsiteY8" fmla="*/ 117128 h 129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277" h="1295725">
                <a:moveTo>
                  <a:pt x="0" y="117128"/>
                </a:moveTo>
                <a:cubicBezTo>
                  <a:pt x="0" y="52440"/>
                  <a:pt x="52440" y="0"/>
                  <a:pt x="117128" y="0"/>
                </a:cubicBezTo>
                <a:lnTo>
                  <a:pt x="1054149" y="0"/>
                </a:lnTo>
                <a:cubicBezTo>
                  <a:pt x="1118837" y="0"/>
                  <a:pt x="1171277" y="52440"/>
                  <a:pt x="1171277" y="117128"/>
                </a:cubicBezTo>
                <a:lnTo>
                  <a:pt x="1171277" y="1178597"/>
                </a:lnTo>
                <a:cubicBezTo>
                  <a:pt x="1171277" y="1243285"/>
                  <a:pt x="1118837" y="1295725"/>
                  <a:pt x="1054149" y="1295725"/>
                </a:cubicBezTo>
                <a:lnTo>
                  <a:pt x="117128" y="1295725"/>
                </a:lnTo>
                <a:cubicBezTo>
                  <a:pt x="52440" y="1295725"/>
                  <a:pt x="0" y="1243285"/>
                  <a:pt x="0" y="1178597"/>
                </a:cubicBezTo>
                <a:lnTo>
                  <a:pt x="0" y="117128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98000">
                <a:schemeClr val="tx2">
                  <a:lumMod val="75000"/>
                </a:schemeClr>
              </a:gs>
            </a:gsLst>
            <a:lin ang="5400000" scaled="1"/>
            <a:tileRect/>
          </a:gradFill>
          <a:ln>
            <a:solidFill>
              <a:schemeClr val="accent3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87646" tIns="87646" rIns="87646" bIns="87646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rPr>
              <a:t>Adult Learner Candidates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5C9D8A9-605F-44D5-93A3-4056CA939CA9}"/>
              </a:ext>
            </a:extLst>
          </p:cNvPr>
          <p:cNvSpPr/>
          <p:nvPr/>
        </p:nvSpPr>
        <p:spPr>
          <a:xfrm>
            <a:off x="4866204" y="2102740"/>
            <a:ext cx="248310" cy="290476"/>
          </a:xfrm>
          <a:custGeom>
            <a:avLst/>
            <a:gdLst>
              <a:gd name="connsiteX0" fmla="*/ 0 w 248310"/>
              <a:gd name="connsiteY0" fmla="*/ 58095 h 290476"/>
              <a:gd name="connsiteX1" fmla="*/ 124155 w 248310"/>
              <a:gd name="connsiteY1" fmla="*/ 58095 h 290476"/>
              <a:gd name="connsiteX2" fmla="*/ 124155 w 248310"/>
              <a:gd name="connsiteY2" fmla="*/ 0 h 290476"/>
              <a:gd name="connsiteX3" fmla="*/ 248310 w 248310"/>
              <a:gd name="connsiteY3" fmla="*/ 145238 h 290476"/>
              <a:gd name="connsiteX4" fmla="*/ 124155 w 248310"/>
              <a:gd name="connsiteY4" fmla="*/ 290476 h 290476"/>
              <a:gd name="connsiteX5" fmla="*/ 124155 w 248310"/>
              <a:gd name="connsiteY5" fmla="*/ 232381 h 290476"/>
              <a:gd name="connsiteX6" fmla="*/ 0 w 248310"/>
              <a:gd name="connsiteY6" fmla="*/ 232381 h 290476"/>
              <a:gd name="connsiteX7" fmla="*/ 0 w 248310"/>
              <a:gd name="connsiteY7" fmla="*/ 58095 h 29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310" h="290476">
                <a:moveTo>
                  <a:pt x="0" y="58095"/>
                </a:moveTo>
                <a:lnTo>
                  <a:pt x="124155" y="58095"/>
                </a:lnTo>
                <a:lnTo>
                  <a:pt x="124155" y="0"/>
                </a:lnTo>
                <a:lnTo>
                  <a:pt x="248310" y="145238"/>
                </a:lnTo>
                <a:lnTo>
                  <a:pt x="124155" y="290476"/>
                </a:lnTo>
                <a:lnTo>
                  <a:pt x="124155" y="232381"/>
                </a:lnTo>
                <a:lnTo>
                  <a:pt x="0" y="232381"/>
                </a:lnTo>
                <a:lnTo>
                  <a:pt x="0" y="5809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8095" rIns="74493" bIns="58095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3B83393-165A-4ECE-B770-902EDA33FD14}"/>
              </a:ext>
            </a:extLst>
          </p:cNvPr>
          <p:cNvSpPr/>
          <p:nvPr/>
        </p:nvSpPr>
        <p:spPr>
          <a:xfrm>
            <a:off x="5183121" y="1484517"/>
            <a:ext cx="1669330" cy="1524506"/>
          </a:xfrm>
          <a:prstGeom prst="roundRect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87646" tIns="87646" rIns="87646" bIns="87646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rPr>
              <a:t>Client Relationship Pool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63EBF45-9D6B-47D4-AF8E-269FB92651A3}"/>
              </a:ext>
            </a:extLst>
          </p:cNvPr>
          <p:cNvSpPr/>
          <p:nvPr/>
        </p:nvSpPr>
        <p:spPr>
          <a:xfrm>
            <a:off x="6935122" y="2105289"/>
            <a:ext cx="248310" cy="290476"/>
          </a:xfrm>
          <a:custGeom>
            <a:avLst/>
            <a:gdLst>
              <a:gd name="connsiteX0" fmla="*/ 0 w 248310"/>
              <a:gd name="connsiteY0" fmla="*/ 58095 h 290476"/>
              <a:gd name="connsiteX1" fmla="*/ 124155 w 248310"/>
              <a:gd name="connsiteY1" fmla="*/ 58095 h 290476"/>
              <a:gd name="connsiteX2" fmla="*/ 124155 w 248310"/>
              <a:gd name="connsiteY2" fmla="*/ 0 h 290476"/>
              <a:gd name="connsiteX3" fmla="*/ 248310 w 248310"/>
              <a:gd name="connsiteY3" fmla="*/ 145238 h 290476"/>
              <a:gd name="connsiteX4" fmla="*/ 124155 w 248310"/>
              <a:gd name="connsiteY4" fmla="*/ 290476 h 290476"/>
              <a:gd name="connsiteX5" fmla="*/ 124155 w 248310"/>
              <a:gd name="connsiteY5" fmla="*/ 232381 h 290476"/>
              <a:gd name="connsiteX6" fmla="*/ 0 w 248310"/>
              <a:gd name="connsiteY6" fmla="*/ 232381 h 290476"/>
              <a:gd name="connsiteX7" fmla="*/ 0 w 248310"/>
              <a:gd name="connsiteY7" fmla="*/ 58095 h 29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310" h="290476">
                <a:moveTo>
                  <a:pt x="0" y="58095"/>
                </a:moveTo>
                <a:lnTo>
                  <a:pt x="124155" y="58095"/>
                </a:lnTo>
                <a:lnTo>
                  <a:pt x="124155" y="0"/>
                </a:lnTo>
                <a:lnTo>
                  <a:pt x="248310" y="145238"/>
                </a:lnTo>
                <a:lnTo>
                  <a:pt x="124155" y="290476"/>
                </a:lnTo>
                <a:lnTo>
                  <a:pt x="124155" y="232381"/>
                </a:lnTo>
                <a:lnTo>
                  <a:pt x="0" y="232381"/>
                </a:lnTo>
                <a:lnTo>
                  <a:pt x="0" y="58095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8095" rIns="74493" bIns="58095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6836FA6-AB1C-4A18-AEC9-BEB5CB5972CF}"/>
              </a:ext>
            </a:extLst>
          </p:cNvPr>
          <p:cNvSpPr/>
          <p:nvPr/>
        </p:nvSpPr>
        <p:spPr>
          <a:xfrm>
            <a:off x="7307006" y="1729125"/>
            <a:ext cx="1669330" cy="1097908"/>
          </a:xfrm>
          <a:prstGeom prst="roundRect">
            <a:avLst/>
          </a:prstGeom>
          <a:gradFill flip="none" rotWithShape="1">
            <a:gsLst>
              <a:gs pos="99000">
                <a:schemeClr val="accent5">
                  <a:lumMod val="75000"/>
                </a:schemeClr>
              </a:gs>
              <a:gs pos="0">
                <a:schemeClr val="accent5"/>
              </a:gs>
            </a:gsLst>
            <a:lin ang="5400000" scaled="1"/>
            <a:tileRect/>
          </a:gradFill>
          <a:ln>
            <a:solidFill>
              <a:schemeClr val="accent5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87646" tIns="87646" rIns="87646" bIns="87646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rPr>
              <a:t>High Likelihood Candidates for Client Institution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A9C4526-BE3F-7192-2A5B-1D8C490CC2C5}"/>
              </a:ext>
            </a:extLst>
          </p:cNvPr>
          <p:cNvSpPr/>
          <p:nvPr/>
        </p:nvSpPr>
        <p:spPr>
          <a:xfrm>
            <a:off x="2123744" y="1477634"/>
            <a:ext cx="14341" cy="14341"/>
          </a:xfrm>
          <a:custGeom>
            <a:avLst/>
            <a:gdLst>
              <a:gd name="connsiteX0" fmla="*/ 0 w 14341"/>
              <a:gd name="connsiteY0" fmla="*/ 0 h 14341"/>
              <a:gd name="connsiteX1" fmla="*/ 0 w 14341"/>
              <a:gd name="connsiteY1" fmla="*/ 0 h 14341"/>
              <a:gd name="connsiteX2" fmla="*/ 0 w 14341"/>
              <a:gd name="connsiteY2" fmla="*/ 0 h 14341"/>
              <a:gd name="connsiteX3" fmla="*/ 0 w 14341"/>
              <a:gd name="connsiteY3" fmla="*/ 0 h 1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41" h="1434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46B08EF-3FB5-70BE-F0DD-D4F25C286A0A}"/>
              </a:ext>
            </a:extLst>
          </p:cNvPr>
          <p:cNvSpPr/>
          <p:nvPr/>
        </p:nvSpPr>
        <p:spPr>
          <a:xfrm>
            <a:off x="1702261" y="1411600"/>
            <a:ext cx="484870" cy="359308"/>
          </a:xfrm>
          <a:custGeom>
            <a:avLst/>
            <a:gdLst>
              <a:gd name="connsiteX0" fmla="*/ 480568 w 484870"/>
              <a:gd name="connsiteY0" fmla="*/ 38069 h 359308"/>
              <a:gd name="connsiteX1" fmla="*/ 455758 w 484870"/>
              <a:gd name="connsiteY1" fmla="*/ 34771 h 359308"/>
              <a:gd name="connsiteX2" fmla="*/ 443712 w 484870"/>
              <a:gd name="connsiteY2" fmla="*/ 40220 h 359308"/>
              <a:gd name="connsiteX3" fmla="*/ 439839 w 484870"/>
              <a:gd name="connsiteY3" fmla="*/ 43375 h 359308"/>
              <a:gd name="connsiteX4" fmla="*/ 425498 w 484870"/>
              <a:gd name="connsiteY4" fmla="*/ 42228 h 359308"/>
              <a:gd name="connsiteX5" fmla="*/ 421626 w 484870"/>
              <a:gd name="connsiteY5" fmla="*/ 38786 h 359308"/>
              <a:gd name="connsiteX6" fmla="*/ 419905 w 484870"/>
              <a:gd name="connsiteY6" fmla="*/ 39647 h 359308"/>
              <a:gd name="connsiteX7" fmla="*/ 400832 w 484870"/>
              <a:gd name="connsiteY7" fmla="*/ 50689 h 359308"/>
              <a:gd name="connsiteX8" fmla="*/ 393518 w 484870"/>
              <a:gd name="connsiteY8" fmla="*/ 55135 h 359308"/>
              <a:gd name="connsiteX9" fmla="*/ 389359 w 484870"/>
              <a:gd name="connsiteY9" fmla="*/ 56282 h 359308"/>
              <a:gd name="connsiteX10" fmla="*/ 405134 w 484870"/>
              <a:gd name="connsiteY10" fmla="*/ 41941 h 359308"/>
              <a:gd name="connsiteX11" fmla="*/ 409580 w 484870"/>
              <a:gd name="connsiteY11" fmla="*/ 32763 h 359308"/>
              <a:gd name="connsiteX12" fmla="*/ 407285 w 484870"/>
              <a:gd name="connsiteY12" fmla="*/ 29751 h 359308"/>
              <a:gd name="connsiteX13" fmla="*/ 396530 w 484870"/>
              <a:gd name="connsiteY13" fmla="*/ 30612 h 359308"/>
              <a:gd name="connsiteX14" fmla="*/ 393375 w 484870"/>
              <a:gd name="connsiteY14" fmla="*/ 33193 h 359308"/>
              <a:gd name="connsiteX15" fmla="*/ 392371 w 484870"/>
              <a:gd name="connsiteY15" fmla="*/ 35631 h 359308"/>
              <a:gd name="connsiteX16" fmla="*/ 370572 w 484870"/>
              <a:gd name="connsiteY16" fmla="*/ 41081 h 359308"/>
              <a:gd name="connsiteX17" fmla="*/ 367704 w 484870"/>
              <a:gd name="connsiteY17" fmla="*/ 41081 h 359308"/>
              <a:gd name="connsiteX18" fmla="*/ 366413 w 484870"/>
              <a:gd name="connsiteY18" fmla="*/ 39216 h 359308"/>
              <a:gd name="connsiteX19" fmla="*/ 371146 w 484870"/>
              <a:gd name="connsiteY19" fmla="*/ 37209 h 359308"/>
              <a:gd name="connsiteX20" fmla="*/ 378173 w 484870"/>
              <a:gd name="connsiteY20" fmla="*/ 35344 h 359308"/>
              <a:gd name="connsiteX21" fmla="*/ 381185 w 484870"/>
              <a:gd name="connsiteY21" fmla="*/ 32046 h 359308"/>
              <a:gd name="connsiteX22" fmla="*/ 377456 w 484870"/>
              <a:gd name="connsiteY22" fmla="*/ 30468 h 359308"/>
              <a:gd name="connsiteX23" fmla="*/ 356662 w 484870"/>
              <a:gd name="connsiteY23" fmla="*/ 30468 h 359308"/>
              <a:gd name="connsiteX24" fmla="*/ 336297 w 484870"/>
              <a:gd name="connsiteY24" fmla="*/ 32906 h 359308"/>
              <a:gd name="connsiteX25" fmla="*/ 321956 w 484870"/>
              <a:gd name="connsiteY25" fmla="*/ 36922 h 359308"/>
              <a:gd name="connsiteX26" fmla="*/ 317941 w 484870"/>
              <a:gd name="connsiteY26" fmla="*/ 33480 h 359308"/>
              <a:gd name="connsiteX27" fmla="*/ 338592 w 484870"/>
              <a:gd name="connsiteY27" fmla="*/ 27887 h 359308"/>
              <a:gd name="connsiteX28" fmla="*/ 340600 w 484870"/>
              <a:gd name="connsiteY28" fmla="*/ 27887 h 359308"/>
              <a:gd name="connsiteX29" fmla="*/ 346336 w 484870"/>
              <a:gd name="connsiteY29" fmla="*/ 27887 h 359308"/>
              <a:gd name="connsiteX30" fmla="*/ 372150 w 484870"/>
              <a:gd name="connsiteY30" fmla="*/ 27887 h 359308"/>
              <a:gd name="connsiteX31" fmla="*/ 381328 w 484870"/>
              <a:gd name="connsiteY31" fmla="*/ 27887 h 359308"/>
              <a:gd name="connsiteX32" fmla="*/ 394809 w 484870"/>
              <a:gd name="connsiteY32" fmla="*/ 25879 h 359308"/>
              <a:gd name="connsiteX33" fmla="*/ 405995 w 484870"/>
              <a:gd name="connsiteY33" fmla="*/ 19713 h 359308"/>
              <a:gd name="connsiteX34" fmla="*/ 386634 w 484870"/>
              <a:gd name="connsiteY34" fmla="*/ 15267 h 359308"/>
              <a:gd name="connsiteX35" fmla="*/ 379033 w 484870"/>
              <a:gd name="connsiteY35" fmla="*/ 15267 h 359308"/>
              <a:gd name="connsiteX36" fmla="*/ 379033 w 484870"/>
              <a:gd name="connsiteY36" fmla="*/ 10534 h 359308"/>
              <a:gd name="connsiteX37" fmla="*/ 374301 w 484870"/>
              <a:gd name="connsiteY37" fmla="*/ 9817 h 359308"/>
              <a:gd name="connsiteX38" fmla="*/ 374301 w 484870"/>
              <a:gd name="connsiteY38" fmla="*/ 9817 h 359308"/>
              <a:gd name="connsiteX39" fmla="*/ 349348 w 484870"/>
              <a:gd name="connsiteY39" fmla="*/ 9817 h 359308"/>
              <a:gd name="connsiteX40" fmla="*/ 345906 w 484870"/>
              <a:gd name="connsiteY40" fmla="*/ 9817 h 359308"/>
              <a:gd name="connsiteX41" fmla="*/ 329557 w 484870"/>
              <a:gd name="connsiteY41" fmla="*/ 11968 h 359308"/>
              <a:gd name="connsiteX42" fmla="*/ 315216 w 484870"/>
              <a:gd name="connsiteY42" fmla="*/ 12685 h 359308"/>
              <a:gd name="connsiteX43" fmla="*/ 320522 w 484870"/>
              <a:gd name="connsiteY43" fmla="*/ 10104 h 359308"/>
              <a:gd name="connsiteX44" fmla="*/ 329844 w 484870"/>
              <a:gd name="connsiteY44" fmla="*/ 9387 h 359308"/>
              <a:gd name="connsiteX45" fmla="*/ 346336 w 484870"/>
              <a:gd name="connsiteY45" fmla="*/ 8527 h 359308"/>
              <a:gd name="connsiteX46" fmla="*/ 367130 w 484870"/>
              <a:gd name="connsiteY46" fmla="*/ 8527 h 359308"/>
              <a:gd name="connsiteX47" fmla="*/ 372293 w 484870"/>
              <a:gd name="connsiteY47" fmla="*/ 6806 h 359308"/>
              <a:gd name="connsiteX48" fmla="*/ 368851 w 484870"/>
              <a:gd name="connsiteY48" fmla="*/ 5085 h 359308"/>
              <a:gd name="connsiteX49" fmla="*/ 354510 w 484870"/>
              <a:gd name="connsiteY49" fmla="*/ 3937 h 359308"/>
              <a:gd name="connsiteX50" fmla="*/ 339022 w 484870"/>
              <a:gd name="connsiteY50" fmla="*/ 1499 h 359308"/>
              <a:gd name="connsiteX51" fmla="*/ 336871 w 484870"/>
              <a:gd name="connsiteY51" fmla="*/ 1499 h 359308"/>
              <a:gd name="connsiteX52" fmla="*/ 327693 w 484870"/>
              <a:gd name="connsiteY52" fmla="*/ 1499 h 359308"/>
              <a:gd name="connsiteX53" fmla="*/ 306898 w 484870"/>
              <a:gd name="connsiteY53" fmla="*/ 1069 h 359308"/>
              <a:gd name="connsiteX54" fmla="*/ 304173 w 484870"/>
              <a:gd name="connsiteY54" fmla="*/ 1069 h 359308"/>
              <a:gd name="connsiteX55" fmla="*/ 287108 w 484870"/>
              <a:gd name="connsiteY55" fmla="*/ 1069 h 359308"/>
              <a:gd name="connsiteX56" fmla="*/ 285387 w 484870"/>
              <a:gd name="connsiteY56" fmla="*/ 2073 h 359308"/>
              <a:gd name="connsiteX57" fmla="*/ 282232 w 484870"/>
              <a:gd name="connsiteY57" fmla="*/ 3077 h 359308"/>
              <a:gd name="connsiteX58" fmla="*/ 268751 w 484870"/>
              <a:gd name="connsiteY58" fmla="*/ 4511 h 359308"/>
              <a:gd name="connsiteX59" fmla="*/ 279220 w 484870"/>
              <a:gd name="connsiteY59" fmla="*/ 8670 h 359308"/>
              <a:gd name="connsiteX60" fmla="*/ 267604 w 484870"/>
              <a:gd name="connsiteY60" fmla="*/ 11538 h 359308"/>
              <a:gd name="connsiteX61" fmla="*/ 268894 w 484870"/>
              <a:gd name="connsiteY61" fmla="*/ 15840 h 359308"/>
              <a:gd name="connsiteX62" fmla="*/ 260720 w 484870"/>
              <a:gd name="connsiteY62" fmla="*/ 11538 h 359308"/>
              <a:gd name="connsiteX63" fmla="*/ 260720 w 484870"/>
              <a:gd name="connsiteY63" fmla="*/ 9530 h 359308"/>
              <a:gd name="connsiteX64" fmla="*/ 247813 w 484870"/>
              <a:gd name="connsiteY64" fmla="*/ 9530 h 359308"/>
              <a:gd name="connsiteX65" fmla="*/ 241073 w 484870"/>
              <a:gd name="connsiteY65" fmla="*/ 7379 h 359308"/>
              <a:gd name="connsiteX66" fmla="*/ 232898 w 484870"/>
              <a:gd name="connsiteY66" fmla="*/ 7379 h 359308"/>
              <a:gd name="connsiteX67" fmla="*/ 224581 w 484870"/>
              <a:gd name="connsiteY67" fmla="*/ 8527 h 359308"/>
              <a:gd name="connsiteX68" fmla="*/ 218271 w 484870"/>
              <a:gd name="connsiteY68" fmla="*/ 10247 h 359308"/>
              <a:gd name="connsiteX69" fmla="*/ 221569 w 484870"/>
              <a:gd name="connsiteY69" fmla="*/ 13402 h 359308"/>
              <a:gd name="connsiteX70" fmla="*/ 230174 w 484870"/>
              <a:gd name="connsiteY70" fmla="*/ 13402 h 359308"/>
              <a:gd name="connsiteX71" fmla="*/ 254267 w 484870"/>
              <a:gd name="connsiteY71" fmla="*/ 15984 h 359308"/>
              <a:gd name="connsiteX72" fmla="*/ 258282 w 484870"/>
              <a:gd name="connsiteY72" fmla="*/ 22437 h 359308"/>
              <a:gd name="connsiteX73" fmla="*/ 245519 w 484870"/>
              <a:gd name="connsiteY73" fmla="*/ 17705 h 359308"/>
              <a:gd name="connsiteX74" fmla="*/ 243654 w 484870"/>
              <a:gd name="connsiteY74" fmla="*/ 20286 h 359308"/>
              <a:gd name="connsiteX75" fmla="*/ 235910 w 484870"/>
              <a:gd name="connsiteY75" fmla="*/ 16414 h 359308"/>
              <a:gd name="connsiteX76" fmla="*/ 219991 w 484870"/>
              <a:gd name="connsiteY76" fmla="*/ 16414 h 359308"/>
              <a:gd name="connsiteX77" fmla="*/ 217840 w 484870"/>
              <a:gd name="connsiteY77" fmla="*/ 18135 h 359308"/>
              <a:gd name="connsiteX78" fmla="*/ 226015 w 484870"/>
              <a:gd name="connsiteY78" fmla="*/ 22007 h 359308"/>
              <a:gd name="connsiteX79" fmla="*/ 228022 w 484870"/>
              <a:gd name="connsiteY79" fmla="*/ 24015 h 359308"/>
              <a:gd name="connsiteX80" fmla="*/ 222429 w 484870"/>
              <a:gd name="connsiteY80" fmla="*/ 24015 h 359308"/>
              <a:gd name="connsiteX81" fmla="*/ 210813 w 484870"/>
              <a:gd name="connsiteY81" fmla="*/ 18852 h 359308"/>
              <a:gd name="connsiteX82" fmla="*/ 201492 w 484870"/>
              <a:gd name="connsiteY82" fmla="*/ 20286 h 359308"/>
              <a:gd name="connsiteX83" fmla="*/ 207802 w 484870"/>
              <a:gd name="connsiteY83" fmla="*/ 24588 h 359308"/>
              <a:gd name="connsiteX84" fmla="*/ 215833 w 484870"/>
              <a:gd name="connsiteY84" fmla="*/ 27457 h 359308"/>
              <a:gd name="connsiteX85" fmla="*/ 221856 w 484870"/>
              <a:gd name="connsiteY85" fmla="*/ 28174 h 359308"/>
              <a:gd name="connsiteX86" fmla="*/ 222573 w 484870"/>
              <a:gd name="connsiteY86" fmla="*/ 31472 h 359308"/>
              <a:gd name="connsiteX87" fmla="*/ 222573 w 484870"/>
              <a:gd name="connsiteY87" fmla="*/ 35057 h 359308"/>
              <a:gd name="connsiteX88" fmla="*/ 219274 w 484870"/>
              <a:gd name="connsiteY88" fmla="*/ 35057 h 359308"/>
              <a:gd name="connsiteX89" fmla="*/ 210240 w 484870"/>
              <a:gd name="connsiteY89" fmla="*/ 31329 h 359308"/>
              <a:gd name="connsiteX90" fmla="*/ 206511 w 484870"/>
              <a:gd name="connsiteY90" fmla="*/ 29751 h 359308"/>
              <a:gd name="connsiteX91" fmla="*/ 186864 w 484870"/>
              <a:gd name="connsiteY91" fmla="*/ 23585 h 359308"/>
              <a:gd name="connsiteX92" fmla="*/ 172523 w 484870"/>
              <a:gd name="connsiteY92" fmla="*/ 22150 h 359308"/>
              <a:gd name="connsiteX93" fmla="*/ 178116 w 484870"/>
              <a:gd name="connsiteY93" fmla="*/ 29608 h 359308"/>
              <a:gd name="connsiteX94" fmla="*/ 182418 w 484870"/>
              <a:gd name="connsiteY94" fmla="*/ 33193 h 359308"/>
              <a:gd name="connsiteX95" fmla="*/ 176538 w 484870"/>
              <a:gd name="connsiteY95" fmla="*/ 35631 h 359308"/>
              <a:gd name="connsiteX96" fmla="*/ 176538 w 484870"/>
              <a:gd name="connsiteY96" fmla="*/ 35631 h 359308"/>
              <a:gd name="connsiteX97" fmla="*/ 161193 w 484870"/>
              <a:gd name="connsiteY97" fmla="*/ 31329 h 359308"/>
              <a:gd name="connsiteX98" fmla="*/ 161193 w 484870"/>
              <a:gd name="connsiteY98" fmla="*/ 31329 h 359308"/>
              <a:gd name="connsiteX99" fmla="*/ 156891 w 484870"/>
              <a:gd name="connsiteY99" fmla="*/ 33050 h 359308"/>
              <a:gd name="connsiteX100" fmla="*/ 155457 w 484870"/>
              <a:gd name="connsiteY100" fmla="*/ 35488 h 359308"/>
              <a:gd name="connsiteX101" fmla="*/ 150868 w 484870"/>
              <a:gd name="connsiteY101" fmla="*/ 39360 h 359308"/>
              <a:gd name="connsiteX102" fmla="*/ 150007 w 484870"/>
              <a:gd name="connsiteY102" fmla="*/ 39360 h 359308"/>
              <a:gd name="connsiteX103" fmla="*/ 150007 w 484870"/>
              <a:gd name="connsiteY103" fmla="*/ 35344 h 359308"/>
              <a:gd name="connsiteX104" fmla="*/ 145855 w 484870"/>
              <a:gd name="connsiteY104" fmla="*/ 25871 h 359308"/>
              <a:gd name="connsiteX105" fmla="*/ 141403 w 484870"/>
              <a:gd name="connsiteY105" fmla="*/ 25592 h 359308"/>
              <a:gd name="connsiteX106" fmla="*/ 137961 w 484870"/>
              <a:gd name="connsiteY106" fmla="*/ 26309 h 359308"/>
              <a:gd name="connsiteX107" fmla="*/ 125341 w 484870"/>
              <a:gd name="connsiteY107" fmla="*/ 28174 h 359308"/>
              <a:gd name="connsiteX108" fmla="*/ 111000 w 484870"/>
              <a:gd name="connsiteY108" fmla="*/ 30468 h 359308"/>
              <a:gd name="connsiteX109" fmla="*/ 107701 w 484870"/>
              <a:gd name="connsiteY109" fmla="*/ 31902 h 359308"/>
              <a:gd name="connsiteX110" fmla="*/ 115158 w 484870"/>
              <a:gd name="connsiteY110" fmla="*/ 39360 h 359308"/>
              <a:gd name="connsiteX111" fmla="*/ 109852 w 484870"/>
              <a:gd name="connsiteY111" fmla="*/ 36635 h 359308"/>
              <a:gd name="connsiteX112" fmla="*/ 106267 w 484870"/>
              <a:gd name="connsiteY112" fmla="*/ 34627 h 359308"/>
              <a:gd name="connsiteX113" fmla="*/ 90205 w 484870"/>
              <a:gd name="connsiteY113" fmla="*/ 36922 h 359308"/>
              <a:gd name="connsiteX114" fmla="*/ 93217 w 484870"/>
              <a:gd name="connsiteY114" fmla="*/ 41941 h 359308"/>
              <a:gd name="connsiteX115" fmla="*/ 92069 w 484870"/>
              <a:gd name="connsiteY115" fmla="*/ 48251 h 359308"/>
              <a:gd name="connsiteX116" fmla="*/ 85186 w 484870"/>
              <a:gd name="connsiteY116" fmla="*/ 48968 h 359308"/>
              <a:gd name="connsiteX117" fmla="*/ 77585 w 484870"/>
              <a:gd name="connsiteY117" fmla="*/ 47678 h 359308"/>
              <a:gd name="connsiteX118" fmla="*/ 61810 w 484870"/>
              <a:gd name="connsiteY118" fmla="*/ 53844 h 359308"/>
              <a:gd name="connsiteX119" fmla="*/ 56360 w 484870"/>
              <a:gd name="connsiteY119" fmla="*/ 56999 h 359308"/>
              <a:gd name="connsiteX120" fmla="*/ 44744 w 484870"/>
              <a:gd name="connsiteY120" fmla="*/ 62305 h 359308"/>
              <a:gd name="connsiteX121" fmla="*/ 42593 w 484870"/>
              <a:gd name="connsiteY121" fmla="*/ 65174 h 359308"/>
              <a:gd name="connsiteX122" fmla="*/ 48042 w 484870"/>
              <a:gd name="connsiteY122" fmla="*/ 67612 h 359308"/>
              <a:gd name="connsiteX123" fmla="*/ 54209 w 484870"/>
              <a:gd name="connsiteY123" fmla="*/ 68759 h 359308"/>
              <a:gd name="connsiteX124" fmla="*/ 60376 w 484870"/>
              <a:gd name="connsiteY124" fmla="*/ 68759 h 359308"/>
              <a:gd name="connsiteX125" fmla="*/ 61666 w 484870"/>
              <a:gd name="connsiteY125" fmla="*/ 78798 h 359308"/>
              <a:gd name="connsiteX126" fmla="*/ 47325 w 484870"/>
              <a:gd name="connsiteY126" fmla="*/ 85968 h 359308"/>
              <a:gd name="connsiteX127" fmla="*/ 27678 w 484870"/>
              <a:gd name="connsiteY127" fmla="*/ 90557 h 359308"/>
              <a:gd name="connsiteX128" fmla="*/ 24953 w 484870"/>
              <a:gd name="connsiteY128" fmla="*/ 91418 h 359308"/>
              <a:gd name="connsiteX129" fmla="*/ 16062 w 484870"/>
              <a:gd name="connsiteY129" fmla="*/ 93856 h 359308"/>
              <a:gd name="connsiteX130" fmla="*/ 6310 w 484870"/>
              <a:gd name="connsiteY130" fmla="*/ 95577 h 359308"/>
              <a:gd name="connsiteX131" fmla="*/ 5593 w 484870"/>
              <a:gd name="connsiteY131" fmla="*/ 95577 h 359308"/>
              <a:gd name="connsiteX132" fmla="*/ 0 w 484870"/>
              <a:gd name="connsiteY132" fmla="*/ 103034 h 359308"/>
              <a:gd name="connsiteX133" fmla="*/ 16492 w 484870"/>
              <a:gd name="connsiteY133" fmla="*/ 108197 h 359308"/>
              <a:gd name="connsiteX134" fmla="*/ 18357 w 484870"/>
              <a:gd name="connsiteY134" fmla="*/ 108197 h 359308"/>
              <a:gd name="connsiteX135" fmla="*/ 23233 w 484870"/>
              <a:gd name="connsiteY135" fmla="*/ 109774 h 359308"/>
              <a:gd name="connsiteX136" fmla="*/ 25527 w 484870"/>
              <a:gd name="connsiteY136" fmla="*/ 113216 h 359308"/>
              <a:gd name="connsiteX137" fmla="*/ 33415 w 484870"/>
              <a:gd name="connsiteY137" fmla="*/ 111782 h 359308"/>
              <a:gd name="connsiteX138" fmla="*/ 42593 w 484870"/>
              <a:gd name="connsiteY138" fmla="*/ 111782 h 359308"/>
              <a:gd name="connsiteX139" fmla="*/ 45174 w 484870"/>
              <a:gd name="connsiteY139" fmla="*/ 110778 h 359308"/>
              <a:gd name="connsiteX140" fmla="*/ 49477 w 484870"/>
              <a:gd name="connsiteY140" fmla="*/ 110778 h 359308"/>
              <a:gd name="connsiteX141" fmla="*/ 51557 w 484870"/>
              <a:gd name="connsiteY141" fmla="*/ 113778 h 359308"/>
              <a:gd name="connsiteX142" fmla="*/ 51484 w 484870"/>
              <a:gd name="connsiteY142" fmla="*/ 114077 h 359308"/>
              <a:gd name="connsiteX143" fmla="*/ 45748 w 484870"/>
              <a:gd name="connsiteY143" fmla="*/ 116371 h 359308"/>
              <a:gd name="connsiteX144" fmla="*/ 35709 w 484870"/>
              <a:gd name="connsiteY144" fmla="*/ 116371 h 359308"/>
              <a:gd name="connsiteX145" fmla="*/ 32411 w 484870"/>
              <a:gd name="connsiteY145" fmla="*/ 117232 h 359308"/>
              <a:gd name="connsiteX146" fmla="*/ 27678 w 484870"/>
              <a:gd name="connsiteY146" fmla="*/ 118666 h 359308"/>
              <a:gd name="connsiteX147" fmla="*/ 13337 w 484870"/>
              <a:gd name="connsiteY147" fmla="*/ 120100 h 359308"/>
              <a:gd name="connsiteX148" fmla="*/ 12477 w 484870"/>
              <a:gd name="connsiteY148" fmla="*/ 121390 h 359308"/>
              <a:gd name="connsiteX149" fmla="*/ 16922 w 484870"/>
              <a:gd name="connsiteY149" fmla="*/ 124976 h 359308"/>
              <a:gd name="connsiteX150" fmla="*/ 22085 w 484870"/>
              <a:gd name="connsiteY150" fmla="*/ 123398 h 359308"/>
              <a:gd name="connsiteX151" fmla="*/ 26244 w 484870"/>
              <a:gd name="connsiteY151" fmla="*/ 126410 h 359308"/>
              <a:gd name="connsiteX152" fmla="*/ 33415 w 484870"/>
              <a:gd name="connsiteY152" fmla="*/ 126410 h 359308"/>
              <a:gd name="connsiteX153" fmla="*/ 35709 w 484870"/>
              <a:gd name="connsiteY153" fmla="*/ 128131 h 359308"/>
              <a:gd name="connsiteX154" fmla="*/ 27105 w 484870"/>
              <a:gd name="connsiteY154" fmla="*/ 131573 h 359308"/>
              <a:gd name="connsiteX155" fmla="*/ 44744 w 484870"/>
              <a:gd name="connsiteY155" fmla="*/ 137883 h 359308"/>
              <a:gd name="connsiteX156" fmla="*/ 44744 w 484870"/>
              <a:gd name="connsiteY156" fmla="*/ 134297 h 359308"/>
              <a:gd name="connsiteX157" fmla="*/ 51054 w 484870"/>
              <a:gd name="connsiteY157" fmla="*/ 134297 h 359308"/>
              <a:gd name="connsiteX158" fmla="*/ 54209 w 484870"/>
              <a:gd name="connsiteY158" fmla="*/ 133580 h 359308"/>
              <a:gd name="connsiteX159" fmla="*/ 56791 w 484870"/>
              <a:gd name="connsiteY159" fmla="*/ 136592 h 359308"/>
              <a:gd name="connsiteX160" fmla="*/ 64104 w 484870"/>
              <a:gd name="connsiteY160" fmla="*/ 134297 h 359308"/>
              <a:gd name="connsiteX161" fmla="*/ 68694 w 484870"/>
              <a:gd name="connsiteY161" fmla="*/ 134297 h 359308"/>
              <a:gd name="connsiteX162" fmla="*/ 71849 w 484870"/>
              <a:gd name="connsiteY162" fmla="*/ 134297 h 359308"/>
              <a:gd name="connsiteX163" fmla="*/ 77011 w 484870"/>
              <a:gd name="connsiteY163" fmla="*/ 133150 h 359308"/>
              <a:gd name="connsiteX164" fmla="*/ 82604 w 484870"/>
              <a:gd name="connsiteY164" fmla="*/ 134154 h 359308"/>
              <a:gd name="connsiteX165" fmla="*/ 93790 w 484870"/>
              <a:gd name="connsiteY165" fmla="*/ 136449 h 359308"/>
              <a:gd name="connsiteX166" fmla="*/ 111717 w 484870"/>
              <a:gd name="connsiteY166" fmla="*/ 143045 h 359308"/>
              <a:gd name="connsiteX167" fmla="*/ 115158 w 484870"/>
              <a:gd name="connsiteY167" fmla="*/ 147778 h 359308"/>
              <a:gd name="connsiteX168" fmla="*/ 120178 w 484870"/>
              <a:gd name="connsiteY168" fmla="*/ 154662 h 359308"/>
              <a:gd name="connsiteX169" fmla="*/ 126918 w 484870"/>
              <a:gd name="connsiteY169" fmla="*/ 159394 h 359308"/>
              <a:gd name="connsiteX170" fmla="*/ 130360 w 484870"/>
              <a:gd name="connsiteY170" fmla="*/ 161689 h 359308"/>
              <a:gd name="connsiteX171" fmla="*/ 133228 w 484870"/>
              <a:gd name="connsiteY171" fmla="*/ 170437 h 359308"/>
              <a:gd name="connsiteX172" fmla="*/ 136957 w 484870"/>
              <a:gd name="connsiteY172" fmla="*/ 178611 h 359308"/>
              <a:gd name="connsiteX173" fmla="*/ 138248 w 484870"/>
              <a:gd name="connsiteY173" fmla="*/ 181049 h 359308"/>
              <a:gd name="connsiteX174" fmla="*/ 142120 w 484870"/>
              <a:gd name="connsiteY174" fmla="*/ 186499 h 359308"/>
              <a:gd name="connsiteX175" fmla="*/ 143187 w 484870"/>
              <a:gd name="connsiteY175" fmla="*/ 191455 h 359308"/>
              <a:gd name="connsiteX176" fmla="*/ 142120 w 484870"/>
              <a:gd name="connsiteY176" fmla="*/ 192522 h 359308"/>
              <a:gd name="connsiteX177" fmla="*/ 139682 w 484870"/>
              <a:gd name="connsiteY177" fmla="*/ 193956 h 359308"/>
              <a:gd name="connsiteX178" fmla="*/ 139682 w 484870"/>
              <a:gd name="connsiteY178" fmla="*/ 198689 h 359308"/>
              <a:gd name="connsiteX179" fmla="*/ 137817 w 484870"/>
              <a:gd name="connsiteY179" fmla="*/ 199836 h 359308"/>
              <a:gd name="connsiteX180" fmla="*/ 137817 w 484870"/>
              <a:gd name="connsiteY180" fmla="*/ 199836 h 359308"/>
              <a:gd name="connsiteX181" fmla="*/ 140399 w 484870"/>
              <a:gd name="connsiteY181" fmla="*/ 202561 h 359308"/>
              <a:gd name="connsiteX182" fmla="*/ 137674 w 484870"/>
              <a:gd name="connsiteY182" fmla="*/ 204425 h 359308"/>
              <a:gd name="connsiteX183" fmla="*/ 136778 w 484870"/>
              <a:gd name="connsiteY183" fmla="*/ 207544 h 359308"/>
              <a:gd name="connsiteX184" fmla="*/ 137674 w 484870"/>
              <a:gd name="connsiteY184" fmla="*/ 208440 h 359308"/>
              <a:gd name="connsiteX185" fmla="*/ 145992 w 484870"/>
              <a:gd name="connsiteY185" fmla="*/ 209731 h 359308"/>
              <a:gd name="connsiteX186" fmla="*/ 148286 w 484870"/>
              <a:gd name="connsiteY186" fmla="*/ 208297 h 359308"/>
              <a:gd name="connsiteX187" fmla="*/ 153592 w 484870"/>
              <a:gd name="connsiteY187" fmla="*/ 202417 h 359308"/>
              <a:gd name="connsiteX188" fmla="*/ 158038 w 484870"/>
              <a:gd name="connsiteY188" fmla="*/ 206576 h 359308"/>
              <a:gd name="connsiteX189" fmla="*/ 158038 w 484870"/>
              <a:gd name="connsiteY189" fmla="*/ 206576 h 359308"/>
              <a:gd name="connsiteX190" fmla="*/ 160763 w 484870"/>
              <a:gd name="connsiteY190" fmla="*/ 206576 h 359308"/>
              <a:gd name="connsiteX191" fmla="*/ 156891 w 484870"/>
              <a:gd name="connsiteY191" fmla="*/ 211882 h 359308"/>
              <a:gd name="connsiteX192" fmla="*/ 162054 w 484870"/>
              <a:gd name="connsiteY192" fmla="*/ 210448 h 359308"/>
              <a:gd name="connsiteX193" fmla="*/ 162054 w 484870"/>
              <a:gd name="connsiteY193" fmla="*/ 210448 h 359308"/>
              <a:gd name="connsiteX194" fmla="*/ 166643 w 484870"/>
              <a:gd name="connsiteY194" fmla="*/ 208010 h 359308"/>
              <a:gd name="connsiteX195" fmla="*/ 171375 w 484870"/>
              <a:gd name="connsiteY195" fmla="*/ 216041 h 359308"/>
              <a:gd name="connsiteX196" fmla="*/ 174387 w 484870"/>
              <a:gd name="connsiteY196" fmla="*/ 224789 h 359308"/>
              <a:gd name="connsiteX197" fmla="*/ 166356 w 484870"/>
              <a:gd name="connsiteY197" fmla="*/ 222782 h 359308"/>
              <a:gd name="connsiteX198" fmla="*/ 148573 w 484870"/>
              <a:gd name="connsiteY198" fmla="*/ 218479 h 359308"/>
              <a:gd name="connsiteX199" fmla="*/ 145418 w 484870"/>
              <a:gd name="connsiteY199" fmla="*/ 219770 h 359308"/>
              <a:gd name="connsiteX200" fmla="*/ 151585 w 484870"/>
              <a:gd name="connsiteY200" fmla="*/ 223785 h 359308"/>
              <a:gd name="connsiteX201" fmla="*/ 157751 w 484870"/>
              <a:gd name="connsiteY201" fmla="*/ 225506 h 359308"/>
              <a:gd name="connsiteX202" fmla="*/ 172092 w 484870"/>
              <a:gd name="connsiteY202" fmla="*/ 228948 h 359308"/>
              <a:gd name="connsiteX203" fmla="*/ 176538 w 484870"/>
              <a:gd name="connsiteY203" fmla="*/ 228948 h 359308"/>
              <a:gd name="connsiteX204" fmla="*/ 173670 w 484870"/>
              <a:gd name="connsiteY204" fmla="*/ 240134 h 359308"/>
              <a:gd name="connsiteX205" fmla="*/ 174387 w 484870"/>
              <a:gd name="connsiteY205" fmla="*/ 240134 h 359308"/>
              <a:gd name="connsiteX206" fmla="*/ 176968 w 484870"/>
              <a:gd name="connsiteY206" fmla="*/ 241425 h 359308"/>
              <a:gd name="connsiteX207" fmla="*/ 174674 w 484870"/>
              <a:gd name="connsiteY207" fmla="*/ 243002 h 359308"/>
              <a:gd name="connsiteX208" fmla="*/ 171375 w 484870"/>
              <a:gd name="connsiteY208" fmla="*/ 245584 h 359308"/>
              <a:gd name="connsiteX209" fmla="*/ 171375 w 484870"/>
              <a:gd name="connsiteY209" fmla="*/ 248739 h 359308"/>
              <a:gd name="connsiteX210" fmla="*/ 163344 w 484870"/>
              <a:gd name="connsiteY210" fmla="*/ 249886 h 359308"/>
              <a:gd name="connsiteX211" fmla="*/ 159042 w 484870"/>
              <a:gd name="connsiteY211" fmla="*/ 253902 h 359308"/>
              <a:gd name="connsiteX212" fmla="*/ 159042 w 484870"/>
              <a:gd name="connsiteY212" fmla="*/ 255049 h 359308"/>
              <a:gd name="connsiteX213" fmla="*/ 150868 w 484870"/>
              <a:gd name="connsiteY213" fmla="*/ 270824 h 359308"/>
              <a:gd name="connsiteX214" fmla="*/ 157034 w 484870"/>
              <a:gd name="connsiteY214" fmla="*/ 273119 h 359308"/>
              <a:gd name="connsiteX215" fmla="*/ 154740 w 484870"/>
              <a:gd name="connsiteY215" fmla="*/ 276704 h 359308"/>
              <a:gd name="connsiteX216" fmla="*/ 151728 w 484870"/>
              <a:gd name="connsiteY216" fmla="*/ 280719 h 359308"/>
              <a:gd name="connsiteX217" fmla="*/ 163488 w 484870"/>
              <a:gd name="connsiteY217" fmla="*/ 299363 h 359308"/>
              <a:gd name="connsiteX218" fmla="*/ 163488 w 484870"/>
              <a:gd name="connsiteY218" fmla="*/ 299363 h 359308"/>
              <a:gd name="connsiteX219" fmla="*/ 164492 w 484870"/>
              <a:gd name="connsiteY219" fmla="*/ 305673 h 359308"/>
              <a:gd name="connsiteX220" fmla="*/ 173096 w 484870"/>
              <a:gd name="connsiteY220" fmla="*/ 299649 h 359308"/>
              <a:gd name="connsiteX221" fmla="*/ 177542 w 484870"/>
              <a:gd name="connsiteY221" fmla="*/ 300940 h 359308"/>
              <a:gd name="connsiteX222" fmla="*/ 177542 w 484870"/>
              <a:gd name="connsiteY222" fmla="*/ 304095 h 359308"/>
              <a:gd name="connsiteX223" fmla="*/ 175104 w 484870"/>
              <a:gd name="connsiteY223" fmla="*/ 302231 h 359308"/>
              <a:gd name="connsiteX224" fmla="*/ 169511 w 484870"/>
              <a:gd name="connsiteY224" fmla="*/ 309975 h 359308"/>
              <a:gd name="connsiteX225" fmla="*/ 169511 w 484870"/>
              <a:gd name="connsiteY225" fmla="*/ 317002 h 359308"/>
              <a:gd name="connsiteX226" fmla="*/ 177542 w 484870"/>
              <a:gd name="connsiteY226" fmla="*/ 324603 h 359308"/>
              <a:gd name="connsiteX227" fmla="*/ 177542 w 484870"/>
              <a:gd name="connsiteY227" fmla="*/ 329766 h 359308"/>
              <a:gd name="connsiteX228" fmla="*/ 182561 w 484870"/>
              <a:gd name="connsiteY228" fmla="*/ 333064 h 359308"/>
              <a:gd name="connsiteX229" fmla="*/ 187151 w 484870"/>
              <a:gd name="connsiteY229" fmla="*/ 336219 h 359308"/>
              <a:gd name="connsiteX230" fmla="*/ 187151 w 484870"/>
              <a:gd name="connsiteY230" fmla="*/ 341238 h 359308"/>
              <a:gd name="connsiteX231" fmla="*/ 189445 w 484870"/>
              <a:gd name="connsiteY231" fmla="*/ 341238 h 359308"/>
              <a:gd name="connsiteX232" fmla="*/ 192887 w 484870"/>
              <a:gd name="connsiteY232" fmla="*/ 344537 h 359308"/>
              <a:gd name="connsiteX233" fmla="*/ 207228 w 484870"/>
              <a:gd name="connsiteY233" fmla="*/ 347405 h 359308"/>
              <a:gd name="connsiteX234" fmla="*/ 211387 w 484870"/>
              <a:gd name="connsiteY234" fmla="*/ 347405 h 359308"/>
              <a:gd name="connsiteX235" fmla="*/ 211387 w 484870"/>
              <a:gd name="connsiteY235" fmla="*/ 345971 h 359308"/>
              <a:gd name="connsiteX236" fmla="*/ 211387 w 484870"/>
              <a:gd name="connsiteY236" fmla="*/ 345971 h 359308"/>
              <a:gd name="connsiteX237" fmla="*/ 211387 w 484870"/>
              <a:gd name="connsiteY237" fmla="*/ 347118 h 359308"/>
              <a:gd name="connsiteX238" fmla="*/ 216836 w 484870"/>
              <a:gd name="connsiteY238" fmla="*/ 352424 h 359308"/>
              <a:gd name="connsiteX239" fmla="*/ 219274 w 484870"/>
              <a:gd name="connsiteY239" fmla="*/ 357014 h 359308"/>
              <a:gd name="connsiteX240" fmla="*/ 225154 w 484870"/>
              <a:gd name="connsiteY240" fmla="*/ 359308 h 359308"/>
              <a:gd name="connsiteX241" fmla="*/ 225154 w 484870"/>
              <a:gd name="connsiteY241" fmla="*/ 359308 h 359308"/>
              <a:gd name="connsiteX242" fmla="*/ 228309 w 484870"/>
              <a:gd name="connsiteY242" fmla="*/ 359308 h 359308"/>
              <a:gd name="connsiteX243" fmla="*/ 228309 w 484870"/>
              <a:gd name="connsiteY243" fmla="*/ 359308 h 359308"/>
              <a:gd name="connsiteX244" fmla="*/ 232325 w 484870"/>
              <a:gd name="connsiteY244" fmla="*/ 355293 h 359308"/>
              <a:gd name="connsiteX245" fmla="*/ 232325 w 484870"/>
              <a:gd name="connsiteY245" fmla="*/ 353285 h 359308"/>
              <a:gd name="connsiteX246" fmla="*/ 232325 w 484870"/>
              <a:gd name="connsiteY246" fmla="*/ 349126 h 359308"/>
              <a:gd name="connsiteX247" fmla="*/ 232325 w 484870"/>
              <a:gd name="connsiteY247" fmla="*/ 348122 h 359308"/>
              <a:gd name="connsiteX248" fmla="*/ 235910 w 484870"/>
              <a:gd name="connsiteY248" fmla="*/ 341525 h 359308"/>
              <a:gd name="connsiteX249" fmla="*/ 235910 w 484870"/>
              <a:gd name="connsiteY249" fmla="*/ 338800 h 359308"/>
              <a:gd name="connsiteX250" fmla="*/ 237631 w 484870"/>
              <a:gd name="connsiteY250" fmla="*/ 336793 h 359308"/>
              <a:gd name="connsiteX251" fmla="*/ 236484 w 484870"/>
              <a:gd name="connsiteY251" fmla="*/ 330770 h 359308"/>
              <a:gd name="connsiteX252" fmla="*/ 236484 w 484870"/>
              <a:gd name="connsiteY252" fmla="*/ 326180 h 359308"/>
              <a:gd name="connsiteX253" fmla="*/ 239822 w 484870"/>
              <a:gd name="connsiteY253" fmla="*/ 324703 h 359308"/>
              <a:gd name="connsiteX254" fmla="*/ 239926 w 484870"/>
              <a:gd name="connsiteY254" fmla="*/ 324746 h 359308"/>
              <a:gd name="connsiteX255" fmla="*/ 241933 w 484870"/>
              <a:gd name="connsiteY255" fmla="*/ 324029 h 359308"/>
              <a:gd name="connsiteX256" fmla="*/ 241933 w 484870"/>
              <a:gd name="connsiteY256" fmla="*/ 321878 h 359308"/>
              <a:gd name="connsiteX257" fmla="*/ 241933 w 484870"/>
              <a:gd name="connsiteY257" fmla="*/ 320301 h 359308"/>
              <a:gd name="connsiteX258" fmla="*/ 246522 w 484870"/>
              <a:gd name="connsiteY258" fmla="*/ 320301 h 359308"/>
              <a:gd name="connsiteX259" fmla="*/ 252259 w 484870"/>
              <a:gd name="connsiteY259" fmla="*/ 311983 h 359308"/>
              <a:gd name="connsiteX260" fmla="*/ 252259 w 484870"/>
              <a:gd name="connsiteY260" fmla="*/ 309258 h 359308"/>
              <a:gd name="connsiteX261" fmla="*/ 247956 w 484870"/>
              <a:gd name="connsiteY261" fmla="*/ 306677 h 359308"/>
              <a:gd name="connsiteX262" fmla="*/ 252546 w 484870"/>
              <a:gd name="connsiteY262" fmla="*/ 304239 h 359308"/>
              <a:gd name="connsiteX263" fmla="*/ 252881 w 484870"/>
              <a:gd name="connsiteY263" fmla="*/ 301419 h 359308"/>
              <a:gd name="connsiteX264" fmla="*/ 252546 w 484870"/>
              <a:gd name="connsiteY264" fmla="*/ 301084 h 359308"/>
              <a:gd name="connsiteX265" fmla="*/ 251398 w 484870"/>
              <a:gd name="connsiteY265" fmla="*/ 300223 h 359308"/>
              <a:gd name="connsiteX266" fmla="*/ 249677 w 484870"/>
              <a:gd name="connsiteY266" fmla="*/ 297355 h 359308"/>
              <a:gd name="connsiteX267" fmla="*/ 253263 w 484870"/>
              <a:gd name="connsiteY267" fmla="*/ 295777 h 359308"/>
              <a:gd name="connsiteX268" fmla="*/ 256991 w 484870"/>
              <a:gd name="connsiteY268" fmla="*/ 295777 h 359308"/>
              <a:gd name="connsiteX269" fmla="*/ 257708 w 484870"/>
              <a:gd name="connsiteY269" fmla="*/ 294774 h 359308"/>
              <a:gd name="connsiteX270" fmla="*/ 257708 w 484870"/>
              <a:gd name="connsiteY270" fmla="*/ 293339 h 359308"/>
              <a:gd name="connsiteX271" fmla="*/ 262154 w 484870"/>
              <a:gd name="connsiteY271" fmla="*/ 288894 h 359308"/>
              <a:gd name="connsiteX272" fmla="*/ 271189 w 484870"/>
              <a:gd name="connsiteY272" fmla="*/ 287460 h 359308"/>
              <a:gd name="connsiteX273" fmla="*/ 275061 w 484870"/>
              <a:gd name="connsiteY273" fmla="*/ 279572 h 359308"/>
              <a:gd name="connsiteX274" fmla="*/ 277929 w 484870"/>
              <a:gd name="connsiteY274" fmla="*/ 279572 h 359308"/>
              <a:gd name="connsiteX275" fmla="*/ 275061 w 484870"/>
              <a:gd name="connsiteY275" fmla="*/ 288320 h 359308"/>
              <a:gd name="connsiteX276" fmla="*/ 276782 w 484870"/>
              <a:gd name="connsiteY276" fmla="*/ 288320 h 359308"/>
              <a:gd name="connsiteX277" fmla="*/ 287681 w 484870"/>
              <a:gd name="connsiteY277" fmla="*/ 283444 h 359308"/>
              <a:gd name="connsiteX278" fmla="*/ 290693 w 484870"/>
              <a:gd name="connsiteY278" fmla="*/ 282010 h 359308"/>
              <a:gd name="connsiteX279" fmla="*/ 296859 w 484870"/>
              <a:gd name="connsiteY279" fmla="*/ 278855 h 359308"/>
              <a:gd name="connsiteX280" fmla="*/ 301162 w 484870"/>
              <a:gd name="connsiteY280" fmla="*/ 276560 h 359308"/>
              <a:gd name="connsiteX281" fmla="*/ 308762 w 484870"/>
              <a:gd name="connsiteY281" fmla="*/ 267382 h 359308"/>
              <a:gd name="connsiteX282" fmla="*/ 319375 w 484870"/>
              <a:gd name="connsiteY282" fmla="*/ 257343 h 359308"/>
              <a:gd name="connsiteX283" fmla="*/ 320379 w 484870"/>
              <a:gd name="connsiteY283" fmla="*/ 255909 h 359308"/>
              <a:gd name="connsiteX284" fmla="*/ 317941 w 484870"/>
              <a:gd name="connsiteY284" fmla="*/ 249169 h 359308"/>
              <a:gd name="connsiteX285" fmla="*/ 322673 w 484870"/>
              <a:gd name="connsiteY285" fmla="*/ 253041 h 359308"/>
              <a:gd name="connsiteX286" fmla="*/ 333572 w 484870"/>
              <a:gd name="connsiteY286" fmla="*/ 254475 h 359308"/>
              <a:gd name="connsiteX287" fmla="*/ 342607 w 484870"/>
              <a:gd name="connsiteY287" fmla="*/ 252467 h 359308"/>
              <a:gd name="connsiteX288" fmla="*/ 344041 w 484870"/>
              <a:gd name="connsiteY288" fmla="*/ 252467 h 359308"/>
              <a:gd name="connsiteX289" fmla="*/ 364119 w 484870"/>
              <a:gd name="connsiteY289" fmla="*/ 247592 h 359308"/>
              <a:gd name="connsiteX290" fmla="*/ 371863 w 484870"/>
              <a:gd name="connsiteY290" fmla="*/ 243863 h 359308"/>
              <a:gd name="connsiteX291" fmla="*/ 378030 w 484870"/>
              <a:gd name="connsiteY291" fmla="*/ 239130 h 359308"/>
              <a:gd name="connsiteX292" fmla="*/ 397247 w 484870"/>
              <a:gd name="connsiteY292" fmla="*/ 228661 h 359308"/>
              <a:gd name="connsiteX293" fmla="*/ 382906 w 484870"/>
              <a:gd name="connsiteY293" fmla="*/ 226223 h 359308"/>
              <a:gd name="connsiteX294" fmla="*/ 361824 w 484870"/>
              <a:gd name="connsiteY294" fmla="*/ 226223 h 359308"/>
              <a:gd name="connsiteX295" fmla="*/ 360103 w 484870"/>
              <a:gd name="connsiteY295" fmla="*/ 227371 h 359308"/>
              <a:gd name="connsiteX296" fmla="*/ 351499 w 484870"/>
              <a:gd name="connsiteY296" fmla="*/ 227371 h 359308"/>
              <a:gd name="connsiteX297" fmla="*/ 363832 w 484870"/>
              <a:gd name="connsiteY297" fmla="*/ 223929 h 359308"/>
              <a:gd name="connsiteX298" fmla="*/ 363832 w 484870"/>
              <a:gd name="connsiteY298" fmla="*/ 222351 h 359308"/>
              <a:gd name="connsiteX299" fmla="*/ 358956 w 484870"/>
              <a:gd name="connsiteY299" fmla="*/ 222351 h 359308"/>
              <a:gd name="connsiteX300" fmla="*/ 363975 w 484870"/>
              <a:gd name="connsiteY300" fmla="*/ 221204 h 359308"/>
              <a:gd name="connsiteX301" fmla="*/ 367274 w 484870"/>
              <a:gd name="connsiteY301" fmla="*/ 219913 h 359308"/>
              <a:gd name="connsiteX302" fmla="*/ 372723 w 484870"/>
              <a:gd name="connsiteY302" fmla="*/ 218766 h 359308"/>
              <a:gd name="connsiteX303" fmla="*/ 373410 w 484870"/>
              <a:gd name="connsiteY303" fmla="*/ 216011 h 359308"/>
              <a:gd name="connsiteX304" fmla="*/ 372723 w 484870"/>
              <a:gd name="connsiteY304" fmla="*/ 215324 h 359308"/>
              <a:gd name="connsiteX305" fmla="*/ 369568 w 484870"/>
              <a:gd name="connsiteY305" fmla="*/ 214320 h 359308"/>
              <a:gd name="connsiteX306" fmla="*/ 359243 w 484870"/>
              <a:gd name="connsiteY306" fmla="*/ 216328 h 359308"/>
              <a:gd name="connsiteX307" fmla="*/ 359243 w 484870"/>
              <a:gd name="connsiteY307" fmla="*/ 216328 h 359308"/>
              <a:gd name="connsiteX308" fmla="*/ 355514 w 484870"/>
              <a:gd name="connsiteY308" fmla="*/ 219627 h 359308"/>
              <a:gd name="connsiteX309" fmla="*/ 351642 w 484870"/>
              <a:gd name="connsiteY309" fmla="*/ 223355 h 359308"/>
              <a:gd name="connsiteX310" fmla="*/ 350495 w 484870"/>
              <a:gd name="connsiteY310" fmla="*/ 220487 h 359308"/>
              <a:gd name="connsiteX311" fmla="*/ 352646 w 484870"/>
              <a:gd name="connsiteY311" fmla="*/ 216041 h 359308"/>
              <a:gd name="connsiteX312" fmla="*/ 356662 w 484870"/>
              <a:gd name="connsiteY312" fmla="*/ 213316 h 359308"/>
              <a:gd name="connsiteX313" fmla="*/ 369712 w 484870"/>
              <a:gd name="connsiteY313" fmla="*/ 212313 h 359308"/>
              <a:gd name="connsiteX314" fmla="*/ 372723 w 484870"/>
              <a:gd name="connsiteY314" fmla="*/ 208871 h 359308"/>
              <a:gd name="connsiteX315" fmla="*/ 368421 w 484870"/>
              <a:gd name="connsiteY315" fmla="*/ 207150 h 359308"/>
              <a:gd name="connsiteX316" fmla="*/ 362685 w 484870"/>
              <a:gd name="connsiteY316" fmla="*/ 207150 h 359308"/>
              <a:gd name="connsiteX317" fmla="*/ 359243 w 484870"/>
              <a:gd name="connsiteY317" fmla="*/ 206289 h 359308"/>
              <a:gd name="connsiteX318" fmla="*/ 349634 w 484870"/>
              <a:gd name="connsiteY318" fmla="*/ 200123 h 359308"/>
              <a:gd name="connsiteX319" fmla="*/ 351212 w 484870"/>
              <a:gd name="connsiteY319" fmla="*/ 199119 h 359308"/>
              <a:gd name="connsiteX320" fmla="*/ 358813 w 484870"/>
              <a:gd name="connsiteY320" fmla="*/ 202561 h 359308"/>
              <a:gd name="connsiteX321" fmla="*/ 366557 w 484870"/>
              <a:gd name="connsiteY321" fmla="*/ 205429 h 359308"/>
              <a:gd name="connsiteX322" fmla="*/ 375305 w 484870"/>
              <a:gd name="connsiteY322" fmla="*/ 208297 h 359308"/>
              <a:gd name="connsiteX323" fmla="*/ 377886 w 484870"/>
              <a:gd name="connsiteY323" fmla="*/ 209301 h 359308"/>
              <a:gd name="connsiteX324" fmla="*/ 384196 w 484870"/>
              <a:gd name="connsiteY324" fmla="*/ 215181 h 359308"/>
              <a:gd name="connsiteX325" fmla="*/ 394092 w 484870"/>
              <a:gd name="connsiteY325" fmla="*/ 221921 h 359308"/>
              <a:gd name="connsiteX326" fmla="*/ 396099 w 484870"/>
              <a:gd name="connsiteY326" fmla="*/ 220344 h 359308"/>
              <a:gd name="connsiteX327" fmla="*/ 397390 w 484870"/>
              <a:gd name="connsiteY327" fmla="*/ 218192 h 359308"/>
              <a:gd name="connsiteX328" fmla="*/ 403700 w 484870"/>
              <a:gd name="connsiteY328" fmla="*/ 220917 h 359308"/>
              <a:gd name="connsiteX329" fmla="*/ 401692 w 484870"/>
              <a:gd name="connsiteY329" fmla="*/ 208010 h 359308"/>
              <a:gd name="connsiteX330" fmla="*/ 397247 w 484870"/>
              <a:gd name="connsiteY330" fmla="*/ 209158 h 359308"/>
              <a:gd name="connsiteX331" fmla="*/ 394665 w 484870"/>
              <a:gd name="connsiteY331" fmla="*/ 200696 h 359308"/>
              <a:gd name="connsiteX332" fmla="*/ 378890 w 484870"/>
              <a:gd name="connsiteY332" fmla="*/ 192952 h 359308"/>
              <a:gd name="connsiteX333" fmla="*/ 376882 w 484870"/>
              <a:gd name="connsiteY333" fmla="*/ 188506 h 359308"/>
              <a:gd name="connsiteX334" fmla="*/ 371433 w 484870"/>
              <a:gd name="connsiteY334" fmla="*/ 188506 h 359308"/>
              <a:gd name="connsiteX335" fmla="*/ 366557 w 484870"/>
              <a:gd name="connsiteY335" fmla="*/ 188506 h 359308"/>
              <a:gd name="connsiteX336" fmla="*/ 376739 w 484870"/>
              <a:gd name="connsiteY336" fmla="*/ 184778 h 359308"/>
              <a:gd name="connsiteX337" fmla="*/ 381902 w 484870"/>
              <a:gd name="connsiteY337" fmla="*/ 187359 h 359308"/>
              <a:gd name="connsiteX338" fmla="*/ 386778 w 484870"/>
              <a:gd name="connsiteY338" fmla="*/ 193096 h 359308"/>
              <a:gd name="connsiteX339" fmla="*/ 397390 w 484870"/>
              <a:gd name="connsiteY339" fmla="*/ 197255 h 359308"/>
              <a:gd name="connsiteX340" fmla="*/ 398537 w 484870"/>
              <a:gd name="connsiteY340" fmla="*/ 197255 h 359308"/>
              <a:gd name="connsiteX341" fmla="*/ 396673 w 484870"/>
              <a:gd name="connsiteY341" fmla="*/ 194530 h 359308"/>
              <a:gd name="connsiteX342" fmla="*/ 398394 w 484870"/>
              <a:gd name="connsiteY342" fmla="*/ 192952 h 359308"/>
              <a:gd name="connsiteX343" fmla="*/ 392944 w 484870"/>
              <a:gd name="connsiteY343" fmla="*/ 188650 h 359308"/>
              <a:gd name="connsiteX344" fmla="*/ 398251 w 484870"/>
              <a:gd name="connsiteY344" fmla="*/ 189367 h 359308"/>
              <a:gd name="connsiteX345" fmla="*/ 399828 w 484870"/>
              <a:gd name="connsiteY345" fmla="*/ 188220 h 359308"/>
              <a:gd name="connsiteX346" fmla="*/ 399828 w 484870"/>
              <a:gd name="connsiteY346" fmla="*/ 186642 h 359308"/>
              <a:gd name="connsiteX347" fmla="*/ 386921 w 484870"/>
              <a:gd name="connsiteY347" fmla="*/ 180762 h 359308"/>
              <a:gd name="connsiteX348" fmla="*/ 374588 w 484870"/>
              <a:gd name="connsiteY348" fmla="*/ 181479 h 359308"/>
              <a:gd name="connsiteX349" fmla="*/ 371433 w 484870"/>
              <a:gd name="connsiteY349" fmla="*/ 182913 h 359308"/>
              <a:gd name="connsiteX350" fmla="*/ 361537 w 484870"/>
              <a:gd name="connsiteY350" fmla="*/ 183774 h 359308"/>
              <a:gd name="connsiteX351" fmla="*/ 359530 w 484870"/>
              <a:gd name="connsiteY351" fmla="*/ 182913 h 359308"/>
              <a:gd name="connsiteX352" fmla="*/ 371003 w 484870"/>
              <a:gd name="connsiteY352" fmla="*/ 181049 h 359308"/>
              <a:gd name="connsiteX353" fmla="*/ 372437 w 484870"/>
              <a:gd name="connsiteY353" fmla="*/ 181049 h 359308"/>
              <a:gd name="connsiteX354" fmla="*/ 381185 w 484870"/>
              <a:gd name="connsiteY354" fmla="*/ 176317 h 359308"/>
              <a:gd name="connsiteX355" fmla="*/ 384340 w 484870"/>
              <a:gd name="connsiteY355" fmla="*/ 173735 h 359308"/>
              <a:gd name="connsiteX356" fmla="*/ 387495 w 484870"/>
              <a:gd name="connsiteY356" fmla="*/ 176890 h 359308"/>
              <a:gd name="connsiteX357" fmla="*/ 400832 w 484870"/>
              <a:gd name="connsiteY357" fmla="*/ 181193 h 359308"/>
              <a:gd name="connsiteX358" fmla="*/ 402266 w 484870"/>
              <a:gd name="connsiteY358" fmla="*/ 181193 h 359308"/>
              <a:gd name="connsiteX359" fmla="*/ 413309 w 484870"/>
              <a:gd name="connsiteY359" fmla="*/ 178324 h 359308"/>
              <a:gd name="connsiteX360" fmla="*/ 413309 w 484870"/>
              <a:gd name="connsiteY360" fmla="*/ 173448 h 359308"/>
              <a:gd name="connsiteX361" fmla="*/ 407285 w 484870"/>
              <a:gd name="connsiteY361" fmla="*/ 169720 h 359308"/>
              <a:gd name="connsiteX362" fmla="*/ 403844 w 484870"/>
              <a:gd name="connsiteY362" fmla="*/ 169720 h 359308"/>
              <a:gd name="connsiteX363" fmla="*/ 400660 w 484870"/>
              <a:gd name="connsiteY363" fmla="*/ 169090 h 359308"/>
              <a:gd name="connsiteX364" fmla="*/ 400402 w 484870"/>
              <a:gd name="connsiteY364" fmla="*/ 168572 h 359308"/>
              <a:gd name="connsiteX365" fmla="*/ 402409 w 484870"/>
              <a:gd name="connsiteY365" fmla="*/ 165131 h 359308"/>
              <a:gd name="connsiteX366" fmla="*/ 410871 w 484870"/>
              <a:gd name="connsiteY366" fmla="*/ 166995 h 359308"/>
              <a:gd name="connsiteX367" fmla="*/ 414886 w 484870"/>
              <a:gd name="connsiteY367" fmla="*/ 163553 h 359308"/>
              <a:gd name="connsiteX368" fmla="*/ 424925 w 484870"/>
              <a:gd name="connsiteY368" fmla="*/ 162406 h 359308"/>
              <a:gd name="connsiteX369" fmla="*/ 421626 w 484870"/>
              <a:gd name="connsiteY369" fmla="*/ 160111 h 359308"/>
              <a:gd name="connsiteX370" fmla="*/ 413022 w 484870"/>
              <a:gd name="connsiteY370" fmla="*/ 158821 h 359308"/>
              <a:gd name="connsiteX371" fmla="*/ 410440 w 484870"/>
              <a:gd name="connsiteY371" fmla="*/ 152510 h 359308"/>
              <a:gd name="connsiteX372" fmla="*/ 411731 w 484870"/>
              <a:gd name="connsiteY372" fmla="*/ 150503 h 359308"/>
              <a:gd name="connsiteX373" fmla="*/ 409293 w 484870"/>
              <a:gd name="connsiteY373" fmla="*/ 147491 h 359308"/>
              <a:gd name="connsiteX374" fmla="*/ 414743 w 484870"/>
              <a:gd name="connsiteY374" fmla="*/ 148352 h 359308"/>
              <a:gd name="connsiteX375" fmla="*/ 420909 w 484870"/>
              <a:gd name="connsiteY375" fmla="*/ 150216 h 359308"/>
              <a:gd name="connsiteX376" fmla="*/ 420909 w 484870"/>
              <a:gd name="connsiteY376" fmla="*/ 143045 h 359308"/>
              <a:gd name="connsiteX377" fmla="*/ 412018 w 484870"/>
              <a:gd name="connsiteY377" fmla="*/ 138026 h 359308"/>
              <a:gd name="connsiteX378" fmla="*/ 417037 w 484870"/>
              <a:gd name="connsiteY378" fmla="*/ 134584 h 359308"/>
              <a:gd name="connsiteX379" fmla="*/ 405421 w 484870"/>
              <a:gd name="connsiteY379" fmla="*/ 133580 h 359308"/>
              <a:gd name="connsiteX380" fmla="*/ 401262 w 484870"/>
              <a:gd name="connsiteY380" fmla="*/ 128274 h 359308"/>
              <a:gd name="connsiteX381" fmla="*/ 399254 w 484870"/>
              <a:gd name="connsiteY381" fmla="*/ 129995 h 359308"/>
              <a:gd name="connsiteX382" fmla="*/ 398107 w 484870"/>
              <a:gd name="connsiteY382" fmla="*/ 128704 h 359308"/>
              <a:gd name="connsiteX383" fmla="*/ 398107 w 484870"/>
              <a:gd name="connsiteY383" fmla="*/ 125406 h 359308"/>
              <a:gd name="connsiteX384" fmla="*/ 401836 w 484870"/>
              <a:gd name="connsiteY384" fmla="*/ 124402 h 359308"/>
              <a:gd name="connsiteX385" fmla="*/ 408576 w 484870"/>
              <a:gd name="connsiteY385" fmla="*/ 124402 h 359308"/>
              <a:gd name="connsiteX386" fmla="*/ 421626 w 484870"/>
              <a:gd name="connsiteY386" fmla="*/ 123398 h 359308"/>
              <a:gd name="connsiteX387" fmla="*/ 427936 w 484870"/>
              <a:gd name="connsiteY387" fmla="*/ 124545 h 359308"/>
              <a:gd name="connsiteX388" fmla="*/ 430374 w 484870"/>
              <a:gd name="connsiteY388" fmla="*/ 123398 h 359308"/>
              <a:gd name="connsiteX389" fmla="*/ 430374 w 484870"/>
              <a:gd name="connsiteY389" fmla="*/ 117949 h 359308"/>
              <a:gd name="connsiteX390" fmla="*/ 425355 w 484870"/>
              <a:gd name="connsiteY390" fmla="*/ 117949 h 359308"/>
              <a:gd name="connsiteX391" fmla="*/ 423634 w 484870"/>
              <a:gd name="connsiteY391" fmla="*/ 118666 h 359308"/>
              <a:gd name="connsiteX392" fmla="*/ 417611 w 484870"/>
              <a:gd name="connsiteY392" fmla="*/ 115941 h 359308"/>
              <a:gd name="connsiteX393" fmla="*/ 413595 w 484870"/>
              <a:gd name="connsiteY393" fmla="*/ 110491 h 359308"/>
              <a:gd name="connsiteX394" fmla="*/ 424925 w 484870"/>
              <a:gd name="connsiteY394" fmla="*/ 111495 h 359308"/>
              <a:gd name="connsiteX395" fmla="*/ 421483 w 484870"/>
              <a:gd name="connsiteY395" fmla="*/ 109057 h 359308"/>
              <a:gd name="connsiteX396" fmla="*/ 413165 w 484870"/>
              <a:gd name="connsiteY396" fmla="*/ 107049 h 359308"/>
              <a:gd name="connsiteX397" fmla="*/ 407793 w 484870"/>
              <a:gd name="connsiteY397" fmla="*/ 108889 h 359308"/>
              <a:gd name="connsiteX398" fmla="*/ 407716 w 484870"/>
              <a:gd name="connsiteY398" fmla="*/ 109057 h 359308"/>
              <a:gd name="connsiteX399" fmla="*/ 406138 w 484870"/>
              <a:gd name="connsiteY399" fmla="*/ 111352 h 359308"/>
              <a:gd name="connsiteX400" fmla="*/ 402266 w 484870"/>
              <a:gd name="connsiteY400" fmla="*/ 110204 h 359308"/>
              <a:gd name="connsiteX401" fmla="*/ 405708 w 484870"/>
              <a:gd name="connsiteY401" fmla="*/ 103464 h 359308"/>
              <a:gd name="connsiteX402" fmla="*/ 409150 w 484870"/>
              <a:gd name="connsiteY402" fmla="*/ 95577 h 359308"/>
              <a:gd name="connsiteX403" fmla="*/ 415460 w 484870"/>
              <a:gd name="connsiteY403" fmla="*/ 89984 h 359308"/>
              <a:gd name="connsiteX404" fmla="*/ 417754 w 484870"/>
              <a:gd name="connsiteY404" fmla="*/ 89984 h 359308"/>
              <a:gd name="connsiteX405" fmla="*/ 419188 w 484870"/>
              <a:gd name="connsiteY405" fmla="*/ 86972 h 359308"/>
              <a:gd name="connsiteX406" fmla="*/ 421913 w 484870"/>
              <a:gd name="connsiteY406" fmla="*/ 80375 h 359308"/>
              <a:gd name="connsiteX407" fmla="*/ 428367 w 484870"/>
              <a:gd name="connsiteY407" fmla="*/ 74495 h 359308"/>
              <a:gd name="connsiteX408" fmla="*/ 431235 w 484870"/>
              <a:gd name="connsiteY408" fmla="*/ 74495 h 359308"/>
              <a:gd name="connsiteX409" fmla="*/ 438405 w 484870"/>
              <a:gd name="connsiteY409" fmla="*/ 69333 h 359308"/>
              <a:gd name="connsiteX410" fmla="*/ 435537 w 484870"/>
              <a:gd name="connsiteY410" fmla="*/ 69333 h 359308"/>
              <a:gd name="connsiteX411" fmla="*/ 429084 w 484870"/>
              <a:gd name="connsiteY411" fmla="*/ 69333 h 359308"/>
              <a:gd name="connsiteX412" fmla="*/ 418041 w 484870"/>
              <a:gd name="connsiteY412" fmla="*/ 73922 h 359308"/>
              <a:gd name="connsiteX413" fmla="*/ 415603 w 484870"/>
              <a:gd name="connsiteY413" fmla="*/ 70767 h 359308"/>
              <a:gd name="connsiteX414" fmla="*/ 420622 w 484870"/>
              <a:gd name="connsiteY414" fmla="*/ 67325 h 359308"/>
              <a:gd name="connsiteX415" fmla="*/ 427650 w 484870"/>
              <a:gd name="connsiteY415" fmla="*/ 65174 h 359308"/>
              <a:gd name="connsiteX416" fmla="*/ 441991 w 484870"/>
              <a:gd name="connsiteY416" fmla="*/ 66034 h 359308"/>
              <a:gd name="connsiteX417" fmla="*/ 449735 w 484870"/>
              <a:gd name="connsiteY417" fmla="*/ 62305 h 359308"/>
              <a:gd name="connsiteX418" fmla="*/ 446436 w 484870"/>
              <a:gd name="connsiteY418" fmla="*/ 60871 h 359308"/>
              <a:gd name="connsiteX419" fmla="*/ 437832 w 484870"/>
              <a:gd name="connsiteY419" fmla="*/ 60871 h 359308"/>
              <a:gd name="connsiteX420" fmla="*/ 431665 w 484870"/>
              <a:gd name="connsiteY420" fmla="*/ 58433 h 359308"/>
              <a:gd name="connsiteX421" fmla="*/ 438836 w 484870"/>
              <a:gd name="connsiteY421" fmla="*/ 55709 h 359308"/>
              <a:gd name="connsiteX422" fmla="*/ 442134 w 484870"/>
              <a:gd name="connsiteY422" fmla="*/ 55709 h 359308"/>
              <a:gd name="connsiteX423" fmla="*/ 459774 w 484870"/>
              <a:gd name="connsiteY423" fmla="*/ 54705 h 359308"/>
              <a:gd name="connsiteX424" fmla="*/ 463072 w 484870"/>
              <a:gd name="connsiteY424" fmla="*/ 53414 h 359308"/>
              <a:gd name="connsiteX425" fmla="*/ 464363 w 484870"/>
              <a:gd name="connsiteY425" fmla="*/ 49542 h 359308"/>
              <a:gd name="connsiteX426" fmla="*/ 484870 w 484870"/>
              <a:gd name="connsiteY426" fmla="*/ 42085 h 359308"/>
              <a:gd name="connsiteX427" fmla="*/ 480568 w 484870"/>
              <a:gd name="connsiteY427" fmla="*/ 38069 h 359308"/>
              <a:gd name="connsiteX428" fmla="*/ 177829 w 484870"/>
              <a:gd name="connsiteY428" fmla="*/ 37352 h 359308"/>
              <a:gd name="connsiteX429" fmla="*/ 175821 w 484870"/>
              <a:gd name="connsiteY429" fmla="*/ 35201 h 359308"/>
              <a:gd name="connsiteX430" fmla="*/ 178546 w 484870"/>
              <a:gd name="connsiteY430" fmla="*/ 36061 h 359308"/>
              <a:gd name="connsiteX431" fmla="*/ 178546 w 484870"/>
              <a:gd name="connsiteY431" fmla="*/ 37065 h 359308"/>
              <a:gd name="connsiteX432" fmla="*/ 177829 w 484870"/>
              <a:gd name="connsiteY432" fmla="*/ 37352 h 359308"/>
              <a:gd name="connsiteX433" fmla="*/ 380037 w 484870"/>
              <a:gd name="connsiteY433" fmla="*/ 193382 h 359308"/>
              <a:gd name="connsiteX434" fmla="*/ 375018 w 484870"/>
              <a:gd name="connsiteY434" fmla="*/ 193382 h 359308"/>
              <a:gd name="connsiteX435" fmla="*/ 379751 w 484870"/>
              <a:gd name="connsiteY435" fmla="*/ 193382 h 3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484870" h="359308">
                <a:moveTo>
                  <a:pt x="480568" y="38069"/>
                </a:moveTo>
                <a:cubicBezTo>
                  <a:pt x="472583" y="35400"/>
                  <a:pt x="464162" y="34280"/>
                  <a:pt x="455758" y="34771"/>
                </a:cubicBezTo>
                <a:cubicBezTo>
                  <a:pt x="451094" y="34517"/>
                  <a:pt x="446600" y="36550"/>
                  <a:pt x="443712" y="40220"/>
                </a:cubicBezTo>
                <a:cubicBezTo>
                  <a:pt x="442577" y="41451"/>
                  <a:pt x="441274" y="42512"/>
                  <a:pt x="439839" y="43375"/>
                </a:cubicBezTo>
                <a:cubicBezTo>
                  <a:pt x="435397" y="41121"/>
                  <a:pt x="430244" y="40708"/>
                  <a:pt x="425498" y="42228"/>
                </a:cubicBezTo>
                <a:lnTo>
                  <a:pt x="421626" y="38786"/>
                </a:lnTo>
                <a:lnTo>
                  <a:pt x="419905" y="39647"/>
                </a:lnTo>
                <a:cubicBezTo>
                  <a:pt x="413914" y="43926"/>
                  <a:pt x="407526" y="47624"/>
                  <a:pt x="400832" y="50689"/>
                </a:cubicBezTo>
                <a:cubicBezTo>
                  <a:pt x="398051" y="51514"/>
                  <a:pt x="395530" y="53045"/>
                  <a:pt x="393518" y="55135"/>
                </a:cubicBezTo>
                <a:cubicBezTo>
                  <a:pt x="392650" y="56553"/>
                  <a:pt x="390830" y="57055"/>
                  <a:pt x="389359" y="56282"/>
                </a:cubicBezTo>
                <a:cubicBezTo>
                  <a:pt x="393630" y="50517"/>
                  <a:pt x="398989" y="45645"/>
                  <a:pt x="405134" y="41941"/>
                </a:cubicBezTo>
                <a:cubicBezTo>
                  <a:pt x="408225" y="39962"/>
                  <a:pt x="409943" y="36416"/>
                  <a:pt x="409580" y="32763"/>
                </a:cubicBezTo>
                <a:cubicBezTo>
                  <a:pt x="409485" y="31390"/>
                  <a:pt x="408583" y="30206"/>
                  <a:pt x="407285" y="29751"/>
                </a:cubicBezTo>
                <a:cubicBezTo>
                  <a:pt x="403700" y="29751"/>
                  <a:pt x="400115" y="29751"/>
                  <a:pt x="396530" y="30612"/>
                </a:cubicBezTo>
                <a:cubicBezTo>
                  <a:pt x="395060" y="30771"/>
                  <a:pt x="393820" y="31783"/>
                  <a:pt x="393375" y="33193"/>
                </a:cubicBezTo>
                <a:cubicBezTo>
                  <a:pt x="393091" y="34026"/>
                  <a:pt x="392756" y="34839"/>
                  <a:pt x="392371" y="35631"/>
                </a:cubicBezTo>
                <a:lnTo>
                  <a:pt x="370572" y="41081"/>
                </a:lnTo>
                <a:cubicBezTo>
                  <a:pt x="369629" y="41296"/>
                  <a:pt x="368648" y="41296"/>
                  <a:pt x="367704" y="41081"/>
                </a:cubicBezTo>
                <a:cubicBezTo>
                  <a:pt x="367704" y="41081"/>
                  <a:pt x="367704" y="40077"/>
                  <a:pt x="366413" y="39216"/>
                </a:cubicBezTo>
                <a:lnTo>
                  <a:pt x="371146" y="37209"/>
                </a:lnTo>
                <a:lnTo>
                  <a:pt x="378173" y="35344"/>
                </a:lnTo>
                <a:cubicBezTo>
                  <a:pt x="380324" y="35344"/>
                  <a:pt x="381615" y="33337"/>
                  <a:pt x="381185" y="32046"/>
                </a:cubicBezTo>
                <a:cubicBezTo>
                  <a:pt x="380754" y="30755"/>
                  <a:pt x="378890" y="30468"/>
                  <a:pt x="377456" y="30468"/>
                </a:cubicBezTo>
                <a:cubicBezTo>
                  <a:pt x="370572" y="30468"/>
                  <a:pt x="363115" y="30468"/>
                  <a:pt x="356662" y="30468"/>
                </a:cubicBezTo>
                <a:cubicBezTo>
                  <a:pt x="350208" y="30468"/>
                  <a:pt x="342320" y="32046"/>
                  <a:pt x="336297" y="32906"/>
                </a:cubicBezTo>
                <a:cubicBezTo>
                  <a:pt x="331307" y="33329"/>
                  <a:pt x="326441" y="34692"/>
                  <a:pt x="321956" y="36922"/>
                </a:cubicBezTo>
                <a:cubicBezTo>
                  <a:pt x="319662" y="38069"/>
                  <a:pt x="318658" y="36922"/>
                  <a:pt x="317941" y="33480"/>
                </a:cubicBezTo>
                <a:lnTo>
                  <a:pt x="338592" y="27887"/>
                </a:lnTo>
                <a:lnTo>
                  <a:pt x="340600" y="27887"/>
                </a:lnTo>
                <a:cubicBezTo>
                  <a:pt x="342464" y="27887"/>
                  <a:pt x="344472" y="27887"/>
                  <a:pt x="346336" y="27887"/>
                </a:cubicBezTo>
                <a:cubicBezTo>
                  <a:pt x="354919" y="27025"/>
                  <a:pt x="363567" y="27025"/>
                  <a:pt x="372150" y="27887"/>
                </a:cubicBezTo>
                <a:cubicBezTo>
                  <a:pt x="375199" y="28243"/>
                  <a:pt x="378279" y="28243"/>
                  <a:pt x="381328" y="27887"/>
                </a:cubicBezTo>
                <a:cubicBezTo>
                  <a:pt x="385748" y="26791"/>
                  <a:pt x="390261" y="26119"/>
                  <a:pt x="394809" y="25879"/>
                </a:cubicBezTo>
                <a:cubicBezTo>
                  <a:pt x="399200" y="25364"/>
                  <a:pt x="403215" y="23150"/>
                  <a:pt x="405995" y="19713"/>
                </a:cubicBezTo>
                <a:cubicBezTo>
                  <a:pt x="400115" y="16127"/>
                  <a:pt x="392944" y="17418"/>
                  <a:pt x="386634" y="15267"/>
                </a:cubicBezTo>
                <a:cubicBezTo>
                  <a:pt x="384119" y="14844"/>
                  <a:pt x="381549" y="14844"/>
                  <a:pt x="379033" y="15267"/>
                </a:cubicBezTo>
                <a:cubicBezTo>
                  <a:pt x="379033" y="13689"/>
                  <a:pt x="380754" y="12255"/>
                  <a:pt x="379033" y="10534"/>
                </a:cubicBezTo>
                <a:cubicBezTo>
                  <a:pt x="377678" y="9510"/>
                  <a:pt x="375899" y="9241"/>
                  <a:pt x="374301" y="9817"/>
                </a:cubicBezTo>
                <a:lnTo>
                  <a:pt x="374301" y="9817"/>
                </a:lnTo>
                <a:cubicBezTo>
                  <a:pt x="366079" y="11611"/>
                  <a:pt x="357568" y="11611"/>
                  <a:pt x="349348" y="9817"/>
                </a:cubicBezTo>
                <a:cubicBezTo>
                  <a:pt x="348205" y="9680"/>
                  <a:pt x="347049" y="9680"/>
                  <a:pt x="345906" y="9817"/>
                </a:cubicBezTo>
                <a:cubicBezTo>
                  <a:pt x="340373" y="9595"/>
                  <a:pt x="334843" y="10323"/>
                  <a:pt x="329557" y="11968"/>
                </a:cubicBezTo>
                <a:cubicBezTo>
                  <a:pt x="324837" y="12905"/>
                  <a:pt x="320006" y="13147"/>
                  <a:pt x="315216" y="12685"/>
                </a:cubicBezTo>
                <a:cubicBezTo>
                  <a:pt x="316432" y="10980"/>
                  <a:pt x="318430" y="10008"/>
                  <a:pt x="320522" y="10104"/>
                </a:cubicBezTo>
                <a:cubicBezTo>
                  <a:pt x="323646" y="10156"/>
                  <a:pt x="326766" y="9916"/>
                  <a:pt x="329844" y="9387"/>
                </a:cubicBezTo>
                <a:cubicBezTo>
                  <a:pt x="335303" y="8597"/>
                  <a:pt x="340823" y="8309"/>
                  <a:pt x="346336" y="8527"/>
                </a:cubicBezTo>
                <a:cubicBezTo>
                  <a:pt x="353220" y="8527"/>
                  <a:pt x="360677" y="8527"/>
                  <a:pt x="367130" y="8527"/>
                </a:cubicBezTo>
                <a:cubicBezTo>
                  <a:pt x="368929" y="8221"/>
                  <a:pt x="370671" y="7640"/>
                  <a:pt x="372293" y="6806"/>
                </a:cubicBezTo>
                <a:cubicBezTo>
                  <a:pt x="371209" y="6113"/>
                  <a:pt x="370056" y="5536"/>
                  <a:pt x="368851" y="5085"/>
                </a:cubicBezTo>
                <a:cubicBezTo>
                  <a:pt x="364169" y="3900"/>
                  <a:pt x="359322" y="3511"/>
                  <a:pt x="354510" y="3937"/>
                </a:cubicBezTo>
                <a:cubicBezTo>
                  <a:pt x="348917" y="5371"/>
                  <a:pt x="344472" y="782"/>
                  <a:pt x="339022" y="1499"/>
                </a:cubicBezTo>
                <a:cubicBezTo>
                  <a:pt x="338306" y="1571"/>
                  <a:pt x="337586" y="1571"/>
                  <a:pt x="336871" y="1499"/>
                </a:cubicBezTo>
                <a:lnTo>
                  <a:pt x="327693" y="1499"/>
                </a:lnTo>
                <a:cubicBezTo>
                  <a:pt x="320901" y="-342"/>
                  <a:pt x="313760" y="-490"/>
                  <a:pt x="306898" y="1069"/>
                </a:cubicBezTo>
                <a:cubicBezTo>
                  <a:pt x="306010" y="1345"/>
                  <a:pt x="305061" y="1345"/>
                  <a:pt x="304173" y="1069"/>
                </a:cubicBezTo>
                <a:cubicBezTo>
                  <a:pt x="298437" y="-365"/>
                  <a:pt x="292844" y="2360"/>
                  <a:pt x="287108" y="1069"/>
                </a:cubicBezTo>
                <a:cubicBezTo>
                  <a:pt x="287108" y="1069"/>
                  <a:pt x="285673" y="1069"/>
                  <a:pt x="285387" y="2073"/>
                </a:cubicBezTo>
                <a:cubicBezTo>
                  <a:pt x="284717" y="3127"/>
                  <a:pt x="283387" y="3550"/>
                  <a:pt x="282232" y="3077"/>
                </a:cubicBezTo>
                <a:cubicBezTo>
                  <a:pt x="277642" y="926"/>
                  <a:pt x="273770" y="3794"/>
                  <a:pt x="268751" y="4511"/>
                </a:cubicBezTo>
                <a:cubicBezTo>
                  <a:pt x="271332" y="8813"/>
                  <a:pt x="276065" y="6519"/>
                  <a:pt x="279220" y="8670"/>
                </a:cubicBezTo>
                <a:lnTo>
                  <a:pt x="267604" y="11538"/>
                </a:lnTo>
                <a:lnTo>
                  <a:pt x="268894" y="15840"/>
                </a:lnTo>
                <a:lnTo>
                  <a:pt x="260720" y="11538"/>
                </a:lnTo>
                <a:lnTo>
                  <a:pt x="260720" y="9530"/>
                </a:lnTo>
                <a:cubicBezTo>
                  <a:pt x="256435" y="8994"/>
                  <a:pt x="252098" y="8994"/>
                  <a:pt x="247813" y="9530"/>
                </a:cubicBezTo>
                <a:cubicBezTo>
                  <a:pt x="245435" y="9318"/>
                  <a:pt x="243134" y="8584"/>
                  <a:pt x="241073" y="7379"/>
                </a:cubicBezTo>
                <a:cubicBezTo>
                  <a:pt x="238602" y="5714"/>
                  <a:pt x="235369" y="5714"/>
                  <a:pt x="232898" y="7379"/>
                </a:cubicBezTo>
                <a:cubicBezTo>
                  <a:pt x="230402" y="8889"/>
                  <a:pt x="227393" y="9304"/>
                  <a:pt x="224581" y="8527"/>
                </a:cubicBezTo>
                <a:cubicBezTo>
                  <a:pt x="222320" y="7913"/>
                  <a:pt x="219905" y="8571"/>
                  <a:pt x="218271" y="10247"/>
                </a:cubicBezTo>
                <a:cubicBezTo>
                  <a:pt x="218271" y="11968"/>
                  <a:pt x="219418" y="13402"/>
                  <a:pt x="221569" y="13402"/>
                </a:cubicBezTo>
                <a:cubicBezTo>
                  <a:pt x="223720" y="13402"/>
                  <a:pt x="227305" y="13402"/>
                  <a:pt x="230174" y="13402"/>
                </a:cubicBezTo>
                <a:cubicBezTo>
                  <a:pt x="238278" y="13324"/>
                  <a:pt x="246363" y="14190"/>
                  <a:pt x="254267" y="15984"/>
                </a:cubicBezTo>
                <a:cubicBezTo>
                  <a:pt x="258282" y="16844"/>
                  <a:pt x="258712" y="17418"/>
                  <a:pt x="258282" y="22437"/>
                </a:cubicBezTo>
                <a:cubicBezTo>
                  <a:pt x="254469" y="19859"/>
                  <a:pt x="250090" y="18235"/>
                  <a:pt x="245519" y="17705"/>
                </a:cubicBezTo>
                <a:cubicBezTo>
                  <a:pt x="244658" y="18422"/>
                  <a:pt x="245519" y="20286"/>
                  <a:pt x="243654" y="20286"/>
                </a:cubicBezTo>
                <a:cubicBezTo>
                  <a:pt x="240212" y="16558"/>
                  <a:pt x="240212" y="16414"/>
                  <a:pt x="235910" y="16414"/>
                </a:cubicBezTo>
                <a:lnTo>
                  <a:pt x="219991" y="16414"/>
                </a:lnTo>
                <a:cubicBezTo>
                  <a:pt x="219131" y="16414"/>
                  <a:pt x="217984" y="16414"/>
                  <a:pt x="217840" y="18135"/>
                </a:cubicBezTo>
                <a:lnTo>
                  <a:pt x="226015" y="22007"/>
                </a:lnTo>
                <a:cubicBezTo>
                  <a:pt x="226788" y="22565"/>
                  <a:pt x="227465" y="23242"/>
                  <a:pt x="228022" y="24015"/>
                </a:cubicBezTo>
                <a:cubicBezTo>
                  <a:pt x="224007" y="25162"/>
                  <a:pt x="223864" y="25449"/>
                  <a:pt x="222429" y="24015"/>
                </a:cubicBezTo>
                <a:cubicBezTo>
                  <a:pt x="219085" y="21291"/>
                  <a:pt x="215075" y="19509"/>
                  <a:pt x="210813" y="18852"/>
                </a:cubicBezTo>
                <a:cubicBezTo>
                  <a:pt x="207515" y="17848"/>
                  <a:pt x="205937" y="18852"/>
                  <a:pt x="201492" y="20286"/>
                </a:cubicBezTo>
                <a:cubicBezTo>
                  <a:pt x="202897" y="22543"/>
                  <a:pt x="205187" y="24104"/>
                  <a:pt x="207802" y="24588"/>
                </a:cubicBezTo>
                <a:cubicBezTo>
                  <a:pt x="210602" y="25154"/>
                  <a:pt x="213307" y="26119"/>
                  <a:pt x="215833" y="27457"/>
                </a:cubicBezTo>
                <a:cubicBezTo>
                  <a:pt x="217674" y="28459"/>
                  <a:pt x="219831" y="28716"/>
                  <a:pt x="221856" y="28174"/>
                </a:cubicBezTo>
                <a:cubicBezTo>
                  <a:pt x="221856" y="29321"/>
                  <a:pt x="221856" y="30325"/>
                  <a:pt x="222573" y="31472"/>
                </a:cubicBezTo>
                <a:cubicBezTo>
                  <a:pt x="223290" y="32619"/>
                  <a:pt x="224150" y="33337"/>
                  <a:pt x="222573" y="35057"/>
                </a:cubicBezTo>
                <a:cubicBezTo>
                  <a:pt x="221474" y="35136"/>
                  <a:pt x="220373" y="35136"/>
                  <a:pt x="219274" y="35057"/>
                </a:cubicBezTo>
                <a:cubicBezTo>
                  <a:pt x="215937" y="34832"/>
                  <a:pt x="212765" y="33523"/>
                  <a:pt x="210240" y="31329"/>
                </a:cubicBezTo>
                <a:cubicBezTo>
                  <a:pt x="209108" y="30572"/>
                  <a:pt x="207842" y="30037"/>
                  <a:pt x="206511" y="29751"/>
                </a:cubicBezTo>
                <a:cubicBezTo>
                  <a:pt x="199740" y="28484"/>
                  <a:pt x="193145" y="26413"/>
                  <a:pt x="186864" y="23585"/>
                </a:cubicBezTo>
                <a:cubicBezTo>
                  <a:pt x="182201" y="22281"/>
                  <a:pt x="177350" y="21796"/>
                  <a:pt x="172523" y="22150"/>
                </a:cubicBezTo>
                <a:cubicBezTo>
                  <a:pt x="174817" y="27744"/>
                  <a:pt x="174961" y="27600"/>
                  <a:pt x="178116" y="29608"/>
                </a:cubicBezTo>
                <a:cubicBezTo>
                  <a:pt x="181271" y="31616"/>
                  <a:pt x="181844" y="30612"/>
                  <a:pt x="182418" y="33193"/>
                </a:cubicBezTo>
                <a:lnTo>
                  <a:pt x="176538" y="35631"/>
                </a:lnTo>
                <a:lnTo>
                  <a:pt x="176538" y="35631"/>
                </a:lnTo>
                <a:lnTo>
                  <a:pt x="161193" y="31329"/>
                </a:lnTo>
                <a:lnTo>
                  <a:pt x="161193" y="31329"/>
                </a:lnTo>
                <a:cubicBezTo>
                  <a:pt x="159616" y="31329"/>
                  <a:pt x="157895" y="31329"/>
                  <a:pt x="156891" y="33050"/>
                </a:cubicBezTo>
                <a:cubicBezTo>
                  <a:pt x="156613" y="33965"/>
                  <a:pt x="156122" y="34801"/>
                  <a:pt x="155457" y="35488"/>
                </a:cubicBezTo>
                <a:lnTo>
                  <a:pt x="150868" y="39360"/>
                </a:lnTo>
                <a:lnTo>
                  <a:pt x="150007" y="39360"/>
                </a:lnTo>
                <a:cubicBezTo>
                  <a:pt x="149003" y="37926"/>
                  <a:pt x="150007" y="36635"/>
                  <a:pt x="150007" y="35344"/>
                </a:cubicBezTo>
                <a:cubicBezTo>
                  <a:pt x="151477" y="31581"/>
                  <a:pt x="149619" y="27341"/>
                  <a:pt x="145855" y="25871"/>
                </a:cubicBezTo>
                <a:cubicBezTo>
                  <a:pt x="144436" y="25317"/>
                  <a:pt x="142880" y="25219"/>
                  <a:pt x="141403" y="25592"/>
                </a:cubicBezTo>
                <a:lnTo>
                  <a:pt x="137961" y="26309"/>
                </a:lnTo>
                <a:cubicBezTo>
                  <a:pt x="133829" y="27361"/>
                  <a:pt x="129600" y="27986"/>
                  <a:pt x="125341" y="28174"/>
                </a:cubicBezTo>
                <a:cubicBezTo>
                  <a:pt x="120522" y="28679"/>
                  <a:pt x="115735" y="29444"/>
                  <a:pt x="111000" y="30468"/>
                </a:cubicBezTo>
                <a:cubicBezTo>
                  <a:pt x="109858" y="30841"/>
                  <a:pt x="108752" y="31322"/>
                  <a:pt x="107701" y="31902"/>
                </a:cubicBezTo>
                <a:cubicBezTo>
                  <a:pt x="111143" y="34054"/>
                  <a:pt x="114728" y="35344"/>
                  <a:pt x="115158" y="39360"/>
                </a:cubicBezTo>
                <a:cubicBezTo>
                  <a:pt x="113294" y="38643"/>
                  <a:pt x="111286" y="38643"/>
                  <a:pt x="109852" y="36635"/>
                </a:cubicBezTo>
                <a:cubicBezTo>
                  <a:pt x="108874" y="35637"/>
                  <a:pt x="107630" y="34940"/>
                  <a:pt x="106267" y="34627"/>
                </a:cubicBezTo>
                <a:cubicBezTo>
                  <a:pt x="100840" y="32942"/>
                  <a:pt x="94943" y="33785"/>
                  <a:pt x="90205" y="36922"/>
                </a:cubicBezTo>
                <a:lnTo>
                  <a:pt x="93217" y="41941"/>
                </a:lnTo>
                <a:cubicBezTo>
                  <a:pt x="90205" y="43805"/>
                  <a:pt x="92356" y="46243"/>
                  <a:pt x="92069" y="48251"/>
                </a:cubicBezTo>
                <a:cubicBezTo>
                  <a:pt x="90138" y="49876"/>
                  <a:pt x="87412" y="50161"/>
                  <a:pt x="85186" y="48968"/>
                </a:cubicBezTo>
                <a:cubicBezTo>
                  <a:pt x="82908" y="47587"/>
                  <a:pt x="80191" y="47125"/>
                  <a:pt x="77585" y="47678"/>
                </a:cubicBezTo>
                <a:cubicBezTo>
                  <a:pt x="72279" y="49829"/>
                  <a:pt x="66256" y="49542"/>
                  <a:pt x="61810" y="53844"/>
                </a:cubicBezTo>
                <a:cubicBezTo>
                  <a:pt x="60354" y="55423"/>
                  <a:pt x="58454" y="56523"/>
                  <a:pt x="56360" y="56999"/>
                </a:cubicBezTo>
                <a:cubicBezTo>
                  <a:pt x="52290" y="58297"/>
                  <a:pt x="48391" y="60080"/>
                  <a:pt x="44744" y="62305"/>
                </a:cubicBezTo>
                <a:cubicBezTo>
                  <a:pt x="43597" y="62305"/>
                  <a:pt x="42449" y="63453"/>
                  <a:pt x="42593" y="65174"/>
                </a:cubicBezTo>
                <a:cubicBezTo>
                  <a:pt x="43869" y="66870"/>
                  <a:pt x="45927" y="67791"/>
                  <a:pt x="48042" y="67612"/>
                </a:cubicBezTo>
                <a:cubicBezTo>
                  <a:pt x="50122" y="67855"/>
                  <a:pt x="52181" y="68238"/>
                  <a:pt x="54209" y="68759"/>
                </a:cubicBezTo>
                <a:cubicBezTo>
                  <a:pt x="56360" y="68759"/>
                  <a:pt x="58225" y="67038"/>
                  <a:pt x="60376" y="68759"/>
                </a:cubicBezTo>
                <a:lnTo>
                  <a:pt x="61666" y="78798"/>
                </a:lnTo>
                <a:cubicBezTo>
                  <a:pt x="58312" y="83348"/>
                  <a:pt x="52979" y="86014"/>
                  <a:pt x="47325" y="85968"/>
                </a:cubicBezTo>
                <a:cubicBezTo>
                  <a:pt x="40446" y="85240"/>
                  <a:pt x="33524" y="86857"/>
                  <a:pt x="27678" y="90557"/>
                </a:cubicBezTo>
                <a:cubicBezTo>
                  <a:pt x="26852" y="91059"/>
                  <a:pt x="25917" y="91353"/>
                  <a:pt x="24953" y="91418"/>
                </a:cubicBezTo>
                <a:cubicBezTo>
                  <a:pt x="21929" y="91990"/>
                  <a:pt x="18956" y="92806"/>
                  <a:pt x="16062" y="93856"/>
                </a:cubicBezTo>
                <a:cubicBezTo>
                  <a:pt x="12764" y="95433"/>
                  <a:pt x="9322" y="93856"/>
                  <a:pt x="6310" y="95577"/>
                </a:cubicBezTo>
                <a:lnTo>
                  <a:pt x="5593" y="95577"/>
                </a:lnTo>
                <a:cubicBezTo>
                  <a:pt x="717" y="96867"/>
                  <a:pt x="287" y="97297"/>
                  <a:pt x="0" y="103034"/>
                </a:cubicBezTo>
                <a:cubicBezTo>
                  <a:pt x="4682" y="106711"/>
                  <a:pt x="10549" y="108547"/>
                  <a:pt x="16492" y="108197"/>
                </a:cubicBezTo>
                <a:cubicBezTo>
                  <a:pt x="16492" y="108197"/>
                  <a:pt x="18213" y="108197"/>
                  <a:pt x="18357" y="108197"/>
                </a:cubicBezTo>
                <a:cubicBezTo>
                  <a:pt x="19217" y="111208"/>
                  <a:pt x="21798" y="108197"/>
                  <a:pt x="23233" y="109774"/>
                </a:cubicBezTo>
                <a:cubicBezTo>
                  <a:pt x="24667" y="111352"/>
                  <a:pt x="24093" y="112786"/>
                  <a:pt x="25527" y="113216"/>
                </a:cubicBezTo>
                <a:cubicBezTo>
                  <a:pt x="26961" y="113646"/>
                  <a:pt x="30977" y="111208"/>
                  <a:pt x="33415" y="111782"/>
                </a:cubicBezTo>
                <a:cubicBezTo>
                  <a:pt x="36423" y="112572"/>
                  <a:pt x="39584" y="112572"/>
                  <a:pt x="42593" y="111782"/>
                </a:cubicBezTo>
                <a:cubicBezTo>
                  <a:pt x="43453" y="111782"/>
                  <a:pt x="44314" y="110778"/>
                  <a:pt x="45174" y="110778"/>
                </a:cubicBezTo>
                <a:cubicBezTo>
                  <a:pt x="46600" y="110562"/>
                  <a:pt x="48051" y="110562"/>
                  <a:pt x="49477" y="110778"/>
                </a:cubicBezTo>
                <a:cubicBezTo>
                  <a:pt x="50879" y="111032"/>
                  <a:pt x="51811" y="112376"/>
                  <a:pt x="51557" y="113778"/>
                </a:cubicBezTo>
                <a:cubicBezTo>
                  <a:pt x="51539" y="113879"/>
                  <a:pt x="51514" y="113979"/>
                  <a:pt x="51484" y="114077"/>
                </a:cubicBezTo>
                <a:cubicBezTo>
                  <a:pt x="49973" y="115604"/>
                  <a:pt x="47896" y="116436"/>
                  <a:pt x="45748" y="116371"/>
                </a:cubicBezTo>
                <a:cubicBezTo>
                  <a:pt x="42449" y="116371"/>
                  <a:pt x="39008" y="116371"/>
                  <a:pt x="35709" y="116371"/>
                </a:cubicBezTo>
                <a:cubicBezTo>
                  <a:pt x="34562" y="116371"/>
                  <a:pt x="32698" y="116371"/>
                  <a:pt x="32411" y="117232"/>
                </a:cubicBezTo>
                <a:cubicBezTo>
                  <a:pt x="32124" y="118092"/>
                  <a:pt x="29399" y="118952"/>
                  <a:pt x="27678" y="118666"/>
                </a:cubicBezTo>
                <a:cubicBezTo>
                  <a:pt x="22864" y="117650"/>
                  <a:pt x="17855" y="118151"/>
                  <a:pt x="13337" y="120100"/>
                </a:cubicBezTo>
                <a:cubicBezTo>
                  <a:pt x="12986" y="120483"/>
                  <a:pt x="12695" y="120919"/>
                  <a:pt x="12477" y="121390"/>
                </a:cubicBezTo>
                <a:lnTo>
                  <a:pt x="16922" y="124976"/>
                </a:lnTo>
                <a:lnTo>
                  <a:pt x="22085" y="123398"/>
                </a:lnTo>
                <a:cubicBezTo>
                  <a:pt x="22449" y="125349"/>
                  <a:pt x="24278" y="126672"/>
                  <a:pt x="26244" y="126410"/>
                </a:cubicBezTo>
                <a:lnTo>
                  <a:pt x="33415" y="126410"/>
                </a:lnTo>
                <a:cubicBezTo>
                  <a:pt x="34275" y="126410"/>
                  <a:pt x="35422" y="126410"/>
                  <a:pt x="35709" y="128131"/>
                </a:cubicBezTo>
                <a:cubicBezTo>
                  <a:pt x="32984" y="129421"/>
                  <a:pt x="29399" y="128991"/>
                  <a:pt x="27105" y="131573"/>
                </a:cubicBezTo>
                <a:cubicBezTo>
                  <a:pt x="31986" y="135810"/>
                  <a:pt x="38282" y="138062"/>
                  <a:pt x="44744" y="137883"/>
                </a:cubicBezTo>
                <a:lnTo>
                  <a:pt x="44744" y="134297"/>
                </a:lnTo>
                <a:cubicBezTo>
                  <a:pt x="47182" y="132863"/>
                  <a:pt x="48903" y="136735"/>
                  <a:pt x="51054" y="134297"/>
                </a:cubicBezTo>
                <a:cubicBezTo>
                  <a:pt x="51966" y="133642"/>
                  <a:pt x="53103" y="133384"/>
                  <a:pt x="54209" y="133580"/>
                </a:cubicBezTo>
                <a:cubicBezTo>
                  <a:pt x="55356" y="133580"/>
                  <a:pt x="55930" y="135588"/>
                  <a:pt x="56791" y="136592"/>
                </a:cubicBezTo>
                <a:cubicBezTo>
                  <a:pt x="59273" y="135978"/>
                  <a:pt x="61717" y="135212"/>
                  <a:pt x="64104" y="134297"/>
                </a:cubicBezTo>
                <a:cubicBezTo>
                  <a:pt x="65825" y="133580"/>
                  <a:pt x="66973" y="133007"/>
                  <a:pt x="68694" y="134297"/>
                </a:cubicBezTo>
                <a:cubicBezTo>
                  <a:pt x="70414" y="135588"/>
                  <a:pt x="70988" y="134297"/>
                  <a:pt x="71849" y="134297"/>
                </a:cubicBezTo>
                <a:cubicBezTo>
                  <a:pt x="73154" y="132862"/>
                  <a:pt x="75222" y="132403"/>
                  <a:pt x="77011" y="133150"/>
                </a:cubicBezTo>
                <a:lnTo>
                  <a:pt x="82604" y="134154"/>
                </a:lnTo>
                <a:cubicBezTo>
                  <a:pt x="86375" y="134697"/>
                  <a:pt x="90110" y="135463"/>
                  <a:pt x="93790" y="136449"/>
                </a:cubicBezTo>
                <a:cubicBezTo>
                  <a:pt x="99814" y="138313"/>
                  <a:pt x="105693" y="140894"/>
                  <a:pt x="111717" y="143045"/>
                </a:cubicBezTo>
                <a:cubicBezTo>
                  <a:pt x="113886" y="143539"/>
                  <a:pt x="115358" y="145561"/>
                  <a:pt x="115158" y="147778"/>
                </a:cubicBezTo>
                <a:cubicBezTo>
                  <a:pt x="115158" y="151650"/>
                  <a:pt x="117023" y="153371"/>
                  <a:pt x="120178" y="154662"/>
                </a:cubicBezTo>
                <a:cubicBezTo>
                  <a:pt x="122877" y="155470"/>
                  <a:pt x="125242" y="157131"/>
                  <a:pt x="126918" y="159394"/>
                </a:cubicBezTo>
                <a:cubicBezTo>
                  <a:pt x="127911" y="160369"/>
                  <a:pt x="129078" y="161148"/>
                  <a:pt x="130360" y="161689"/>
                </a:cubicBezTo>
                <a:cubicBezTo>
                  <a:pt x="130879" y="164730"/>
                  <a:pt x="131846" y="167678"/>
                  <a:pt x="133228" y="170437"/>
                </a:cubicBezTo>
                <a:cubicBezTo>
                  <a:pt x="134806" y="173018"/>
                  <a:pt x="134089" y="176603"/>
                  <a:pt x="136957" y="178611"/>
                </a:cubicBezTo>
                <a:cubicBezTo>
                  <a:pt x="137683" y="179229"/>
                  <a:pt x="138144" y="180101"/>
                  <a:pt x="138248" y="181049"/>
                </a:cubicBezTo>
                <a:cubicBezTo>
                  <a:pt x="138628" y="183367"/>
                  <a:pt x="140056" y="185377"/>
                  <a:pt x="142120" y="186499"/>
                </a:cubicBezTo>
                <a:cubicBezTo>
                  <a:pt x="143783" y="187573"/>
                  <a:pt x="144261" y="189793"/>
                  <a:pt x="143187" y="191455"/>
                </a:cubicBezTo>
                <a:cubicBezTo>
                  <a:pt x="142910" y="191882"/>
                  <a:pt x="142547" y="192247"/>
                  <a:pt x="142120" y="192522"/>
                </a:cubicBezTo>
                <a:cubicBezTo>
                  <a:pt x="141393" y="193133"/>
                  <a:pt x="140569" y="193618"/>
                  <a:pt x="139682" y="193956"/>
                </a:cubicBezTo>
                <a:cubicBezTo>
                  <a:pt x="141403" y="197111"/>
                  <a:pt x="141403" y="197111"/>
                  <a:pt x="139682" y="198689"/>
                </a:cubicBezTo>
                <a:cubicBezTo>
                  <a:pt x="139094" y="199123"/>
                  <a:pt x="138470" y="199506"/>
                  <a:pt x="137817" y="199836"/>
                </a:cubicBezTo>
                <a:lnTo>
                  <a:pt x="137817" y="199836"/>
                </a:lnTo>
                <a:lnTo>
                  <a:pt x="140399" y="202561"/>
                </a:lnTo>
                <a:lnTo>
                  <a:pt x="137674" y="204425"/>
                </a:lnTo>
                <a:cubicBezTo>
                  <a:pt x="136565" y="205039"/>
                  <a:pt x="136164" y="206434"/>
                  <a:pt x="136778" y="207544"/>
                </a:cubicBezTo>
                <a:cubicBezTo>
                  <a:pt x="136986" y="207921"/>
                  <a:pt x="137297" y="208231"/>
                  <a:pt x="137674" y="208440"/>
                </a:cubicBezTo>
                <a:cubicBezTo>
                  <a:pt x="140228" y="209777"/>
                  <a:pt x="143152" y="210232"/>
                  <a:pt x="145992" y="209731"/>
                </a:cubicBezTo>
                <a:cubicBezTo>
                  <a:pt x="146852" y="209731"/>
                  <a:pt x="148286" y="208871"/>
                  <a:pt x="148286" y="208297"/>
                </a:cubicBezTo>
                <a:cubicBezTo>
                  <a:pt x="148286" y="204712"/>
                  <a:pt x="152302" y="204712"/>
                  <a:pt x="153592" y="202417"/>
                </a:cubicBezTo>
                <a:cubicBezTo>
                  <a:pt x="155718" y="202898"/>
                  <a:pt x="157417" y="204488"/>
                  <a:pt x="158038" y="206576"/>
                </a:cubicBezTo>
                <a:lnTo>
                  <a:pt x="158038" y="206576"/>
                </a:lnTo>
                <a:cubicBezTo>
                  <a:pt x="159185" y="205429"/>
                  <a:pt x="160046" y="205716"/>
                  <a:pt x="160763" y="206576"/>
                </a:cubicBezTo>
                <a:cubicBezTo>
                  <a:pt x="161480" y="207437"/>
                  <a:pt x="156604" y="208871"/>
                  <a:pt x="156891" y="211882"/>
                </a:cubicBezTo>
                <a:cubicBezTo>
                  <a:pt x="157178" y="214894"/>
                  <a:pt x="160476" y="211882"/>
                  <a:pt x="162054" y="210448"/>
                </a:cubicBezTo>
                <a:lnTo>
                  <a:pt x="162054" y="210448"/>
                </a:lnTo>
                <a:lnTo>
                  <a:pt x="166643" y="208010"/>
                </a:lnTo>
                <a:cubicBezTo>
                  <a:pt x="168061" y="210778"/>
                  <a:pt x="169642" y="213460"/>
                  <a:pt x="171375" y="216041"/>
                </a:cubicBezTo>
                <a:cubicBezTo>
                  <a:pt x="173809" y="218250"/>
                  <a:pt x="174946" y="221550"/>
                  <a:pt x="174387" y="224789"/>
                </a:cubicBezTo>
                <a:cubicBezTo>
                  <a:pt x="171570" y="224924"/>
                  <a:pt x="168778" y="224226"/>
                  <a:pt x="166356" y="222782"/>
                </a:cubicBezTo>
                <a:cubicBezTo>
                  <a:pt x="160908" y="219814"/>
                  <a:pt x="154776" y="218332"/>
                  <a:pt x="148573" y="218479"/>
                </a:cubicBezTo>
                <a:cubicBezTo>
                  <a:pt x="147569" y="218479"/>
                  <a:pt x="146565" y="219340"/>
                  <a:pt x="145418" y="219770"/>
                </a:cubicBezTo>
                <a:cubicBezTo>
                  <a:pt x="148860" y="223355"/>
                  <a:pt x="148860" y="223212"/>
                  <a:pt x="151585" y="223785"/>
                </a:cubicBezTo>
                <a:cubicBezTo>
                  <a:pt x="153733" y="223947"/>
                  <a:pt x="155830" y="224533"/>
                  <a:pt x="157751" y="225506"/>
                </a:cubicBezTo>
                <a:cubicBezTo>
                  <a:pt x="162001" y="228253"/>
                  <a:pt x="167060" y="229466"/>
                  <a:pt x="172092" y="228948"/>
                </a:cubicBezTo>
                <a:cubicBezTo>
                  <a:pt x="173670" y="228948"/>
                  <a:pt x="175247" y="228948"/>
                  <a:pt x="176538" y="228948"/>
                </a:cubicBezTo>
                <a:cubicBezTo>
                  <a:pt x="178976" y="233824"/>
                  <a:pt x="172236" y="235832"/>
                  <a:pt x="173670" y="240134"/>
                </a:cubicBezTo>
                <a:lnTo>
                  <a:pt x="174387" y="240134"/>
                </a:lnTo>
                <a:cubicBezTo>
                  <a:pt x="175534" y="240134"/>
                  <a:pt x="176968" y="240134"/>
                  <a:pt x="176968" y="241425"/>
                </a:cubicBezTo>
                <a:cubicBezTo>
                  <a:pt x="176968" y="242716"/>
                  <a:pt x="175965" y="243002"/>
                  <a:pt x="174674" y="243002"/>
                </a:cubicBezTo>
                <a:cubicBezTo>
                  <a:pt x="173383" y="243002"/>
                  <a:pt x="171519" y="243002"/>
                  <a:pt x="171375" y="245584"/>
                </a:cubicBezTo>
                <a:cubicBezTo>
                  <a:pt x="171292" y="246634"/>
                  <a:pt x="171292" y="247689"/>
                  <a:pt x="171375" y="248739"/>
                </a:cubicBezTo>
                <a:cubicBezTo>
                  <a:pt x="168880" y="249936"/>
                  <a:pt x="166076" y="250338"/>
                  <a:pt x="163344" y="249886"/>
                </a:cubicBezTo>
                <a:cubicBezTo>
                  <a:pt x="160476" y="249886"/>
                  <a:pt x="160189" y="249886"/>
                  <a:pt x="159042" y="253902"/>
                </a:cubicBezTo>
                <a:cubicBezTo>
                  <a:pt x="159042" y="253902"/>
                  <a:pt x="159042" y="255049"/>
                  <a:pt x="159042" y="255049"/>
                </a:cubicBezTo>
                <a:cubicBezTo>
                  <a:pt x="154883" y="256340"/>
                  <a:pt x="148717" y="267526"/>
                  <a:pt x="150868" y="270824"/>
                </a:cubicBezTo>
                <a:lnTo>
                  <a:pt x="157034" y="273119"/>
                </a:lnTo>
                <a:cubicBezTo>
                  <a:pt x="157034" y="274696"/>
                  <a:pt x="154166" y="274696"/>
                  <a:pt x="154740" y="276704"/>
                </a:cubicBezTo>
                <a:cubicBezTo>
                  <a:pt x="155313" y="278712"/>
                  <a:pt x="151585" y="277564"/>
                  <a:pt x="151728" y="280719"/>
                </a:cubicBezTo>
                <a:cubicBezTo>
                  <a:pt x="156395" y="286430"/>
                  <a:pt x="160344" y="292691"/>
                  <a:pt x="163488" y="299363"/>
                </a:cubicBezTo>
                <a:lnTo>
                  <a:pt x="163488" y="299363"/>
                </a:lnTo>
                <a:cubicBezTo>
                  <a:pt x="162627" y="301514"/>
                  <a:pt x="161767" y="303665"/>
                  <a:pt x="164492" y="305673"/>
                </a:cubicBezTo>
                <a:cubicBezTo>
                  <a:pt x="166495" y="302650"/>
                  <a:pt x="169570" y="300497"/>
                  <a:pt x="173096" y="299649"/>
                </a:cubicBezTo>
                <a:cubicBezTo>
                  <a:pt x="174702" y="299139"/>
                  <a:pt x="176459" y="299649"/>
                  <a:pt x="177542" y="300940"/>
                </a:cubicBezTo>
                <a:cubicBezTo>
                  <a:pt x="177542" y="301801"/>
                  <a:pt x="177542" y="303091"/>
                  <a:pt x="177542" y="304095"/>
                </a:cubicBezTo>
                <a:lnTo>
                  <a:pt x="175104" y="302231"/>
                </a:lnTo>
                <a:lnTo>
                  <a:pt x="169511" y="309975"/>
                </a:lnTo>
                <a:cubicBezTo>
                  <a:pt x="167909" y="312043"/>
                  <a:pt x="167909" y="314934"/>
                  <a:pt x="169511" y="317002"/>
                </a:cubicBezTo>
                <a:cubicBezTo>
                  <a:pt x="171375" y="320587"/>
                  <a:pt x="175391" y="321448"/>
                  <a:pt x="177542" y="324603"/>
                </a:cubicBezTo>
                <a:lnTo>
                  <a:pt x="177542" y="329766"/>
                </a:lnTo>
                <a:cubicBezTo>
                  <a:pt x="179137" y="330980"/>
                  <a:pt x="180813" y="332083"/>
                  <a:pt x="182561" y="333064"/>
                </a:cubicBezTo>
                <a:cubicBezTo>
                  <a:pt x="184282" y="333925"/>
                  <a:pt x="183852" y="337366"/>
                  <a:pt x="187151" y="336219"/>
                </a:cubicBezTo>
                <a:lnTo>
                  <a:pt x="187151" y="341238"/>
                </a:lnTo>
                <a:lnTo>
                  <a:pt x="189445" y="341238"/>
                </a:lnTo>
                <a:lnTo>
                  <a:pt x="192887" y="344537"/>
                </a:lnTo>
                <a:cubicBezTo>
                  <a:pt x="196547" y="348488"/>
                  <a:pt x="202329" y="349645"/>
                  <a:pt x="207228" y="347405"/>
                </a:cubicBezTo>
                <a:cubicBezTo>
                  <a:pt x="208232" y="347405"/>
                  <a:pt x="209953" y="347405"/>
                  <a:pt x="211387" y="347405"/>
                </a:cubicBezTo>
                <a:lnTo>
                  <a:pt x="211387" y="345971"/>
                </a:lnTo>
                <a:lnTo>
                  <a:pt x="211387" y="345971"/>
                </a:lnTo>
                <a:cubicBezTo>
                  <a:pt x="211387" y="345971"/>
                  <a:pt x="211387" y="346975"/>
                  <a:pt x="211387" y="347118"/>
                </a:cubicBezTo>
                <a:cubicBezTo>
                  <a:pt x="213108" y="349413"/>
                  <a:pt x="214112" y="351421"/>
                  <a:pt x="216836" y="352424"/>
                </a:cubicBezTo>
                <a:cubicBezTo>
                  <a:pt x="219561" y="353428"/>
                  <a:pt x="218701" y="355436"/>
                  <a:pt x="219274" y="357014"/>
                </a:cubicBezTo>
                <a:lnTo>
                  <a:pt x="225154" y="359308"/>
                </a:lnTo>
                <a:lnTo>
                  <a:pt x="225154" y="359308"/>
                </a:lnTo>
                <a:cubicBezTo>
                  <a:pt x="226158" y="357874"/>
                  <a:pt x="227305" y="358448"/>
                  <a:pt x="228309" y="359308"/>
                </a:cubicBezTo>
                <a:lnTo>
                  <a:pt x="228309" y="359308"/>
                </a:lnTo>
                <a:cubicBezTo>
                  <a:pt x="230460" y="359308"/>
                  <a:pt x="232612" y="358448"/>
                  <a:pt x="232325" y="355293"/>
                </a:cubicBezTo>
                <a:cubicBezTo>
                  <a:pt x="232190" y="354630"/>
                  <a:pt x="232190" y="353948"/>
                  <a:pt x="232325" y="353285"/>
                </a:cubicBezTo>
                <a:cubicBezTo>
                  <a:pt x="233329" y="351994"/>
                  <a:pt x="234763" y="350847"/>
                  <a:pt x="232325" y="349126"/>
                </a:cubicBezTo>
                <a:cubicBezTo>
                  <a:pt x="229887" y="347405"/>
                  <a:pt x="232325" y="348266"/>
                  <a:pt x="232325" y="348122"/>
                </a:cubicBezTo>
                <a:cubicBezTo>
                  <a:pt x="235050" y="346688"/>
                  <a:pt x="234476" y="343533"/>
                  <a:pt x="235910" y="341525"/>
                </a:cubicBezTo>
                <a:cubicBezTo>
                  <a:pt x="234906" y="340378"/>
                  <a:pt x="234906" y="339661"/>
                  <a:pt x="235910" y="338800"/>
                </a:cubicBezTo>
                <a:cubicBezTo>
                  <a:pt x="236914" y="337940"/>
                  <a:pt x="237774" y="337223"/>
                  <a:pt x="237631" y="336793"/>
                </a:cubicBezTo>
                <a:cubicBezTo>
                  <a:pt x="237488" y="336363"/>
                  <a:pt x="238778" y="332347"/>
                  <a:pt x="236484" y="330770"/>
                </a:cubicBezTo>
                <a:cubicBezTo>
                  <a:pt x="234189" y="329192"/>
                  <a:pt x="235050" y="327901"/>
                  <a:pt x="236484" y="326180"/>
                </a:cubicBezTo>
                <a:cubicBezTo>
                  <a:pt x="236998" y="324851"/>
                  <a:pt x="238493" y="324190"/>
                  <a:pt x="239822" y="324703"/>
                </a:cubicBezTo>
                <a:cubicBezTo>
                  <a:pt x="239857" y="324718"/>
                  <a:pt x="239891" y="324732"/>
                  <a:pt x="239926" y="324746"/>
                </a:cubicBezTo>
                <a:cubicBezTo>
                  <a:pt x="240664" y="324789"/>
                  <a:pt x="241390" y="324531"/>
                  <a:pt x="241933" y="324029"/>
                </a:cubicBezTo>
                <a:cubicBezTo>
                  <a:pt x="242937" y="324029"/>
                  <a:pt x="242937" y="322595"/>
                  <a:pt x="241933" y="321878"/>
                </a:cubicBezTo>
                <a:cubicBezTo>
                  <a:pt x="241839" y="321356"/>
                  <a:pt x="241839" y="320823"/>
                  <a:pt x="241933" y="320301"/>
                </a:cubicBezTo>
                <a:lnTo>
                  <a:pt x="246522" y="320301"/>
                </a:lnTo>
                <a:cubicBezTo>
                  <a:pt x="245375" y="315568"/>
                  <a:pt x="251398" y="315855"/>
                  <a:pt x="252259" y="311983"/>
                </a:cubicBezTo>
                <a:lnTo>
                  <a:pt x="252259" y="309258"/>
                </a:lnTo>
                <a:cubicBezTo>
                  <a:pt x="250968" y="307824"/>
                  <a:pt x="248530" y="309258"/>
                  <a:pt x="247956" y="306677"/>
                </a:cubicBezTo>
                <a:cubicBezTo>
                  <a:pt x="249533" y="305954"/>
                  <a:pt x="251064" y="305141"/>
                  <a:pt x="252546" y="304239"/>
                </a:cubicBezTo>
                <a:cubicBezTo>
                  <a:pt x="253417" y="303553"/>
                  <a:pt x="253567" y="302291"/>
                  <a:pt x="252881" y="301419"/>
                </a:cubicBezTo>
                <a:cubicBezTo>
                  <a:pt x="252784" y="301294"/>
                  <a:pt x="252670" y="301181"/>
                  <a:pt x="252546" y="301084"/>
                </a:cubicBezTo>
                <a:cubicBezTo>
                  <a:pt x="252546" y="301084"/>
                  <a:pt x="251829" y="301084"/>
                  <a:pt x="251398" y="300223"/>
                </a:cubicBezTo>
                <a:cubicBezTo>
                  <a:pt x="250968" y="299363"/>
                  <a:pt x="249247" y="298789"/>
                  <a:pt x="249677" y="297355"/>
                </a:cubicBezTo>
                <a:cubicBezTo>
                  <a:pt x="250108" y="295921"/>
                  <a:pt x="251829" y="295921"/>
                  <a:pt x="253263" y="295777"/>
                </a:cubicBezTo>
                <a:lnTo>
                  <a:pt x="256991" y="295777"/>
                </a:lnTo>
                <a:lnTo>
                  <a:pt x="257708" y="294774"/>
                </a:lnTo>
                <a:lnTo>
                  <a:pt x="257708" y="293339"/>
                </a:lnTo>
                <a:cubicBezTo>
                  <a:pt x="257708" y="289181"/>
                  <a:pt x="257708" y="288894"/>
                  <a:pt x="262154" y="288894"/>
                </a:cubicBezTo>
                <a:cubicBezTo>
                  <a:pt x="265242" y="289345"/>
                  <a:pt x="268392" y="288845"/>
                  <a:pt x="271189" y="287460"/>
                </a:cubicBezTo>
                <a:lnTo>
                  <a:pt x="275061" y="279572"/>
                </a:lnTo>
                <a:lnTo>
                  <a:pt x="277929" y="279572"/>
                </a:lnTo>
                <a:cubicBezTo>
                  <a:pt x="277929" y="283014"/>
                  <a:pt x="274631" y="285165"/>
                  <a:pt x="275061" y="288320"/>
                </a:cubicBezTo>
                <a:cubicBezTo>
                  <a:pt x="275921" y="288320"/>
                  <a:pt x="276639" y="288320"/>
                  <a:pt x="276782" y="288320"/>
                </a:cubicBezTo>
                <a:cubicBezTo>
                  <a:pt x="279670" y="285379"/>
                  <a:pt x="283564" y="283638"/>
                  <a:pt x="287681" y="283444"/>
                </a:cubicBezTo>
                <a:cubicBezTo>
                  <a:pt x="288837" y="283391"/>
                  <a:pt x="289923" y="282873"/>
                  <a:pt x="290693" y="282010"/>
                </a:cubicBezTo>
                <a:cubicBezTo>
                  <a:pt x="292300" y="280250"/>
                  <a:pt x="294490" y="279129"/>
                  <a:pt x="296859" y="278855"/>
                </a:cubicBezTo>
                <a:cubicBezTo>
                  <a:pt x="298464" y="278466"/>
                  <a:pt x="299946" y="277678"/>
                  <a:pt x="301162" y="276560"/>
                </a:cubicBezTo>
                <a:cubicBezTo>
                  <a:pt x="304407" y="274168"/>
                  <a:pt x="307017" y="271016"/>
                  <a:pt x="308762" y="267382"/>
                </a:cubicBezTo>
                <a:cubicBezTo>
                  <a:pt x="310914" y="262822"/>
                  <a:pt x="314702" y="259238"/>
                  <a:pt x="319375" y="257343"/>
                </a:cubicBezTo>
                <a:cubicBezTo>
                  <a:pt x="319375" y="257343"/>
                  <a:pt x="319375" y="257343"/>
                  <a:pt x="320379" y="255909"/>
                </a:cubicBezTo>
                <a:lnTo>
                  <a:pt x="317941" y="249169"/>
                </a:lnTo>
                <a:lnTo>
                  <a:pt x="322673" y="253041"/>
                </a:lnTo>
                <a:cubicBezTo>
                  <a:pt x="325835" y="255317"/>
                  <a:pt x="329928" y="255855"/>
                  <a:pt x="333572" y="254475"/>
                </a:cubicBezTo>
                <a:cubicBezTo>
                  <a:pt x="336584" y="253471"/>
                  <a:pt x="339165" y="251320"/>
                  <a:pt x="342607" y="252467"/>
                </a:cubicBezTo>
                <a:cubicBezTo>
                  <a:pt x="342607" y="252467"/>
                  <a:pt x="343468" y="252467"/>
                  <a:pt x="344041" y="252467"/>
                </a:cubicBezTo>
                <a:lnTo>
                  <a:pt x="364119" y="247592"/>
                </a:lnTo>
                <a:cubicBezTo>
                  <a:pt x="366968" y="247006"/>
                  <a:pt x="369629" y="245726"/>
                  <a:pt x="371863" y="243863"/>
                </a:cubicBezTo>
                <a:cubicBezTo>
                  <a:pt x="373729" y="242052"/>
                  <a:pt x="375798" y="240464"/>
                  <a:pt x="378030" y="239130"/>
                </a:cubicBezTo>
                <a:cubicBezTo>
                  <a:pt x="384340" y="235545"/>
                  <a:pt x="390793" y="232247"/>
                  <a:pt x="397247" y="228661"/>
                </a:cubicBezTo>
                <a:cubicBezTo>
                  <a:pt x="392389" y="228399"/>
                  <a:pt x="387576" y="227581"/>
                  <a:pt x="382906" y="226223"/>
                </a:cubicBezTo>
                <a:cubicBezTo>
                  <a:pt x="375967" y="224643"/>
                  <a:pt x="368762" y="224643"/>
                  <a:pt x="361824" y="226223"/>
                </a:cubicBezTo>
                <a:cubicBezTo>
                  <a:pt x="361824" y="226223"/>
                  <a:pt x="360677" y="227084"/>
                  <a:pt x="360103" y="227371"/>
                </a:cubicBezTo>
                <a:cubicBezTo>
                  <a:pt x="357092" y="229235"/>
                  <a:pt x="356375" y="229235"/>
                  <a:pt x="351499" y="227371"/>
                </a:cubicBezTo>
                <a:lnTo>
                  <a:pt x="363832" y="223929"/>
                </a:lnTo>
                <a:lnTo>
                  <a:pt x="363832" y="222351"/>
                </a:lnTo>
                <a:lnTo>
                  <a:pt x="358956" y="222351"/>
                </a:lnTo>
                <a:cubicBezTo>
                  <a:pt x="360237" y="220977"/>
                  <a:pt x="362224" y="220523"/>
                  <a:pt x="363975" y="221204"/>
                </a:cubicBezTo>
                <a:cubicBezTo>
                  <a:pt x="363975" y="219913"/>
                  <a:pt x="365696" y="220057"/>
                  <a:pt x="367274" y="219913"/>
                </a:cubicBezTo>
                <a:cubicBezTo>
                  <a:pt x="369130" y="219753"/>
                  <a:pt x="370960" y="219367"/>
                  <a:pt x="372723" y="218766"/>
                </a:cubicBezTo>
                <a:cubicBezTo>
                  <a:pt x="373674" y="218195"/>
                  <a:pt x="373981" y="216962"/>
                  <a:pt x="373410" y="216011"/>
                </a:cubicBezTo>
                <a:cubicBezTo>
                  <a:pt x="373241" y="215729"/>
                  <a:pt x="373004" y="215493"/>
                  <a:pt x="372723" y="215324"/>
                </a:cubicBezTo>
                <a:cubicBezTo>
                  <a:pt x="371801" y="214670"/>
                  <a:pt x="370698" y="214319"/>
                  <a:pt x="369568" y="214320"/>
                </a:cubicBezTo>
                <a:cubicBezTo>
                  <a:pt x="366127" y="214320"/>
                  <a:pt x="362685" y="215611"/>
                  <a:pt x="359243" y="216328"/>
                </a:cubicBezTo>
                <a:lnTo>
                  <a:pt x="359243" y="216328"/>
                </a:lnTo>
                <a:lnTo>
                  <a:pt x="355514" y="219627"/>
                </a:lnTo>
                <a:lnTo>
                  <a:pt x="351642" y="223355"/>
                </a:lnTo>
                <a:cubicBezTo>
                  <a:pt x="351642" y="221921"/>
                  <a:pt x="350351" y="221061"/>
                  <a:pt x="350495" y="220487"/>
                </a:cubicBezTo>
                <a:cubicBezTo>
                  <a:pt x="350638" y="219913"/>
                  <a:pt x="352216" y="217619"/>
                  <a:pt x="352646" y="216041"/>
                </a:cubicBezTo>
                <a:cubicBezTo>
                  <a:pt x="353076" y="214464"/>
                  <a:pt x="354367" y="212313"/>
                  <a:pt x="356662" y="213316"/>
                </a:cubicBezTo>
                <a:cubicBezTo>
                  <a:pt x="360972" y="214729"/>
                  <a:pt x="365668" y="214369"/>
                  <a:pt x="369712" y="212313"/>
                </a:cubicBezTo>
                <a:cubicBezTo>
                  <a:pt x="370859" y="212313"/>
                  <a:pt x="371576" y="210305"/>
                  <a:pt x="372723" y="208871"/>
                </a:cubicBezTo>
                <a:cubicBezTo>
                  <a:pt x="371325" y="208210"/>
                  <a:pt x="369888" y="207636"/>
                  <a:pt x="368421" y="207150"/>
                </a:cubicBezTo>
                <a:cubicBezTo>
                  <a:pt x="366413" y="207150"/>
                  <a:pt x="364549" y="207150"/>
                  <a:pt x="362685" y="207150"/>
                </a:cubicBezTo>
                <a:cubicBezTo>
                  <a:pt x="360820" y="207150"/>
                  <a:pt x="359817" y="207150"/>
                  <a:pt x="359243" y="206289"/>
                </a:cubicBezTo>
                <a:cubicBezTo>
                  <a:pt x="356644" y="203417"/>
                  <a:pt x="353329" y="201289"/>
                  <a:pt x="349634" y="200123"/>
                </a:cubicBezTo>
                <a:cubicBezTo>
                  <a:pt x="350495" y="200123"/>
                  <a:pt x="350782" y="199119"/>
                  <a:pt x="351212" y="199119"/>
                </a:cubicBezTo>
                <a:cubicBezTo>
                  <a:pt x="354060" y="199383"/>
                  <a:pt x="356736" y="200595"/>
                  <a:pt x="358813" y="202561"/>
                </a:cubicBezTo>
                <a:cubicBezTo>
                  <a:pt x="360830" y="204634"/>
                  <a:pt x="363676" y="205687"/>
                  <a:pt x="366557" y="205429"/>
                </a:cubicBezTo>
                <a:cubicBezTo>
                  <a:pt x="369749" y="205085"/>
                  <a:pt x="372936" y="206130"/>
                  <a:pt x="375305" y="208297"/>
                </a:cubicBezTo>
                <a:cubicBezTo>
                  <a:pt x="376012" y="208938"/>
                  <a:pt x="376931" y="209297"/>
                  <a:pt x="377886" y="209301"/>
                </a:cubicBezTo>
                <a:cubicBezTo>
                  <a:pt x="381615" y="209301"/>
                  <a:pt x="383049" y="212313"/>
                  <a:pt x="384196" y="215181"/>
                </a:cubicBezTo>
                <a:cubicBezTo>
                  <a:pt x="385607" y="219394"/>
                  <a:pt x="389654" y="222151"/>
                  <a:pt x="394092" y="221921"/>
                </a:cubicBezTo>
                <a:cubicBezTo>
                  <a:pt x="394932" y="221660"/>
                  <a:pt x="395646" y="221098"/>
                  <a:pt x="396099" y="220344"/>
                </a:cubicBezTo>
                <a:cubicBezTo>
                  <a:pt x="396099" y="219627"/>
                  <a:pt x="396099" y="218336"/>
                  <a:pt x="397390" y="218192"/>
                </a:cubicBezTo>
                <a:cubicBezTo>
                  <a:pt x="398681" y="218049"/>
                  <a:pt x="399971" y="222782"/>
                  <a:pt x="403700" y="220917"/>
                </a:cubicBezTo>
                <a:cubicBezTo>
                  <a:pt x="403452" y="216560"/>
                  <a:pt x="402779" y="212237"/>
                  <a:pt x="401692" y="208010"/>
                </a:cubicBezTo>
                <a:lnTo>
                  <a:pt x="397247" y="209158"/>
                </a:lnTo>
                <a:cubicBezTo>
                  <a:pt x="397964" y="205716"/>
                  <a:pt x="393375" y="204568"/>
                  <a:pt x="394665" y="200696"/>
                </a:cubicBezTo>
                <a:cubicBezTo>
                  <a:pt x="389627" y="197688"/>
                  <a:pt x="384351" y="195098"/>
                  <a:pt x="378890" y="192952"/>
                </a:cubicBezTo>
                <a:cubicBezTo>
                  <a:pt x="378890" y="191088"/>
                  <a:pt x="378890" y="189224"/>
                  <a:pt x="376882" y="188506"/>
                </a:cubicBezTo>
                <a:cubicBezTo>
                  <a:pt x="375150" y="187721"/>
                  <a:pt x="373164" y="187721"/>
                  <a:pt x="371433" y="188506"/>
                </a:cubicBezTo>
                <a:cubicBezTo>
                  <a:pt x="369964" y="189516"/>
                  <a:pt x="368025" y="189516"/>
                  <a:pt x="366557" y="188506"/>
                </a:cubicBezTo>
                <a:lnTo>
                  <a:pt x="376739" y="184778"/>
                </a:lnTo>
                <a:cubicBezTo>
                  <a:pt x="379751" y="183631"/>
                  <a:pt x="381185" y="184061"/>
                  <a:pt x="381902" y="187359"/>
                </a:cubicBezTo>
                <a:cubicBezTo>
                  <a:pt x="382425" y="189986"/>
                  <a:pt x="384269" y="192155"/>
                  <a:pt x="386778" y="193096"/>
                </a:cubicBezTo>
                <a:cubicBezTo>
                  <a:pt x="390219" y="194673"/>
                  <a:pt x="393805" y="195964"/>
                  <a:pt x="397390" y="197255"/>
                </a:cubicBezTo>
                <a:cubicBezTo>
                  <a:pt x="397390" y="197255"/>
                  <a:pt x="397390" y="197255"/>
                  <a:pt x="398537" y="197255"/>
                </a:cubicBezTo>
                <a:lnTo>
                  <a:pt x="396673" y="194530"/>
                </a:lnTo>
                <a:lnTo>
                  <a:pt x="398394" y="192952"/>
                </a:lnTo>
                <a:lnTo>
                  <a:pt x="392944" y="188650"/>
                </a:lnTo>
                <a:cubicBezTo>
                  <a:pt x="394694" y="189010"/>
                  <a:pt x="396468" y="189249"/>
                  <a:pt x="398251" y="189367"/>
                </a:cubicBezTo>
                <a:cubicBezTo>
                  <a:pt x="398950" y="189312"/>
                  <a:pt x="399560" y="188869"/>
                  <a:pt x="399828" y="188220"/>
                </a:cubicBezTo>
                <a:cubicBezTo>
                  <a:pt x="400062" y="187719"/>
                  <a:pt x="400062" y="187143"/>
                  <a:pt x="399828" y="186642"/>
                </a:cubicBezTo>
                <a:cubicBezTo>
                  <a:pt x="395387" y="185004"/>
                  <a:pt x="391073" y="183038"/>
                  <a:pt x="386921" y="180762"/>
                </a:cubicBezTo>
                <a:cubicBezTo>
                  <a:pt x="382977" y="178776"/>
                  <a:pt x="378275" y="179050"/>
                  <a:pt x="374588" y="181479"/>
                </a:cubicBezTo>
                <a:cubicBezTo>
                  <a:pt x="373690" y="182242"/>
                  <a:pt x="372597" y="182740"/>
                  <a:pt x="371433" y="182913"/>
                </a:cubicBezTo>
                <a:lnTo>
                  <a:pt x="361537" y="183774"/>
                </a:lnTo>
                <a:cubicBezTo>
                  <a:pt x="361537" y="183774"/>
                  <a:pt x="359673" y="184778"/>
                  <a:pt x="359530" y="182913"/>
                </a:cubicBezTo>
                <a:cubicBezTo>
                  <a:pt x="363402" y="182913"/>
                  <a:pt x="366844" y="180045"/>
                  <a:pt x="371003" y="181049"/>
                </a:cubicBezTo>
                <a:cubicBezTo>
                  <a:pt x="371471" y="181177"/>
                  <a:pt x="371968" y="181177"/>
                  <a:pt x="372437" y="181049"/>
                </a:cubicBezTo>
                <a:cubicBezTo>
                  <a:pt x="375305" y="179472"/>
                  <a:pt x="378316" y="178038"/>
                  <a:pt x="381185" y="176317"/>
                </a:cubicBezTo>
                <a:cubicBezTo>
                  <a:pt x="384053" y="174596"/>
                  <a:pt x="383192" y="174165"/>
                  <a:pt x="384340" y="173735"/>
                </a:cubicBezTo>
                <a:cubicBezTo>
                  <a:pt x="385487" y="173305"/>
                  <a:pt x="386204" y="176030"/>
                  <a:pt x="387495" y="176890"/>
                </a:cubicBezTo>
                <a:cubicBezTo>
                  <a:pt x="391355" y="179734"/>
                  <a:pt x="396038" y="181244"/>
                  <a:pt x="400832" y="181193"/>
                </a:cubicBezTo>
                <a:cubicBezTo>
                  <a:pt x="401301" y="181327"/>
                  <a:pt x="401797" y="181327"/>
                  <a:pt x="402266" y="181193"/>
                </a:cubicBezTo>
                <a:cubicBezTo>
                  <a:pt x="405576" y="179149"/>
                  <a:pt x="409424" y="178149"/>
                  <a:pt x="413309" y="178324"/>
                </a:cubicBezTo>
                <a:lnTo>
                  <a:pt x="413309" y="173448"/>
                </a:lnTo>
                <a:lnTo>
                  <a:pt x="407285" y="169720"/>
                </a:lnTo>
                <a:cubicBezTo>
                  <a:pt x="406178" y="169288"/>
                  <a:pt x="404951" y="169288"/>
                  <a:pt x="403844" y="169720"/>
                </a:cubicBezTo>
                <a:cubicBezTo>
                  <a:pt x="402791" y="170425"/>
                  <a:pt x="401365" y="170143"/>
                  <a:pt x="400660" y="169090"/>
                </a:cubicBezTo>
                <a:cubicBezTo>
                  <a:pt x="400552" y="168930"/>
                  <a:pt x="400466" y="168755"/>
                  <a:pt x="400402" y="168572"/>
                </a:cubicBezTo>
                <a:cubicBezTo>
                  <a:pt x="399541" y="166995"/>
                  <a:pt x="400402" y="165848"/>
                  <a:pt x="402409" y="165131"/>
                </a:cubicBezTo>
                <a:cubicBezTo>
                  <a:pt x="404935" y="166698"/>
                  <a:pt x="407921" y="167355"/>
                  <a:pt x="410871" y="166995"/>
                </a:cubicBezTo>
                <a:cubicBezTo>
                  <a:pt x="413309" y="166995"/>
                  <a:pt x="414026" y="165274"/>
                  <a:pt x="414886" y="163553"/>
                </a:cubicBezTo>
                <a:cubicBezTo>
                  <a:pt x="418185" y="163553"/>
                  <a:pt x="421626" y="166852"/>
                  <a:pt x="424925" y="162406"/>
                </a:cubicBezTo>
                <a:cubicBezTo>
                  <a:pt x="423968" y="161454"/>
                  <a:pt x="422853" y="160676"/>
                  <a:pt x="421626" y="160111"/>
                </a:cubicBezTo>
                <a:lnTo>
                  <a:pt x="413022" y="158821"/>
                </a:lnTo>
                <a:cubicBezTo>
                  <a:pt x="412018" y="156383"/>
                  <a:pt x="413022" y="153801"/>
                  <a:pt x="410440" y="152510"/>
                </a:cubicBezTo>
                <a:lnTo>
                  <a:pt x="411731" y="150503"/>
                </a:lnTo>
                <a:cubicBezTo>
                  <a:pt x="411731" y="149212"/>
                  <a:pt x="408863" y="149499"/>
                  <a:pt x="409293" y="147491"/>
                </a:cubicBezTo>
                <a:cubicBezTo>
                  <a:pt x="411157" y="147491"/>
                  <a:pt x="413022" y="147491"/>
                  <a:pt x="414743" y="148352"/>
                </a:cubicBezTo>
                <a:cubicBezTo>
                  <a:pt x="416831" y="148861"/>
                  <a:pt x="418889" y="149483"/>
                  <a:pt x="420909" y="150216"/>
                </a:cubicBezTo>
                <a:cubicBezTo>
                  <a:pt x="423347" y="148065"/>
                  <a:pt x="422343" y="145627"/>
                  <a:pt x="420909" y="143045"/>
                </a:cubicBezTo>
                <a:cubicBezTo>
                  <a:pt x="419475" y="140464"/>
                  <a:pt x="416033" y="138456"/>
                  <a:pt x="412018" y="138026"/>
                </a:cubicBezTo>
                <a:cubicBezTo>
                  <a:pt x="413739" y="136305"/>
                  <a:pt x="416607" y="138026"/>
                  <a:pt x="417037" y="134584"/>
                </a:cubicBezTo>
                <a:cubicBezTo>
                  <a:pt x="413165" y="133437"/>
                  <a:pt x="409006" y="134584"/>
                  <a:pt x="405421" y="133580"/>
                </a:cubicBezTo>
                <a:lnTo>
                  <a:pt x="401262" y="128274"/>
                </a:lnTo>
                <a:lnTo>
                  <a:pt x="399254" y="129995"/>
                </a:lnTo>
                <a:lnTo>
                  <a:pt x="398107" y="128704"/>
                </a:lnTo>
                <a:cubicBezTo>
                  <a:pt x="398107" y="127557"/>
                  <a:pt x="396960" y="126553"/>
                  <a:pt x="398107" y="125406"/>
                </a:cubicBezTo>
                <a:cubicBezTo>
                  <a:pt x="399254" y="124259"/>
                  <a:pt x="400402" y="123398"/>
                  <a:pt x="401836" y="124402"/>
                </a:cubicBezTo>
                <a:cubicBezTo>
                  <a:pt x="403872" y="125777"/>
                  <a:pt x="406540" y="125777"/>
                  <a:pt x="408576" y="124402"/>
                </a:cubicBezTo>
                <a:cubicBezTo>
                  <a:pt x="412559" y="122136"/>
                  <a:pt x="417344" y="121768"/>
                  <a:pt x="421626" y="123398"/>
                </a:cubicBezTo>
                <a:cubicBezTo>
                  <a:pt x="423670" y="124056"/>
                  <a:pt x="425792" y="124442"/>
                  <a:pt x="427936" y="124545"/>
                </a:cubicBezTo>
                <a:cubicBezTo>
                  <a:pt x="428876" y="124527"/>
                  <a:pt x="429762" y="124111"/>
                  <a:pt x="430374" y="123398"/>
                </a:cubicBezTo>
                <a:cubicBezTo>
                  <a:pt x="431526" y="121763"/>
                  <a:pt x="431526" y="119583"/>
                  <a:pt x="430374" y="117949"/>
                </a:cubicBezTo>
                <a:cubicBezTo>
                  <a:pt x="429371" y="116658"/>
                  <a:pt x="427650" y="116371"/>
                  <a:pt x="425355" y="117949"/>
                </a:cubicBezTo>
                <a:lnTo>
                  <a:pt x="423634" y="118666"/>
                </a:lnTo>
                <a:cubicBezTo>
                  <a:pt x="421698" y="117607"/>
                  <a:pt x="419685" y="116695"/>
                  <a:pt x="417611" y="115941"/>
                </a:cubicBezTo>
                <a:cubicBezTo>
                  <a:pt x="415229" y="115192"/>
                  <a:pt x="413605" y="112988"/>
                  <a:pt x="413595" y="110491"/>
                </a:cubicBezTo>
                <a:lnTo>
                  <a:pt x="424925" y="111495"/>
                </a:lnTo>
                <a:cubicBezTo>
                  <a:pt x="422917" y="110061"/>
                  <a:pt x="422200" y="109201"/>
                  <a:pt x="421483" y="109057"/>
                </a:cubicBezTo>
                <a:cubicBezTo>
                  <a:pt x="420766" y="108914"/>
                  <a:pt x="415890" y="107910"/>
                  <a:pt x="413165" y="107049"/>
                </a:cubicBezTo>
                <a:cubicBezTo>
                  <a:pt x="411173" y="106074"/>
                  <a:pt x="408768" y="106897"/>
                  <a:pt x="407793" y="108889"/>
                </a:cubicBezTo>
                <a:cubicBezTo>
                  <a:pt x="407766" y="108945"/>
                  <a:pt x="407740" y="109001"/>
                  <a:pt x="407716" y="109057"/>
                </a:cubicBezTo>
                <a:lnTo>
                  <a:pt x="406138" y="111352"/>
                </a:lnTo>
                <a:lnTo>
                  <a:pt x="402266" y="110204"/>
                </a:lnTo>
                <a:lnTo>
                  <a:pt x="405708" y="103464"/>
                </a:lnTo>
                <a:cubicBezTo>
                  <a:pt x="407116" y="100956"/>
                  <a:pt x="408269" y="98314"/>
                  <a:pt x="409150" y="95577"/>
                </a:cubicBezTo>
                <a:cubicBezTo>
                  <a:pt x="410584" y="90557"/>
                  <a:pt x="410440" y="90557"/>
                  <a:pt x="415460" y="89984"/>
                </a:cubicBezTo>
                <a:lnTo>
                  <a:pt x="417754" y="89984"/>
                </a:lnTo>
                <a:cubicBezTo>
                  <a:pt x="417754" y="88980"/>
                  <a:pt x="417754" y="87546"/>
                  <a:pt x="419188" y="86972"/>
                </a:cubicBezTo>
                <a:cubicBezTo>
                  <a:pt x="421441" y="85605"/>
                  <a:pt x="422546" y="82934"/>
                  <a:pt x="421913" y="80375"/>
                </a:cubicBezTo>
                <a:cubicBezTo>
                  <a:pt x="421913" y="77363"/>
                  <a:pt x="423204" y="74208"/>
                  <a:pt x="428367" y="74495"/>
                </a:cubicBezTo>
                <a:lnTo>
                  <a:pt x="431235" y="74495"/>
                </a:lnTo>
                <a:cubicBezTo>
                  <a:pt x="434543" y="74680"/>
                  <a:pt x="437532" y="72529"/>
                  <a:pt x="438405" y="69333"/>
                </a:cubicBezTo>
                <a:cubicBezTo>
                  <a:pt x="437457" y="69153"/>
                  <a:pt x="436485" y="69153"/>
                  <a:pt x="435537" y="69333"/>
                </a:cubicBezTo>
                <a:cubicBezTo>
                  <a:pt x="433386" y="69333"/>
                  <a:pt x="431235" y="69333"/>
                  <a:pt x="429084" y="69333"/>
                </a:cubicBezTo>
                <a:cubicBezTo>
                  <a:pt x="424830" y="68637"/>
                  <a:pt x="420549" y="70415"/>
                  <a:pt x="418041" y="73922"/>
                </a:cubicBezTo>
                <a:cubicBezTo>
                  <a:pt x="416177" y="73922"/>
                  <a:pt x="415029" y="72631"/>
                  <a:pt x="415603" y="70767"/>
                </a:cubicBezTo>
                <a:cubicBezTo>
                  <a:pt x="416177" y="68902"/>
                  <a:pt x="417324" y="66321"/>
                  <a:pt x="420622" y="67325"/>
                </a:cubicBezTo>
                <a:cubicBezTo>
                  <a:pt x="422343" y="64743"/>
                  <a:pt x="424925" y="64887"/>
                  <a:pt x="427650" y="65174"/>
                </a:cubicBezTo>
                <a:lnTo>
                  <a:pt x="441991" y="66034"/>
                </a:lnTo>
                <a:cubicBezTo>
                  <a:pt x="445041" y="66205"/>
                  <a:pt x="447965" y="64796"/>
                  <a:pt x="449735" y="62305"/>
                </a:cubicBezTo>
                <a:cubicBezTo>
                  <a:pt x="448721" y="61650"/>
                  <a:pt x="447607" y="61165"/>
                  <a:pt x="446436" y="60871"/>
                </a:cubicBezTo>
                <a:lnTo>
                  <a:pt x="437832" y="60871"/>
                </a:lnTo>
                <a:cubicBezTo>
                  <a:pt x="435577" y="60701"/>
                  <a:pt x="433428" y="59850"/>
                  <a:pt x="431665" y="58433"/>
                </a:cubicBezTo>
                <a:cubicBezTo>
                  <a:pt x="434390" y="57286"/>
                  <a:pt x="436541" y="56426"/>
                  <a:pt x="438836" y="55709"/>
                </a:cubicBezTo>
                <a:cubicBezTo>
                  <a:pt x="439917" y="55429"/>
                  <a:pt x="441053" y="55429"/>
                  <a:pt x="442134" y="55709"/>
                </a:cubicBezTo>
                <a:cubicBezTo>
                  <a:pt x="447998" y="56962"/>
                  <a:pt x="454090" y="56616"/>
                  <a:pt x="459774" y="54705"/>
                </a:cubicBezTo>
                <a:cubicBezTo>
                  <a:pt x="460959" y="54540"/>
                  <a:pt x="462090" y="54098"/>
                  <a:pt x="463072" y="53414"/>
                </a:cubicBezTo>
                <a:cubicBezTo>
                  <a:pt x="463684" y="52192"/>
                  <a:pt x="464119" y="50887"/>
                  <a:pt x="464363" y="49542"/>
                </a:cubicBezTo>
                <a:cubicBezTo>
                  <a:pt x="471757" y="49004"/>
                  <a:pt x="478857" y="46423"/>
                  <a:pt x="484870" y="42085"/>
                </a:cubicBezTo>
                <a:cubicBezTo>
                  <a:pt x="484284" y="40057"/>
                  <a:pt x="482632" y="38514"/>
                  <a:pt x="480568" y="38069"/>
                </a:cubicBezTo>
                <a:close/>
                <a:moveTo>
                  <a:pt x="177829" y="37352"/>
                </a:moveTo>
                <a:cubicBezTo>
                  <a:pt x="177829" y="37352"/>
                  <a:pt x="176538" y="35918"/>
                  <a:pt x="175821" y="35201"/>
                </a:cubicBezTo>
                <a:cubicBezTo>
                  <a:pt x="176755" y="35402"/>
                  <a:pt x="177667" y="35690"/>
                  <a:pt x="178546" y="36061"/>
                </a:cubicBezTo>
                <a:cubicBezTo>
                  <a:pt x="178546" y="36061"/>
                  <a:pt x="178546" y="36061"/>
                  <a:pt x="178546" y="37065"/>
                </a:cubicBezTo>
                <a:cubicBezTo>
                  <a:pt x="178546" y="38069"/>
                  <a:pt x="177829" y="37495"/>
                  <a:pt x="177829" y="37352"/>
                </a:cubicBezTo>
                <a:close/>
                <a:moveTo>
                  <a:pt x="380037" y="193382"/>
                </a:moveTo>
                <a:cubicBezTo>
                  <a:pt x="378603" y="194530"/>
                  <a:pt x="377169" y="195534"/>
                  <a:pt x="375018" y="193382"/>
                </a:cubicBezTo>
                <a:cubicBezTo>
                  <a:pt x="376508" y="192640"/>
                  <a:pt x="378260" y="192640"/>
                  <a:pt x="379751" y="193382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1B8CCDE-90E7-11E3-DA58-A61EA9A0CA1A}"/>
              </a:ext>
            </a:extLst>
          </p:cNvPr>
          <p:cNvSpPr/>
          <p:nvPr/>
        </p:nvSpPr>
        <p:spPr>
          <a:xfrm>
            <a:off x="1547951" y="1420805"/>
            <a:ext cx="242650" cy="124231"/>
          </a:xfrm>
          <a:custGeom>
            <a:avLst/>
            <a:gdLst>
              <a:gd name="connsiteX0" fmla="*/ 5450 w 242650"/>
              <a:gd name="connsiteY0" fmla="*/ 29581 h 124231"/>
              <a:gd name="connsiteX1" fmla="*/ 11616 w 242650"/>
              <a:gd name="connsiteY1" fmla="*/ 27860 h 124231"/>
              <a:gd name="connsiteX2" fmla="*/ 14198 w 242650"/>
              <a:gd name="connsiteY2" fmla="*/ 28864 h 124231"/>
              <a:gd name="connsiteX3" fmla="*/ 11186 w 242650"/>
              <a:gd name="connsiteY3" fmla="*/ 33022 h 124231"/>
              <a:gd name="connsiteX4" fmla="*/ 25527 w 242650"/>
              <a:gd name="connsiteY4" fmla="*/ 30298 h 124231"/>
              <a:gd name="connsiteX5" fmla="*/ 27535 w 242650"/>
              <a:gd name="connsiteY5" fmla="*/ 30298 h 124231"/>
              <a:gd name="connsiteX6" fmla="*/ 29543 w 242650"/>
              <a:gd name="connsiteY6" fmla="*/ 30298 h 124231"/>
              <a:gd name="connsiteX7" fmla="*/ 13481 w 242650"/>
              <a:gd name="connsiteY7" fmla="*/ 37755 h 124231"/>
              <a:gd name="connsiteX8" fmla="*/ 17353 w 242650"/>
              <a:gd name="connsiteY8" fmla="*/ 39189 h 124231"/>
              <a:gd name="connsiteX9" fmla="*/ 47039 w 242650"/>
              <a:gd name="connsiteY9" fmla="*/ 35604 h 124231"/>
              <a:gd name="connsiteX10" fmla="*/ 52632 w 242650"/>
              <a:gd name="connsiteY10" fmla="*/ 34743 h 124231"/>
              <a:gd name="connsiteX11" fmla="*/ 49907 w 242650"/>
              <a:gd name="connsiteY11" fmla="*/ 37181 h 124231"/>
              <a:gd name="connsiteX12" fmla="*/ 49190 w 242650"/>
              <a:gd name="connsiteY12" fmla="*/ 38329 h 124231"/>
              <a:gd name="connsiteX13" fmla="*/ 50911 w 242650"/>
              <a:gd name="connsiteY13" fmla="*/ 38329 h 124231"/>
              <a:gd name="connsiteX14" fmla="*/ 55643 w 242650"/>
              <a:gd name="connsiteY14" fmla="*/ 38329 h 124231"/>
              <a:gd name="connsiteX15" fmla="*/ 50767 w 242650"/>
              <a:gd name="connsiteY15" fmla="*/ 39189 h 124231"/>
              <a:gd name="connsiteX16" fmla="*/ 45031 w 242650"/>
              <a:gd name="connsiteY16" fmla="*/ 43922 h 124231"/>
              <a:gd name="connsiteX17" fmla="*/ 43023 w 242650"/>
              <a:gd name="connsiteY17" fmla="*/ 47937 h 124231"/>
              <a:gd name="connsiteX18" fmla="*/ 57364 w 242650"/>
              <a:gd name="connsiteY18" fmla="*/ 48941 h 124231"/>
              <a:gd name="connsiteX19" fmla="*/ 64965 w 242650"/>
              <a:gd name="connsiteY19" fmla="*/ 44926 h 124231"/>
              <a:gd name="connsiteX20" fmla="*/ 76868 w 242650"/>
              <a:gd name="connsiteY20" fmla="*/ 44926 h 124231"/>
              <a:gd name="connsiteX21" fmla="*/ 72135 w 242650"/>
              <a:gd name="connsiteY21" fmla="*/ 48511 h 124231"/>
              <a:gd name="connsiteX22" fmla="*/ 95224 w 242650"/>
              <a:gd name="connsiteY22" fmla="*/ 44208 h 124231"/>
              <a:gd name="connsiteX23" fmla="*/ 98666 w 242650"/>
              <a:gd name="connsiteY23" fmla="*/ 41627 h 124231"/>
              <a:gd name="connsiteX24" fmla="*/ 113007 w 242650"/>
              <a:gd name="connsiteY24" fmla="*/ 34026 h 124231"/>
              <a:gd name="connsiteX25" fmla="*/ 115589 w 242650"/>
              <a:gd name="connsiteY25" fmla="*/ 33309 h 124231"/>
              <a:gd name="connsiteX26" fmla="*/ 115589 w 242650"/>
              <a:gd name="connsiteY26" fmla="*/ 34887 h 124231"/>
              <a:gd name="connsiteX27" fmla="*/ 112864 w 242650"/>
              <a:gd name="connsiteY27" fmla="*/ 34887 h 124231"/>
              <a:gd name="connsiteX28" fmla="*/ 107988 w 242650"/>
              <a:gd name="connsiteY28" fmla="*/ 38329 h 124231"/>
              <a:gd name="connsiteX29" fmla="*/ 104546 w 242650"/>
              <a:gd name="connsiteY29" fmla="*/ 42631 h 124231"/>
              <a:gd name="connsiteX30" fmla="*/ 118887 w 242650"/>
              <a:gd name="connsiteY30" fmla="*/ 43922 h 124231"/>
              <a:gd name="connsiteX31" fmla="*/ 112003 w 242650"/>
              <a:gd name="connsiteY31" fmla="*/ 45069 h 124231"/>
              <a:gd name="connsiteX32" fmla="*/ 102825 w 242650"/>
              <a:gd name="connsiteY32" fmla="*/ 46503 h 124231"/>
              <a:gd name="connsiteX33" fmla="*/ 102825 w 242650"/>
              <a:gd name="connsiteY33" fmla="*/ 47364 h 124231"/>
              <a:gd name="connsiteX34" fmla="*/ 106124 w 242650"/>
              <a:gd name="connsiteY34" fmla="*/ 48654 h 124231"/>
              <a:gd name="connsiteX35" fmla="*/ 88771 w 242650"/>
              <a:gd name="connsiteY35" fmla="*/ 51666 h 124231"/>
              <a:gd name="connsiteX36" fmla="*/ 71562 w 242650"/>
              <a:gd name="connsiteY36" fmla="*/ 54247 h 124231"/>
              <a:gd name="connsiteX37" fmla="*/ 77872 w 242650"/>
              <a:gd name="connsiteY37" fmla="*/ 58980 h 124231"/>
              <a:gd name="connsiteX38" fmla="*/ 81744 w 242650"/>
              <a:gd name="connsiteY38" fmla="*/ 61705 h 124231"/>
              <a:gd name="connsiteX39" fmla="*/ 87624 w 242650"/>
              <a:gd name="connsiteY39" fmla="*/ 65146 h 124231"/>
              <a:gd name="connsiteX40" fmla="*/ 93504 w 242650"/>
              <a:gd name="connsiteY40" fmla="*/ 65146 h 124231"/>
              <a:gd name="connsiteX41" fmla="*/ 79163 w 242650"/>
              <a:gd name="connsiteY41" fmla="*/ 64286 h 124231"/>
              <a:gd name="connsiteX42" fmla="*/ 64821 w 242650"/>
              <a:gd name="connsiteY42" fmla="*/ 56112 h 124231"/>
              <a:gd name="connsiteX43" fmla="*/ 60663 w 242650"/>
              <a:gd name="connsiteY43" fmla="*/ 55108 h 124231"/>
              <a:gd name="connsiteX44" fmla="*/ 46322 w 242650"/>
              <a:gd name="connsiteY44" fmla="*/ 55108 h 124231"/>
              <a:gd name="connsiteX45" fmla="*/ 42880 w 242650"/>
              <a:gd name="connsiteY45" fmla="*/ 55108 h 124231"/>
              <a:gd name="connsiteX46" fmla="*/ 42472 w 242650"/>
              <a:gd name="connsiteY46" fmla="*/ 57712 h 124231"/>
              <a:gd name="connsiteX47" fmla="*/ 42880 w 242650"/>
              <a:gd name="connsiteY47" fmla="*/ 58119 h 124231"/>
              <a:gd name="connsiteX48" fmla="*/ 45461 w 242650"/>
              <a:gd name="connsiteY48" fmla="*/ 59123 h 124231"/>
              <a:gd name="connsiteX49" fmla="*/ 45461 w 242650"/>
              <a:gd name="connsiteY49" fmla="*/ 59984 h 124231"/>
              <a:gd name="connsiteX50" fmla="*/ 43740 w 242650"/>
              <a:gd name="connsiteY50" fmla="*/ 62852 h 124231"/>
              <a:gd name="connsiteX51" fmla="*/ 48042 w 242650"/>
              <a:gd name="connsiteY51" fmla="*/ 64286 h 124231"/>
              <a:gd name="connsiteX52" fmla="*/ 56073 w 242650"/>
              <a:gd name="connsiteY52" fmla="*/ 68588 h 124231"/>
              <a:gd name="connsiteX53" fmla="*/ 63101 w 242650"/>
              <a:gd name="connsiteY53" fmla="*/ 74611 h 124231"/>
              <a:gd name="connsiteX54" fmla="*/ 63101 w 242650"/>
              <a:gd name="connsiteY54" fmla="*/ 75902 h 124231"/>
              <a:gd name="connsiteX55" fmla="*/ 58225 w 242650"/>
              <a:gd name="connsiteY55" fmla="*/ 75902 h 124231"/>
              <a:gd name="connsiteX56" fmla="*/ 59372 w 242650"/>
              <a:gd name="connsiteY56" fmla="*/ 77336 h 124231"/>
              <a:gd name="connsiteX57" fmla="*/ 71275 w 242650"/>
              <a:gd name="connsiteY57" fmla="*/ 79344 h 124231"/>
              <a:gd name="connsiteX58" fmla="*/ 77585 w 242650"/>
              <a:gd name="connsiteY58" fmla="*/ 78340 h 124231"/>
              <a:gd name="connsiteX59" fmla="*/ 80310 w 242650"/>
              <a:gd name="connsiteY59" fmla="*/ 77623 h 124231"/>
              <a:gd name="connsiteX60" fmla="*/ 78589 w 242650"/>
              <a:gd name="connsiteY60" fmla="*/ 80778 h 124231"/>
              <a:gd name="connsiteX61" fmla="*/ 72566 w 242650"/>
              <a:gd name="connsiteY61" fmla="*/ 81639 h 124231"/>
              <a:gd name="connsiteX62" fmla="*/ 74860 w 242650"/>
              <a:gd name="connsiteY62" fmla="*/ 85511 h 124231"/>
              <a:gd name="connsiteX63" fmla="*/ 53492 w 242650"/>
              <a:gd name="connsiteY63" fmla="*/ 80061 h 124231"/>
              <a:gd name="connsiteX64" fmla="*/ 34849 w 242650"/>
              <a:gd name="connsiteY64" fmla="*/ 88092 h 124231"/>
              <a:gd name="connsiteX65" fmla="*/ 34849 w 242650"/>
              <a:gd name="connsiteY65" fmla="*/ 91247 h 124231"/>
              <a:gd name="connsiteX66" fmla="*/ 37430 w 242650"/>
              <a:gd name="connsiteY66" fmla="*/ 92251 h 124231"/>
              <a:gd name="connsiteX67" fmla="*/ 45318 w 242650"/>
              <a:gd name="connsiteY67" fmla="*/ 93542 h 124231"/>
              <a:gd name="connsiteX68" fmla="*/ 50050 w 242650"/>
              <a:gd name="connsiteY68" fmla="*/ 92251 h 124231"/>
              <a:gd name="connsiteX69" fmla="*/ 54066 w 242650"/>
              <a:gd name="connsiteY69" fmla="*/ 89813 h 124231"/>
              <a:gd name="connsiteX70" fmla="*/ 50194 w 242650"/>
              <a:gd name="connsiteY70" fmla="*/ 96553 h 124231"/>
              <a:gd name="connsiteX71" fmla="*/ 55070 w 242650"/>
              <a:gd name="connsiteY71" fmla="*/ 102003 h 124231"/>
              <a:gd name="connsiteX72" fmla="*/ 62814 w 242650"/>
              <a:gd name="connsiteY72" fmla="*/ 102003 h 124231"/>
              <a:gd name="connsiteX73" fmla="*/ 66542 w 242650"/>
              <a:gd name="connsiteY73" fmla="*/ 102003 h 124231"/>
              <a:gd name="connsiteX74" fmla="*/ 66542 w 242650"/>
              <a:gd name="connsiteY74" fmla="*/ 100569 h 124231"/>
              <a:gd name="connsiteX75" fmla="*/ 72709 w 242650"/>
              <a:gd name="connsiteY75" fmla="*/ 94689 h 124231"/>
              <a:gd name="connsiteX76" fmla="*/ 67259 w 242650"/>
              <a:gd name="connsiteY76" fmla="*/ 102720 h 124231"/>
              <a:gd name="connsiteX77" fmla="*/ 63244 w 242650"/>
              <a:gd name="connsiteY77" fmla="*/ 102720 h 124231"/>
              <a:gd name="connsiteX78" fmla="*/ 63244 w 242650"/>
              <a:gd name="connsiteY78" fmla="*/ 104728 h 124231"/>
              <a:gd name="connsiteX79" fmla="*/ 55787 w 242650"/>
              <a:gd name="connsiteY79" fmla="*/ 104728 h 124231"/>
              <a:gd name="connsiteX80" fmla="*/ 45174 w 242650"/>
              <a:gd name="connsiteY80" fmla="*/ 100138 h 124231"/>
              <a:gd name="connsiteX81" fmla="*/ 28395 w 242650"/>
              <a:gd name="connsiteY81" fmla="*/ 98131 h 124231"/>
              <a:gd name="connsiteX82" fmla="*/ 31550 w 242650"/>
              <a:gd name="connsiteY82" fmla="*/ 102720 h 124231"/>
              <a:gd name="connsiteX83" fmla="*/ 36713 w 242650"/>
              <a:gd name="connsiteY83" fmla="*/ 106305 h 124231"/>
              <a:gd name="connsiteX84" fmla="*/ 32698 w 242650"/>
              <a:gd name="connsiteY84" fmla="*/ 108456 h 124231"/>
              <a:gd name="connsiteX85" fmla="*/ 18357 w 242650"/>
              <a:gd name="connsiteY85" fmla="*/ 112902 h 124231"/>
              <a:gd name="connsiteX86" fmla="*/ 18357 w 242650"/>
              <a:gd name="connsiteY86" fmla="*/ 116200 h 124231"/>
              <a:gd name="connsiteX87" fmla="*/ 20077 w 242650"/>
              <a:gd name="connsiteY87" fmla="*/ 118925 h 124231"/>
              <a:gd name="connsiteX88" fmla="*/ 23232 w 242650"/>
              <a:gd name="connsiteY88" fmla="*/ 118208 h 124231"/>
              <a:gd name="connsiteX89" fmla="*/ 25527 w 242650"/>
              <a:gd name="connsiteY89" fmla="*/ 115627 h 124231"/>
              <a:gd name="connsiteX90" fmla="*/ 27965 w 242650"/>
              <a:gd name="connsiteY90" fmla="*/ 120359 h 124231"/>
              <a:gd name="connsiteX91" fmla="*/ 32984 w 242650"/>
              <a:gd name="connsiteY91" fmla="*/ 120359 h 124231"/>
              <a:gd name="connsiteX92" fmla="*/ 35566 w 242650"/>
              <a:gd name="connsiteY92" fmla="*/ 119642 h 124231"/>
              <a:gd name="connsiteX93" fmla="*/ 42306 w 242650"/>
              <a:gd name="connsiteY93" fmla="*/ 119642 h 124231"/>
              <a:gd name="connsiteX94" fmla="*/ 49046 w 242650"/>
              <a:gd name="connsiteY94" fmla="*/ 121650 h 124231"/>
              <a:gd name="connsiteX95" fmla="*/ 53349 w 242650"/>
              <a:gd name="connsiteY95" fmla="*/ 121650 h 124231"/>
              <a:gd name="connsiteX96" fmla="*/ 54353 w 242650"/>
              <a:gd name="connsiteY96" fmla="*/ 121650 h 124231"/>
              <a:gd name="connsiteX97" fmla="*/ 54353 w 242650"/>
              <a:gd name="connsiteY97" fmla="*/ 119069 h 124231"/>
              <a:gd name="connsiteX98" fmla="*/ 60949 w 242650"/>
              <a:gd name="connsiteY98" fmla="*/ 118352 h 124231"/>
              <a:gd name="connsiteX99" fmla="*/ 71275 w 242650"/>
              <a:gd name="connsiteY99" fmla="*/ 120216 h 124231"/>
              <a:gd name="connsiteX100" fmla="*/ 75864 w 242650"/>
              <a:gd name="connsiteY100" fmla="*/ 117491 h 124231"/>
              <a:gd name="connsiteX101" fmla="*/ 74573 w 242650"/>
              <a:gd name="connsiteY101" fmla="*/ 116487 h 124231"/>
              <a:gd name="connsiteX102" fmla="*/ 74573 w 242650"/>
              <a:gd name="connsiteY102" fmla="*/ 116487 h 124231"/>
              <a:gd name="connsiteX103" fmla="*/ 75864 w 242650"/>
              <a:gd name="connsiteY103" fmla="*/ 116487 h 124231"/>
              <a:gd name="connsiteX104" fmla="*/ 82604 w 242650"/>
              <a:gd name="connsiteY104" fmla="*/ 119355 h 124231"/>
              <a:gd name="connsiteX105" fmla="*/ 85903 w 242650"/>
              <a:gd name="connsiteY105" fmla="*/ 120359 h 124231"/>
              <a:gd name="connsiteX106" fmla="*/ 87337 w 242650"/>
              <a:gd name="connsiteY106" fmla="*/ 124231 h 124231"/>
              <a:gd name="connsiteX107" fmla="*/ 101678 w 242650"/>
              <a:gd name="connsiteY107" fmla="*/ 119355 h 124231"/>
              <a:gd name="connsiteX108" fmla="*/ 103542 w 242650"/>
              <a:gd name="connsiteY108" fmla="*/ 118638 h 124231"/>
              <a:gd name="connsiteX109" fmla="*/ 110139 w 242650"/>
              <a:gd name="connsiteY109" fmla="*/ 115197 h 124231"/>
              <a:gd name="connsiteX110" fmla="*/ 105407 w 242650"/>
              <a:gd name="connsiteY110" fmla="*/ 112185 h 124231"/>
              <a:gd name="connsiteX111" fmla="*/ 102825 w 242650"/>
              <a:gd name="connsiteY111" fmla="*/ 113476 h 124231"/>
              <a:gd name="connsiteX112" fmla="*/ 99527 w 242650"/>
              <a:gd name="connsiteY112" fmla="*/ 110751 h 124231"/>
              <a:gd name="connsiteX113" fmla="*/ 95655 w 242650"/>
              <a:gd name="connsiteY113" fmla="*/ 107452 h 124231"/>
              <a:gd name="connsiteX114" fmla="*/ 89345 w 242650"/>
              <a:gd name="connsiteY114" fmla="*/ 107452 h 124231"/>
              <a:gd name="connsiteX115" fmla="*/ 82174 w 242650"/>
              <a:gd name="connsiteY115" fmla="*/ 107452 h 124231"/>
              <a:gd name="connsiteX116" fmla="*/ 78732 w 242650"/>
              <a:gd name="connsiteY116" fmla="*/ 107452 h 124231"/>
              <a:gd name="connsiteX117" fmla="*/ 77728 w 242650"/>
              <a:gd name="connsiteY117" fmla="*/ 106735 h 124231"/>
              <a:gd name="connsiteX118" fmla="*/ 77728 w 242650"/>
              <a:gd name="connsiteY118" fmla="*/ 105158 h 124231"/>
              <a:gd name="connsiteX119" fmla="*/ 80023 w 242650"/>
              <a:gd name="connsiteY119" fmla="*/ 102003 h 124231"/>
              <a:gd name="connsiteX120" fmla="*/ 101678 w 242650"/>
              <a:gd name="connsiteY120" fmla="*/ 104584 h 124231"/>
              <a:gd name="connsiteX121" fmla="*/ 107558 w 242650"/>
              <a:gd name="connsiteY121" fmla="*/ 102146 h 124231"/>
              <a:gd name="connsiteX122" fmla="*/ 108848 w 242650"/>
              <a:gd name="connsiteY122" fmla="*/ 100425 h 124231"/>
              <a:gd name="connsiteX123" fmla="*/ 107128 w 242650"/>
              <a:gd name="connsiteY123" fmla="*/ 94402 h 124231"/>
              <a:gd name="connsiteX124" fmla="*/ 109565 w 242650"/>
              <a:gd name="connsiteY124" fmla="*/ 94402 h 124231"/>
              <a:gd name="connsiteX125" fmla="*/ 121469 w 242650"/>
              <a:gd name="connsiteY125" fmla="*/ 94402 h 124231"/>
              <a:gd name="connsiteX126" fmla="*/ 124337 w 242650"/>
              <a:gd name="connsiteY126" fmla="*/ 94402 h 124231"/>
              <a:gd name="connsiteX127" fmla="*/ 124337 w 242650"/>
              <a:gd name="connsiteY127" fmla="*/ 93542 h 124231"/>
              <a:gd name="connsiteX128" fmla="*/ 121755 w 242650"/>
              <a:gd name="connsiteY128" fmla="*/ 90960 h 124231"/>
              <a:gd name="connsiteX129" fmla="*/ 128209 w 242650"/>
              <a:gd name="connsiteY129" fmla="*/ 88809 h 124231"/>
              <a:gd name="connsiteX130" fmla="*/ 124767 w 242650"/>
              <a:gd name="connsiteY130" fmla="*/ 85511 h 124231"/>
              <a:gd name="connsiteX131" fmla="*/ 127922 w 242650"/>
              <a:gd name="connsiteY131" fmla="*/ 85511 h 124231"/>
              <a:gd name="connsiteX132" fmla="*/ 131507 w 242650"/>
              <a:gd name="connsiteY132" fmla="*/ 85511 h 124231"/>
              <a:gd name="connsiteX133" fmla="*/ 132798 w 242650"/>
              <a:gd name="connsiteY133" fmla="*/ 84077 h 124231"/>
              <a:gd name="connsiteX134" fmla="*/ 131651 w 242650"/>
              <a:gd name="connsiteY134" fmla="*/ 81782 h 124231"/>
              <a:gd name="connsiteX135" fmla="*/ 127635 w 242650"/>
              <a:gd name="connsiteY135" fmla="*/ 80778 h 124231"/>
              <a:gd name="connsiteX136" fmla="*/ 124193 w 242650"/>
              <a:gd name="connsiteY136" fmla="*/ 80778 h 124231"/>
              <a:gd name="connsiteX137" fmla="*/ 109852 w 242650"/>
              <a:gd name="connsiteY137" fmla="*/ 79344 h 124231"/>
              <a:gd name="connsiteX138" fmla="*/ 108848 w 242650"/>
              <a:gd name="connsiteY138" fmla="*/ 78484 h 124231"/>
              <a:gd name="connsiteX139" fmla="*/ 115876 w 242650"/>
              <a:gd name="connsiteY139" fmla="*/ 76619 h 124231"/>
              <a:gd name="connsiteX140" fmla="*/ 111860 w 242650"/>
              <a:gd name="connsiteY140" fmla="*/ 72030 h 124231"/>
              <a:gd name="connsiteX141" fmla="*/ 115015 w 242650"/>
              <a:gd name="connsiteY141" fmla="*/ 69592 h 124231"/>
              <a:gd name="connsiteX142" fmla="*/ 117453 w 242650"/>
              <a:gd name="connsiteY142" fmla="*/ 69592 h 124231"/>
              <a:gd name="connsiteX143" fmla="*/ 120751 w 242650"/>
              <a:gd name="connsiteY143" fmla="*/ 71170 h 124231"/>
              <a:gd name="connsiteX144" fmla="*/ 126201 w 242650"/>
              <a:gd name="connsiteY144" fmla="*/ 70166 h 124231"/>
              <a:gd name="connsiteX145" fmla="*/ 145418 w 242650"/>
              <a:gd name="connsiteY145" fmla="*/ 68015 h 124231"/>
              <a:gd name="connsiteX146" fmla="*/ 145418 w 242650"/>
              <a:gd name="connsiteY146" fmla="*/ 64573 h 124231"/>
              <a:gd name="connsiteX147" fmla="*/ 145418 w 242650"/>
              <a:gd name="connsiteY147" fmla="*/ 64573 h 124231"/>
              <a:gd name="connsiteX148" fmla="*/ 160046 w 242650"/>
              <a:gd name="connsiteY148" fmla="*/ 63569 h 124231"/>
              <a:gd name="connsiteX149" fmla="*/ 163201 w 242650"/>
              <a:gd name="connsiteY149" fmla="*/ 62278 h 124231"/>
              <a:gd name="connsiteX150" fmla="*/ 167933 w 242650"/>
              <a:gd name="connsiteY150" fmla="*/ 57546 h 124231"/>
              <a:gd name="connsiteX151" fmla="*/ 165496 w 242650"/>
              <a:gd name="connsiteY151" fmla="*/ 55538 h 124231"/>
              <a:gd name="connsiteX152" fmla="*/ 171519 w 242650"/>
              <a:gd name="connsiteY152" fmla="*/ 54534 h 124231"/>
              <a:gd name="connsiteX153" fmla="*/ 171519 w 242650"/>
              <a:gd name="connsiteY153" fmla="*/ 52813 h 124231"/>
              <a:gd name="connsiteX154" fmla="*/ 181414 w 242650"/>
              <a:gd name="connsiteY154" fmla="*/ 47937 h 124231"/>
              <a:gd name="connsiteX155" fmla="*/ 183709 w 242650"/>
              <a:gd name="connsiteY155" fmla="*/ 46360 h 124231"/>
              <a:gd name="connsiteX156" fmla="*/ 204933 w 242650"/>
              <a:gd name="connsiteY156" fmla="*/ 35891 h 124231"/>
              <a:gd name="connsiteX157" fmla="*/ 212391 w 242650"/>
              <a:gd name="connsiteY157" fmla="*/ 33596 h 124231"/>
              <a:gd name="connsiteX158" fmla="*/ 213825 w 242650"/>
              <a:gd name="connsiteY158" fmla="*/ 30728 h 124231"/>
              <a:gd name="connsiteX159" fmla="*/ 204790 w 242650"/>
              <a:gd name="connsiteY159" fmla="*/ 31732 h 124231"/>
              <a:gd name="connsiteX160" fmla="*/ 182561 w 242650"/>
              <a:gd name="connsiteY160" fmla="*/ 35604 h 124231"/>
              <a:gd name="connsiteX161" fmla="*/ 185716 w 242650"/>
              <a:gd name="connsiteY161" fmla="*/ 33453 h 124231"/>
              <a:gd name="connsiteX162" fmla="*/ 199054 w 242650"/>
              <a:gd name="connsiteY162" fmla="*/ 28864 h 124231"/>
              <a:gd name="connsiteX163" fmla="*/ 201778 w 242650"/>
              <a:gd name="connsiteY163" fmla="*/ 28864 h 124231"/>
              <a:gd name="connsiteX164" fmla="*/ 217553 w 242650"/>
              <a:gd name="connsiteY164" fmla="*/ 26569 h 124231"/>
              <a:gd name="connsiteX165" fmla="*/ 218988 w 242650"/>
              <a:gd name="connsiteY165" fmla="*/ 26569 h 124231"/>
              <a:gd name="connsiteX166" fmla="*/ 242650 w 242650"/>
              <a:gd name="connsiteY166" fmla="*/ 16817 h 124231"/>
              <a:gd name="connsiteX167" fmla="*/ 242650 w 242650"/>
              <a:gd name="connsiteY167" fmla="*/ 15240 h 124231"/>
              <a:gd name="connsiteX168" fmla="*/ 239208 w 242650"/>
              <a:gd name="connsiteY168" fmla="*/ 13232 h 124231"/>
              <a:gd name="connsiteX169" fmla="*/ 231751 w 242650"/>
              <a:gd name="connsiteY169" fmla="*/ 11941 h 124231"/>
              <a:gd name="connsiteX170" fmla="*/ 229026 w 242650"/>
              <a:gd name="connsiteY170" fmla="*/ 11941 h 124231"/>
              <a:gd name="connsiteX171" fmla="*/ 225584 w 242650"/>
              <a:gd name="connsiteY171" fmla="*/ 9503 h 124231"/>
              <a:gd name="connsiteX172" fmla="*/ 222573 w 242650"/>
              <a:gd name="connsiteY172" fmla="*/ 6205 h 124231"/>
              <a:gd name="connsiteX173" fmla="*/ 214829 w 242650"/>
              <a:gd name="connsiteY173" fmla="*/ 5488 h 124231"/>
              <a:gd name="connsiteX174" fmla="*/ 213538 w 242650"/>
              <a:gd name="connsiteY174" fmla="*/ 5488 h 124231"/>
              <a:gd name="connsiteX175" fmla="*/ 200344 w 242650"/>
              <a:gd name="connsiteY175" fmla="*/ 7782 h 124231"/>
              <a:gd name="connsiteX176" fmla="*/ 191740 w 242650"/>
              <a:gd name="connsiteY176" fmla="*/ 8643 h 124231"/>
              <a:gd name="connsiteX177" fmla="*/ 196759 w 242650"/>
              <a:gd name="connsiteY177" fmla="*/ 4914 h 124231"/>
              <a:gd name="connsiteX178" fmla="*/ 174387 w 242650"/>
              <a:gd name="connsiteY178" fmla="*/ 182 h 124231"/>
              <a:gd name="connsiteX179" fmla="*/ 162627 w 242650"/>
              <a:gd name="connsiteY179" fmla="*/ 3193 h 124231"/>
              <a:gd name="connsiteX180" fmla="*/ 158755 w 242650"/>
              <a:gd name="connsiteY180" fmla="*/ 325 h 124231"/>
              <a:gd name="connsiteX181" fmla="*/ 147426 w 242650"/>
              <a:gd name="connsiteY181" fmla="*/ 3480 h 124231"/>
              <a:gd name="connsiteX182" fmla="*/ 148573 w 242650"/>
              <a:gd name="connsiteY182" fmla="*/ 6348 h 124231"/>
              <a:gd name="connsiteX183" fmla="*/ 142550 w 242650"/>
              <a:gd name="connsiteY183" fmla="*/ 4054 h 124231"/>
              <a:gd name="connsiteX184" fmla="*/ 135236 w 242650"/>
              <a:gd name="connsiteY184" fmla="*/ 1616 h 124231"/>
              <a:gd name="connsiteX185" fmla="*/ 121612 w 242650"/>
              <a:gd name="connsiteY185" fmla="*/ 1616 h 124231"/>
              <a:gd name="connsiteX186" fmla="*/ 117453 w 242650"/>
              <a:gd name="connsiteY186" fmla="*/ 1616 h 124231"/>
              <a:gd name="connsiteX187" fmla="*/ 128352 w 242650"/>
              <a:gd name="connsiteY187" fmla="*/ 9503 h 124231"/>
              <a:gd name="connsiteX188" fmla="*/ 128352 w 242650"/>
              <a:gd name="connsiteY188" fmla="*/ 10364 h 124231"/>
              <a:gd name="connsiteX189" fmla="*/ 126488 w 242650"/>
              <a:gd name="connsiteY189" fmla="*/ 10364 h 124231"/>
              <a:gd name="connsiteX190" fmla="*/ 119031 w 242650"/>
              <a:gd name="connsiteY190" fmla="*/ 6348 h 124231"/>
              <a:gd name="connsiteX191" fmla="*/ 111717 w 242650"/>
              <a:gd name="connsiteY191" fmla="*/ 4054 h 124231"/>
              <a:gd name="connsiteX192" fmla="*/ 100387 w 242650"/>
              <a:gd name="connsiteY192" fmla="*/ 3050 h 124231"/>
              <a:gd name="connsiteX193" fmla="*/ 95081 w 242650"/>
              <a:gd name="connsiteY193" fmla="*/ 4054 h 124231"/>
              <a:gd name="connsiteX194" fmla="*/ 95081 w 242650"/>
              <a:gd name="connsiteY194" fmla="*/ 8069 h 124231"/>
              <a:gd name="connsiteX195" fmla="*/ 85759 w 242650"/>
              <a:gd name="connsiteY195" fmla="*/ 6492 h 124231"/>
              <a:gd name="connsiteX196" fmla="*/ 87911 w 242650"/>
              <a:gd name="connsiteY196" fmla="*/ 10364 h 124231"/>
              <a:gd name="connsiteX197" fmla="*/ 82031 w 242650"/>
              <a:gd name="connsiteY197" fmla="*/ 10364 h 124231"/>
              <a:gd name="connsiteX198" fmla="*/ 78732 w 242650"/>
              <a:gd name="connsiteY198" fmla="*/ 10364 h 124231"/>
              <a:gd name="connsiteX199" fmla="*/ 73713 w 242650"/>
              <a:gd name="connsiteY199" fmla="*/ 14236 h 124231"/>
              <a:gd name="connsiteX200" fmla="*/ 75864 w 242650"/>
              <a:gd name="connsiteY200" fmla="*/ 15670 h 124231"/>
              <a:gd name="connsiteX201" fmla="*/ 84038 w 242650"/>
              <a:gd name="connsiteY201" fmla="*/ 18251 h 124231"/>
              <a:gd name="connsiteX202" fmla="*/ 88341 w 242650"/>
              <a:gd name="connsiteY202" fmla="*/ 21550 h 124231"/>
              <a:gd name="connsiteX203" fmla="*/ 71992 w 242650"/>
              <a:gd name="connsiteY203" fmla="*/ 17247 h 124231"/>
              <a:gd name="connsiteX204" fmla="*/ 73139 w 242650"/>
              <a:gd name="connsiteY204" fmla="*/ 21119 h 124231"/>
              <a:gd name="connsiteX205" fmla="*/ 70988 w 242650"/>
              <a:gd name="connsiteY205" fmla="*/ 21119 h 124231"/>
              <a:gd name="connsiteX206" fmla="*/ 56647 w 242650"/>
              <a:gd name="connsiteY206" fmla="*/ 14666 h 124231"/>
              <a:gd name="connsiteX207" fmla="*/ 54066 w 242650"/>
              <a:gd name="connsiteY207" fmla="*/ 13662 h 124231"/>
              <a:gd name="connsiteX208" fmla="*/ 50050 w 242650"/>
              <a:gd name="connsiteY208" fmla="*/ 15383 h 124231"/>
              <a:gd name="connsiteX209" fmla="*/ 46608 w 242650"/>
              <a:gd name="connsiteY209" fmla="*/ 17534 h 124231"/>
              <a:gd name="connsiteX210" fmla="*/ 42880 w 242650"/>
              <a:gd name="connsiteY210" fmla="*/ 19112 h 124231"/>
              <a:gd name="connsiteX211" fmla="*/ 48760 w 242650"/>
              <a:gd name="connsiteY211" fmla="*/ 20689 h 124231"/>
              <a:gd name="connsiteX212" fmla="*/ 48760 w 242650"/>
              <a:gd name="connsiteY212" fmla="*/ 23844 h 124231"/>
              <a:gd name="connsiteX213" fmla="*/ 38004 w 242650"/>
              <a:gd name="connsiteY213" fmla="*/ 22410 h 124231"/>
              <a:gd name="connsiteX214" fmla="*/ 35279 w 242650"/>
              <a:gd name="connsiteY214" fmla="*/ 22410 h 124231"/>
              <a:gd name="connsiteX215" fmla="*/ 21798 w 242650"/>
              <a:gd name="connsiteY215" fmla="*/ 23557 h 124231"/>
              <a:gd name="connsiteX216" fmla="*/ 15202 w 242650"/>
              <a:gd name="connsiteY216" fmla="*/ 25135 h 124231"/>
              <a:gd name="connsiteX217" fmla="*/ 0 w 242650"/>
              <a:gd name="connsiteY217" fmla="*/ 29294 h 124231"/>
              <a:gd name="connsiteX218" fmla="*/ 5450 w 242650"/>
              <a:gd name="connsiteY218" fmla="*/ 29581 h 124231"/>
              <a:gd name="connsiteX219" fmla="*/ 181988 w 242650"/>
              <a:gd name="connsiteY219" fmla="*/ 36177 h 124231"/>
              <a:gd name="connsiteX220" fmla="*/ 174961 w 242650"/>
              <a:gd name="connsiteY220" fmla="*/ 37468 h 124231"/>
              <a:gd name="connsiteX221" fmla="*/ 181988 w 242650"/>
              <a:gd name="connsiteY221" fmla="*/ 36177 h 124231"/>
              <a:gd name="connsiteX222" fmla="*/ 170658 w 242650"/>
              <a:gd name="connsiteY222" fmla="*/ 51666 h 124231"/>
              <a:gd name="connsiteX223" fmla="*/ 171519 w 242650"/>
              <a:gd name="connsiteY223" fmla="*/ 51666 h 124231"/>
              <a:gd name="connsiteX224" fmla="*/ 171519 w 242650"/>
              <a:gd name="connsiteY224" fmla="*/ 52670 h 124231"/>
              <a:gd name="connsiteX225" fmla="*/ 170802 w 242650"/>
              <a:gd name="connsiteY225" fmla="*/ 51809 h 124231"/>
              <a:gd name="connsiteX226" fmla="*/ 170658 w 242650"/>
              <a:gd name="connsiteY226" fmla="*/ 51666 h 124231"/>
              <a:gd name="connsiteX227" fmla="*/ 163344 w 242650"/>
              <a:gd name="connsiteY227" fmla="*/ 3050 h 124231"/>
              <a:gd name="connsiteX228" fmla="*/ 162054 w 242650"/>
              <a:gd name="connsiteY228" fmla="*/ 3050 h 124231"/>
              <a:gd name="connsiteX229" fmla="*/ 162054 w 242650"/>
              <a:gd name="connsiteY229" fmla="*/ 3050 h 12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242650" h="124231">
                <a:moveTo>
                  <a:pt x="5450" y="29581"/>
                </a:moveTo>
                <a:cubicBezTo>
                  <a:pt x="7221" y="28261"/>
                  <a:pt x="9418" y="27647"/>
                  <a:pt x="11616" y="27860"/>
                </a:cubicBezTo>
                <a:cubicBezTo>
                  <a:pt x="12528" y="28042"/>
                  <a:pt x="13402" y="28382"/>
                  <a:pt x="14198" y="28864"/>
                </a:cubicBezTo>
                <a:cubicBezTo>
                  <a:pt x="14198" y="30871"/>
                  <a:pt x="10899" y="30298"/>
                  <a:pt x="11186" y="33022"/>
                </a:cubicBezTo>
                <a:lnTo>
                  <a:pt x="25527" y="30298"/>
                </a:lnTo>
                <a:lnTo>
                  <a:pt x="27535" y="30298"/>
                </a:lnTo>
                <a:cubicBezTo>
                  <a:pt x="28199" y="30177"/>
                  <a:pt x="28879" y="30177"/>
                  <a:pt x="29543" y="30298"/>
                </a:cubicBezTo>
                <a:cubicBezTo>
                  <a:pt x="23481" y="30824"/>
                  <a:pt x="17794" y="33463"/>
                  <a:pt x="13481" y="37755"/>
                </a:cubicBezTo>
                <a:cubicBezTo>
                  <a:pt x="14915" y="37755"/>
                  <a:pt x="16062" y="39333"/>
                  <a:pt x="17353" y="39189"/>
                </a:cubicBezTo>
                <a:cubicBezTo>
                  <a:pt x="27368" y="39423"/>
                  <a:pt x="37366" y="38215"/>
                  <a:pt x="47039" y="35604"/>
                </a:cubicBezTo>
                <a:cubicBezTo>
                  <a:pt x="48877" y="35166"/>
                  <a:pt x="50747" y="34878"/>
                  <a:pt x="52632" y="34743"/>
                </a:cubicBezTo>
                <a:cubicBezTo>
                  <a:pt x="52632" y="34743"/>
                  <a:pt x="50911" y="36464"/>
                  <a:pt x="49907" y="37181"/>
                </a:cubicBezTo>
                <a:cubicBezTo>
                  <a:pt x="48903" y="37898"/>
                  <a:pt x="49907" y="37898"/>
                  <a:pt x="49190" y="38329"/>
                </a:cubicBezTo>
                <a:lnTo>
                  <a:pt x="50911" y="38329"/>
                </a:lnTo>
                <a:lnTo>
                  <a:pt x="55643" y="38329"/>
                </a:lnTo>
                <a:cubicBezTo>
                  <a:pt x="54282" y="39453"/>
                  <a:pt x="52431" y="39780"/>
                  <a:pt x="50767" y="39189"/>
                </a:cubicBezTo>
                <a:cubicBezTo>
                  <a:pt x="49907" y="42057"/>
                  <a:pt x="46895" y="42057"/>
                  <a:pt x="45031" y="43922"/>
                </a:cubicBezTo>
                <a:cubicBezTo>
                  <a:pt x="43166" y="45786"/>
                  <a:pt x="42449" y="45212"/>
                  <a:pt x="43023" y="47937"/>
                </a:cubicBezTo>
                <a:cubicBezTo>
                  <a:pt x="47756" y="47937"/>
                  <a:pt x="52632" y="48941"/>
                  <a:pt x="57364" y="48941"/>
                </a:cubicBezTo>
                <a:cubicBezTo>
                  <a:pt x="60446" y="49117"/>
                  <a:pt x="63373" y="47571"/>
                  <a:pt x="64965" y="44926"/>
                </a:cubicBezTo>
                <a:lnTo>
                  <a:pt x="76868" y="44926"/>
                </a:lnTo>
                <a:cubicBezTo>
                  <a:pt x="76868" y="47364"/>
                  <a:pt x="72852" y="45929"/>
                  <a:pt x="72135" y="48511"/>
                </a:cubicBezTo>
                <a:cubicBezTo>
                  <a:pt x="80011" y="48314"/>
                  <a:pt x="87806" y="46863"/>
                  <a:pt x="95224" y="44208"/>
                </a:cubicBezTo>
                <a:cubicBezTo>
                  <a:pt x="96547" y="43610"/>
                  <a:pt x="97723" y="42730"/>
                  <a:pt x="98666" y="41627"/>
                </a:cubicBezTo>
                <a:cubicBezTo>
                  <a:pt x="102378" y="37452"/>
                  <a:pt x="107469" y="34753"/>
                  <a:pt x="113007" y="34026"/>
                </a:cubicBezTo>
                <a:lnTo>
                  <a:pt x="115589" y="33309"/>
                </a:lnTo>
                <a:lnTo>
                  <a:pt x="115589" y="34887"/>
                </a:lnTo>
                <a:cubicBezTo>
                  <a:pt x="114585" y="34887"/>
                  <a:pt x="113868" y="34887"/>
                  <a:pt x="112864" y="34887"/>
                </a:cubicBezTo>
                <a:cubicBezTo>
                  <a:pt x="112864" y="37325"/>
                  <a:pt x="109565" y="37038"/>
                  <a:pt x="107988" y="38329"/>
                </a:cubicBezTo>
                <a:cubicBezTo>
                  <a:pt x="106410" y="39619"/>
                  <a:pt x="104690" y="40193"/>
                  <a:pt x="104546" y="42631"/>
                </a:cubicBezTo>
                <a:cubicBezTo>
                  <a:pt x="109422" y="42631"/>
                  <a:pt x="114441" y="41484"/>
                  <a:pt x="118887" y="43922"/>
                </a:cubicBezTo>
                <a:cubicBezTo>
                  <a:pt x="116633" y="44512"/>
                  <a:pt x="114328" y="44897"/>
                  <a:pt x="112003" y="45069"/>
                </a:cubicBezTo>
                <a:cubicBezTo>
                  <a:pt x="108992" y="45069"/>
                  <a:pt x="105980" y="45929"/>
                  <a:pt x="102825" y="46503"/>
                </a:cubicBezTo>
                <a:cubicBezTo>
                  <a:pt x="102825" y="46503"/>
                  <a:pt x="102825" y="46503"/>
                  <a:pt x="102825" y="47364"/>
                </a:cubicBezTo>
                <a:lnTo>
                  <a:pt x="106124" y="48654"/>
                </a:lnTo>
                <a:cubicBezTo>
                  <a:pt x="100470" y="50303"/>
                  <a:pt x="94649" y="51314"/>
                  <a:pt x="88771" y="51666"/>
                </a:cubicBezTo>
                <a:cubicBezTo>
                  <a:pt x="83321" y="52957"/>
                  <a:pt x="77442" y="52813"/>
                  <a:pt x="71562" y="54247"/>
                </a:cubicBezTo>
                <a:cubicBezTo>
                  <a:pt x="73000" y="56558"/>
                  <a:pt x="75252" y="58245"/>
                  <a:pt x="77872" y="58980"/>
                </a:cubicBezTo>
                <a:cubicBezTo>
                  <a:pt x="79449" y="58980"/>
                  <a:pt x="81170" y="59984"/>
                  <a:pt x="81744" y="61705"/>
                </a:cubicBezTo>
                <a:cubicBezTo>
                  <a:pt x="82318" y="63425"/>
                  <a:pt x="85186" y="64860"/>
                  <a:pt x="87624" y="65146"/>
                </a:cubicBezTo>
                <a:cubicBezTo>
                  <a:pt x="90062" y="65433"/>
                  <a:pt x="91639" y="65146"/>
                  <a:pt x="93504" y="65146"/>
                </a:cubicBezTo>
                <a:cubicBezTo>
                  <a:pt x="89098" y="68204"/>
                  <a:pt x="83171" y="67850"/>
                  <a:pt x="79163" y="64286"/>
                </a:cubicBezTo>
                <a:cubicBezTo>
                  <a:pt x="74667" y="61089"/>
                  <a:pt x="69862" y="58352"/>
                  <a:pt x="64821" y="56112"/>
                </a:cubicBezTo>
                <a:cubicBezTo>
                  <a:pt x="63493" y="55571"/>
                  <a:pt x="62091" y="55232"/>
                  <a:pt x="60663" y="55108"/>
                </a:cubicBezTo>
                <a:cubicBezTo>
                  <a:pt x="56073" y="55108"/>
                  <a:pt x="51628" y="55108"/>
                  <a:pt x="46322" y="55108"/>
                </a:cubicBezTo>
                <a:cubicBezTo>
                  <a:pt x="45183" y="54907"/>
                  <a:pt x="44018" y="54907"/>
                  <a:pt x="42880" y="55108"/>
                </a:cubicBezTo>
                <a:cubicBezTo>
                  <a:pt x="42048" y="55714"/>
                  <a:pt x="41866" y="56882"/>
                  <a:pt x="42472" y="57712"/>
                </a:cubicBezTo>
                <a:cubicBezTo>
                  <a:pt x="42587" y="57868"/>
                  <a:pt x="42723" y="58006"/>
                  <a:pt x="42880" y="58119"/>
                </a:cubicBezTo>
                <a:cubicBezTo>
                  <a:pt x="42880" y="58119"/>
                  <a:pt x="44601" y="58119"/>
                  <a:pt x="45461" y="59123"/>
                </a:cubicBezTo>
                <a:cubicBezTo>
                  <a:pt x="46322" y="60127"/>
                  <a:pt x="45461" y="59123"/>
                  <a:pt x="45461" y="59984"/>
                </a:cubicBezTo>
                <a:cubicBezTo>
                  <a:pt x="45461" y="60844"/>
                  <a:pt x="42880" y="60701"/>
                  <a:pt x="43740" y="62852"/>
                </a:cubicBezTo>
                <a:cubicBezTo>
                  <a:pt x="45111" y="63500"/>
                  <a:pt x="46557" y="63982"/>
                  <a:pt x="48042" y="64286"/>
                </a:cubicBezTo>
                <a:cubicBezTo>
                  <a:pt x="51149" y="64709"/>
                  <a:pt x="54000" y="66236"/>
                  <a:pt x="56073" y="68588"/>
                </a:cubicBezTo>
                <a:cubicBezTo>
                  <a:pt x="58314" y="70714"/>
                  <a:pt x="60658" y="72723"/>
                  <a:pt x="63101" y="74611"/>
                </a:cubicBezTo>
                <a:cubicBezTo>
                  <a:pt x="63101" y="74611"/>
                  <a:pt x="63101" y="75472"/>
                  <a:pt x="63101" y="75902"/>
                </a:cubicBezTo>
                <a:lnTo>
                  <a:pt x="58225" y="75902"/>
                </a:lnTo>
                <a:cubicBezTo>
                  <a:pt x="58225" y="76763"/>
                  <a:pt x="59085" y="77336"/>
                  <a:pt x="59372" y="77336"/>
                </a:cubicBezTo>
                <a:lnTo>
                  <a:pt x="71275" y="79344"/>
                </a:lnTo>
                <a:cubicBezTo>
                  <a:pt x="73427" y="79879"/>
                  <a:pt x="75705" y="79518"/>
                  <a:pt x="77585" y="78340"/>
                </a:cubicBezTo>
                <a:lnTo>
                  <a:pt x="80310" y="77623"/>
                </a:lnTo>
                <a:cubicBezTo>
                  <a:pt x="79449" y="80635"/>
                  <a:pt x="79449" y="80635"/>
                  <a:pt x="78589" y="80778"/>
                </a:cubicBezTo>
                <a:cubicBezTo>
                  <a:pt x="77728" y="80922"/>
                  <a:pt x="74430" y="80778"/>
                  <a:pt x="72566" y="81639"/>
                </a:cubicBezTo>
                <a:lnTo>
                  <a:pt x="74860" y="85511"/>
                </a:lnTo>
                <a:cubicBezTo>
                  <a:pt x="68255" y="82067"/>
                  <a:pt x="60941" y="80202"/>
                  <a:pt x="53492" y="80061"/>
                </a:cubicBezTo>
                <a:cubicBezTo>
                  <a:pt x="46247" y="78898"/>
                  <a:pt x="38982" y="82027"/>
                  <a:pt x="34849" y="88092"/>
                </a:cubicBezTo>
                <a:cubicBezTo>
                  <a:pt x="34011" y="88977"/>
                  <a:pt x="34011" y="90362"/>
                  <a:pt x="34849" y="91247"/>
                </a:cubicBezTo>
                <a:cubicBezTo>
                  <a:pt x="35709" y="91247"/>
                  <a:pt x="36570" y="92394"/>
                  <a:pt x="37430" y="92251"/>
                </a:cubicBezTo>
                <a:cubicBezTo>
                  <a:pt x="38291" y="92108"/>
                  <a:pt x="43023" y="90673"/>
                  <a:pt x="45318" y="93542"/>
                </a:cubicBezTo>
                <a:cubicBezTo>
                  <a:pt x="46917" y="93196"/>
                  <a:pt x="48497" y="92766"/>
                  <a:pt x="50050" y="92251"/>
                </a:cubicBezTo>
                <a:cubicBezTo>
                  <a:pt x="51484" y="92251"/>
                  <a:pt x="52201" y="89956"/>
                  <a:pt x="54066" y="89813"/>
                </a:cubicBezTo>
                <a:cubicBezTo>
                  <a:pt x="54066" y="93398"/>
                  <a:pt x="51771" y="94545"/>
                  <a:pt x="50194" y="96553"/>
                </a:cubicBezTo>
                <a:cubicBezTo>
                  <a:pt x="50805" y="99072"/>
                  <a:pt x="52634" y="101117"/>
                  <a:pt x="55070" y="102003"/>
                </a:cubicBezTo>
                <a:cubicBezTo>
                  <a:pt x="57619" y="102572"/>
                  <a:pt x="60264" y="102572"/>
                  <a:pt x="62814" y="102003"/>
                </a:cubicBezTo>
                <a:cubicBezTo>
                  <a:pt x="64104" y="102003"/>
                  <a:pt x="65252" y="102003"/>
                  <a:pt x="66542" y="102003"/>
                </a:cubicBezTo>
                <a:cubicBezTo>
                  <a:pt x="67833" y="102003"/>
                  <a:pt x="66542" y="100999"/>
                  <a:pt x="66542" y="100569"/>
                </a:cubicBezTo>
                <a:cubicBezTo>
                  <a:pt x="67977" y="97270"/>
                  <a:pt x="68120" y="97127"/>
                  <a:pt x="72709" y="94689"/>
                </a:cubicBezTo>
                <a:cubicBezTo>
                  <a:pt x="70845" y="98704"/>
                  <a:pt x="71418" y="99421"/>
                  <a:pt x="67259" y="102720"/>
                </a:cubicBezTo>
                <a:lnTo>
                  <a:pt x="63244" y="102720"/>
                </a:lnTo>
                <a:cubicBezTo>
                  <a:pt x="64535" y="104441"/>
                  <a:pt x="63244" y="104011"/>
                  <a:pt x="63244" y="104728"/>
                </a:cubicBezTo>
                <a:cubicBezTo>
                  <a:pt x="60769" y="105052"/>
                  <a:pt x="58262" y="105052"/>
                  <a:pt x="55787" y="104728"/>
                </a:cubicBezTo>
                <a:cubicBezTo>
                  <a:pt x="51915" y="104728"/>
                  <a:pt x="47899" y="104728"/>
                  <a:pt x="45174" y="100138"/>
                </a:cubicBezTo>
                <a:cubicBezTo>
                  <a:pt x="42449" y="95549"/>
                  <a:pt x="35422" y="94402"/>
                  <a:pt x="28395" y="98131"/>
                </a:cubicBezTo>
                <a:cubicBezTo>
                  <a:pt x="29623" y="99532"/>
                  <a:pt x="30681" y="101072"/>
                  <a:pt x="31550" y="102720"/>
                </a:cubicBezTo>
                <a:cubicBezTo>
                  <a:pt x="32554" y="104871"/>
                  <a:pt x="36139" y="102720"/>
                  <a:pt x="36713" y="106305"/>
                </a:cubicBezTo>
                <a:cubicBezTo>
                  <a:pt x="35422" y="107022"/>
                  <a:pt x="33845" y="108743"/>
                  <a:pt x="32698" y="108456"/>
                </a:cubicBezTo>
                <a:cubicBezTo>
                  <a:pt x="27601" y="108595"/>
                  <a:pt x="22639" y="110134"/>
                  <a:pt x="18357" y="112902"/>
                </a:cubicBezTo>
                <a:cubicBezTo>
                  <a:pt x="18196" y="113996"/>
                  <a:pt x="18196" y="115106"/>
                  <a:pt x="18357" y="116200"/>
                </a:cubicBezTo>
                <a:cubicBezTo>
                  <a:pt x="18665" y="117252"/>
                  <a:pt x="19261" y="118195"/>
                  <a:pt x="20077" y="118925"/>
                </a:cubicBezTo>
                <a:cubicBezTo>
                  <a:pt x="21147" y="119595"/>
                  <a:pt x="22557" y="119274"/>
                  <a:pt x="23232" y="118208"/>
                </a:cubicBezTo>
                <a:lnTo>
                  <a:pt x="25527" y="115627"/>
                </a:lnTo>
                <a:lnTo>
                  <a:pt x="27965" y="120359"/>
                </a:lnTo>
                <a:lnTo>
                  <a:pt x="32984" y="120359"/>
                </a:lnTo>
                <a:cubicBezTo>
                  <a:pt x="33845" y="120359"/>
                  <a:pt x="34849" y="119355"/>
                  <a:pt x="35566" y="119642"/>
                </a:cubicBezTo>
                <a:cubicBezTo>
                  <a:pt x="36283" y="119929"/>
                  <a:pt x="40011" y="119642"/>
                  <a:pt x="42306" y="119642"/>
                </a:cubicBezTo>
                <a:cubicBezTo>
                  <a:pt x="44624" y="120047"/>
                  <a:pt x="46885" y="120719"/>
                  <a:pt x="49046" y="121650"/>
                </a:cubicBezTo>
                <a:cubicBezTo>
                  <a:pt x="50478" y="121793"/>
                  <a:pt x="51919" y="121793"/>
                  <a:pt x="53349" y="121650"/>
                </a:cubicBezTo>
                <a:cubicBezTo>
                  <a:pt x="53349" y="121650"/>
                  <a:pt x="53349" y="121650"/>
                  <a:pt x="54353" y="121650"/>
                </a:cubicBezTo>
                <a:lnTo>
                  <a:pt x="54353" y="119069"/>
                </a:lnTo>
                <a:cubicBezTo>
                  <a:pt x="56532" y="119948"/>
                  <a:pt x="59009" y="119680"/>
                  <a:pt x="60949" y="118352"/>
                </a:cubicBezTo>
                <a:cubicBezTo>
                  <a:pt x="64104" y="120790"/>
                  <a:pt x="67833" y="118352"/>
                  <a:pt x="71275" y="120216"/>
                </a:cubicBezTo>
                <a:cubicBezTo>
                  <a:pt x="74717" y="122080"/>
                  <a:pt x="74430" y="120216"/>
                  <a:pt x="75864" y="117491"/>
                </a:cubicBezTo>
                <a:cubicBezTo>
                  <a:pt x="75864" y="117491"/>
                  <a:pt x="75864" y="116487"/>
                  <a:pt x="74573" y="116487"/>
                </a:cubicBezTo>
                <a:lnTo>
                  <a:pt x="74573" y="116487"/>
                </a:lnTo>
                <a:lnTo>
                  <a:pt x="75864" y="116487"/>
                </a:lnTo>
                <a:cubicBezTo>
                  <a:pt x="77872" y="118208"/>
                  <a:pt x="79449" y="120359"/>
                  <a:pt x="82604" y="119355"/>
                </a:cubicBezTo>
                <a:cubicBezTo>
                  <a:pt x="83799" y="119178"/>
                  <a:pt x="85011" y="119546"/>
                  <a:pt x="85903" y="120359"/>
                </a:cubicBezTo>
                <a:cubicBezTo>
                  <a:pt x="86763" y="121220"/>
                  <a:pt x="86763" y="122797"/>
                  <a:pt x="87337" y="124231"/>
                </a:cubicBezTo>
                <a:cubicBezTo>
                  <a:pt x="92500" y="122797"/>
                  <a:pt x="98093" y="123371"/>
                  <a:pt x="101678" y="119355"/>
                </a:cubicBezTo>
                <a:cubicBezTo>
                  <a:pt x="102168" y="118861"/>
                  <a:pt x="102847" y="118600"/>
                  <a:pt x="103542" y="118638"/>
                </a:cubicBezTo>
                <a:cubicBezTo>
                  <a:pt x="107271" y="119929"/>
                  <a:pt x="108275" y="116917"/>
                  <a:pt x="110139" y="115197"/>
                </a:cubicBezTo>
                <a:cubicBezTo>
                  <a:pt x="107988" y="111324"/>
                  <a:pt x="107845" y="111181"/>
                  <a:pt x="105407" y="112185"/>
                </a:cubicBezTo>
                <a:cubicBezTo>
                  <a:pt x="102969" y="113189"/>
                  <a:pt x="103686" y="113189"/>
                  <a:pt x="102825" y="113476"/>
                </a:cubicBezTo>
                <a:cubicBezTo>
                  <a:pt x="101965" y="113762"/>
                  <a:pt x="99814" y="112328"/>
                  <a:pt x="99527" y="110751"/>
                </a:cubicBezTo>
                <a:cubicBezTo>
                  <a:pt x="99240" y="109173"/>
                  <a:pt x="98093" y="106592"/>
                  <a:pt x="95655" y="107452"/>
                </a:cubicBezTo>
                <a:cubicBezTo>
                  <a:pt x="93574" y="107881"/>
                  <a:pt x="91426" y="107881"/>
                  <a:pt x="89345" y="107452"/>
                </a:cubicBezTo>
                <a:cubicBezTo>
                  <a:pt x="86960" y="107237"/>
                  <a:pt x="84559" y="107237"/>
                  <a:pt x="82174" y="107452"/>
                </a:cubicBezTo>
                <a:cubicBezTo>
                  <a:pt x="81028" y="107384"/>
                  <a:pt x="79878" y="107384"/>
                  <a:pt x="78732" y="107452"/>
                </a:cubicBezTo>
                <a:cubicBezTo>
                  <a:pt x="78732" y="107452"/>
                  <a:pt x="77728" y="107452"/>
                  <a:pt x="77728" y="106735"/>
                </a:cubicBezTo>
                <a:cubicBezTo>
                  <a:pt x="77654" y="106212"/>
                  <a:pt x="77654" y="105681"/>
                  <a:pt x="77728" y="105158"/>
                </a:cubicBezTo>
                <a:cubicBezTo>
                  <a:pt x="80597" y="105158"/>
                  <a:pt x="77728" y="102003"/>
                  <a:pt x="80023" y="102003"/>
                </a:cubicBezTo>
                <a:cubicBezTo>
                  <a:pt x="86793" y="105109"/>
                  <a:pt x="94367" y="106013"/>
                  <a:pt x="101678" y="104584"/>
                </a:cubicBezTo>
                <a:cubicBezTo>
                  <a:pt x="103820" y="104313"/>
                  <a:pt x="105851" y="103471"/>
                  <a:pt x="107558" y="102146"/>
                </a:cubicBezTo>
                <a:cubicBezTo>
                  <a:pt x="108022" y="101598"/>
                  <a:pt x="108453" y="101025"/>
                  <a:pt x="108848" y="100425"/>
                </a:cubicBezTo>
                <a:lnTo>
                  <a:pt x="107128" y="94402"/>
                </a:lnTo>
                <a:cubicBezTo>
                  <a:pt x="107929" y="94219"/>
                  <a:pt x="108764" y="94219"/>
                  <a:pt x="109565" y="94402"/>
                </a:cubicBezTo>
                <a:cubicBezTo>
                  <a:pt x="113429" y="95693"/>
                  <a:pt x="117605" y="95693"/>
                  <a:pt x="121469" y="94402"/>
                </a:cubicBezTo>
                <a:cubicBezTo>
                  <a:pt x="122329" y="94402"/>
                  <a:pt x="123333" y="94402"/>
                  <a:pt x="124337" y="94402"/>
                </a:cubicBezTo>
                <a:cubicBezTo>
                  <a:pt x="125341" y="94402"/>
                  <a:pt x="124337" y="94402"/>
                  <a:pt x="124337" y="93542"/>
                </a:cubicBezTo>
                <a:cubicBezTo>
                  <a:pt x="124337" y="92681"/>
                  <a:pt x="121325" y="93542"/>
                  <a:pt x="121755" y="90960"/>
                </a:cubicBezTo>
                <a:cubicBezTo>
                  <a:pt x="122186" y="88379"/>
                  <a:pt x="126775" y="90960"/>
                  <a:pt x="128209" y="88809"/>
                </a:cubicBezTo>
                <a:lnTo>
                  <a:pt x="124767" y="85511"/>
                </a:lnTo>
                <a:lnTo>
                  <a:pt x="127922" y="85511"/>
                </a:lnTo>
                <a:cubicBezTo>
                  <a:pt x="129117" y="85579"/>
                  <a:pt x="130313" y="85579"/>
                  <a:pt x="131507" y="85511"/>
                </a:cubicBezTo>
                <a:cubicBezTo>
                  <a:pt x="132140" y="85263"/>
                  <a:pt x="132619" y="84732"/>
                  <a:pt x="132798" y="84077"/>
                </a:cubicBezTo>
                <a:cubicBezTo>
                  <a:pt x="132798" y="83359"/>
                  <a:pt x="132798" y="82069"/>
                  <a:pt x="131651" y="81782"/>
                </a:cubicBezTo>
                <a:cubicBezTo>
                  <a:pt x="130381" y="81213"/>
                  <a:pt x="129022" y="80873"/>
                  <a:pt x="127635" y="80778"/>
                </a:cubicBezTo>
                <a:cubicBezTo>
                  <a:pt x="126488" y="80778"/>
                  <a:pt x="124910" y="80778"/>
                  <a:pt x="124193" y="80778"/>
                </a:cubicBezTo>
                <a:cubicBezTo>
                  <a:pt x="119814" y="78349"/>
                  <a:pt x="114626" y="77830"/>
                  <a:pt x="109852" y="79344"/>
                </a:cubicBezTo>
                <a:cubicBezTo>
                  <a:pt x="109852" y="79344"/>
                  <a:pt x="109852" y="79344"/>
                  <a:pt x="108848" y="78484"/>
                </a:cubicBezTo>
                <a:cubicBezTo>
                  <a:pt x="110713" y="76189"/>
                  <a:pt x="114011" y="78484"/>
                  <a:pt x="115876" y="76619"/>
                </a:cubicBezTo>
                <a:cubicBezTo>
                  <a:pt x="114872" y="74898"/>
                  <a:pt x="111717" y="75042"/>
                  <a:pt x="111860" y="72030"/>
                </a:cubicBezTo>
                <a:cubicBezTo>
                  <a:pt x="112848" y="71140"/>
                  <a:pt x="113904" y="70324"/>
                  <a:pt x="115015" y="69592"/>
                </a:cubicBezTo>
                <a:cubicBezTo>
                  <a:pt x="115732" y="69592"/>
                  <a:pt x="117453" y="69592"/>
                  <a:pt x="117453" y="69592"/>
                </a:cubicBezTo>
                <a:cubicBezTo>
                  <a:pt x="117453" y="69592"/>
                  <a:pt x="119461" y="71456"/>
                  <a:pt x="120751" y="71170"/>
                </a:cubicBezTo>
                <a:cubicBezTo>
                  <a:pt x="122464" y="70411"/>
                  <a:pt x="124331" y="70067"/>
                  <a:pt x="126201" y="70166"/>
                </a:cubicBezTo>
                <a:cubicBezTo>
                  <a:pt x="132688" y="70827"/>
                  <a:pt x="139238" y="70093"/>
                  <a:pt x="145418" y="68015"/>
                </a:cubicBezTo>
                <a:cubicBezTo>
                  <a:pt x="145333" y="66869"/>
                  <a:pt x="145333" y="65719"/>
                  <a:pt x="145418" y="64573"/>
                </a:cubicBezTo>
                <a:lnTo>
                  <a:pt x="145418" y="64573"/>
                </a:lnTo>
                <a:cubicBezTo>
                  <a:pt x="150222" y="66285"/>
                  <a:pt x="155521" y="65921"/>
                  <a:pt x="160046" y="63569"/>
                </a:cubicBezTo>
                <a:cubicBezTo>
                  <a:pt x="161193" y="63569"/>
                  <a:pt x="163201" y="62708"/>
                  <a:pt x="163201" y="62278"/>
                </a:cubicBezTo>
                <a:cubicBezTo>
                  <a:pt x="163201" y="58693"/>
                  <a:pt x="166930" y="59697"/>
                  <a:pt x="167933" y="57546"/>
                </a:cubicBezTo>
                <a:lnTo>
                  <a:pt x="165496" y="55538"/>
                </a:lnTo>
                <a:lnTo>
                  <a:pt x="171519" y="54534"/>
                </a:lnTo>
                <a:cubicBezTo>
                  <a:pt x="171519" y="54534"/>
                  <a:pt x="171519" y="53387"/>
                  <a:pt x="171519" y="52813"/>
                </a:cubicBezTo>
                <a:cubicBezTo>
                  <a:pt x="175282" y="52383"/>
                  <a:pt x="178780" y="50660"/>
                  <a:pt x="181414" y="47937"/>
                </a:cubicBezTo>
                <a:cubicBezTo>
                  <a:pt x="182058" y="47255"/>
                  <a:pt x="182840" y="46717"/>
                  <a:pt x="183709" y="46360"/>
                </a:cubicBezTo>
                <a:lnTo>
                  <a:pt x="204933" y="35891"/>
                </a:lnTo>
                <a:cubicBezTo>
                  <a:pt x="207228" y="34887"/>
                  <a:pt x="209809" y="34457"/>
                  <a:pt x="212391" y="33596"/>
                </a:cubicBezTo>
                <a:cubicBezTo>
                  <a:pt x="214972" y="32736"/>
                  <a:pt x="214685" y="32879"/>
                  <a:pt x="213825" y="30728"/>
                </a:cubicBezTo>
                <a:lnTo>
                  <a:pt x="204790" y="31732"/>
                </a:lnTo>
                <a:lnTo>
                  <a:pt x="182561" y="35604"/>
                </a:lnTo>
                <a:cubicBezTo>
                  <a:pt x="182561" y="34170"/>
                  <a:pt x="184426" y="33883"/>
                  <a:pt x="185716" y="33453"/>
                </a:cubicBezTo>
                <a:cubicBezTo>
                  <a:pt x="190162" y="31875"/>
                  <a:pt x="195181" y="32449"/>
                  <a:pt x="199054" y="28864"/>
                </a:cubicBezTo>
                <a:cubicBezTo>
                  <a:pt x="199934" y="28547"/>
                  <a:pt x="200898" y="28547"/>
                  <a:pt x="201778" y="28864"/>
                </a:cubicBezTo>
                <a:cubicBezTo>
                  <a:pt x="207084" y="28864"/>
                  <a:pt x="211960" y="24561"/>
                  <a:pt x="217553" y="26569"/>
                </a:cubicBezTo>
                <a:cubicBezTo>
                  <a:pt x="217553" y="26569"/>
                  <a:pt x="218557" y="26569"/>
                  <a:pt x="218988" y="26569"/>
                </a:cubicBezTo>
                <a:cubicBezTo>
                  <a:pt x="227301" y="24467"/>
                  <a:pt x="235270" y="21183"/>
                  <a:pt x="242650" y="16817"/>
                </a:cubicBezTo>
                <a:cubicBezTo>
                  <a:pt x="242650" y="16817"/>
                  <a:pt x="242650" y="15957"/>
                  <a:pt x="242650" y="15240"/>
                </a:cubicBezTo>
                <a:cubicBezTo>
                  <a:pt x="241622" y="14383"/>
                  <a:pt x="240459" y="13705"/>
                  <a:pt x="239208" y="13232"/>
                </a:cubicBezTo>
                <a:cubicBezTo>
                  <a:pt x="236747" y="12671"/>
                  <a:pt x="234258" y="12239"/>
                  <a:pt x="231751" y="11941"/>
                </a:cubicBezTo>
                <a:cubicBezTo>
                  <a:pt x="230856" y="12161"/>
                  <a:pt x="229921" y="12161"/>
                  <a:pt x="229026" y="11941"/>
                </a:cubicBezTo>
                <a:cubicBezTo>
                  <a:pt x="227740" y="11346"/>
                  <a:pt x="226574" y="10519"/>
                  <a:pt x="225584" y="9503"/>
                </a:cubicBezTo>
                <a:cubicBezTo>
                  <a:pt x="224503" y="8476"/>
                  <a:pt x="223496" y="7375"/>
                  <a:pt x="222573" y="6205"/>
                </a:cubicBezTo>
                <a:cubicBezTo>
                  <a:pt x="219979" y="6750"/>
                  <a:pt x="217280" y="6499"/>
                  <a:pt x="214829" y="5488"/>
                </a:cubicBezTo>
                <a:cubicBezTo>
                  <a:pt x="214829" y="5488"/>
                  <a:pt x="213825" y="5488"/>
                  <a:pt x="213538" y="5488"/>
                </a:cubicBezTo>
                <a:cubicBezTo>
                  <a:pt x="209379" y="7209"/>
                  <a:pt x="204503" y="5488"/>
                  <a:pt x="200344" y="7782"/>
                </a:cubicBezTo>
                <a:cubicBezTo>
                  <a:pt x="197740" y="9314"/>
                  <a:pt x="194595" y="9628"/>
                  <a:pt x="191740" y="8643"/>
                </a:cubicBezTo>
                <a:cubicBezTo>
                  <a:pt x="193174" y="6635"/>
                  <a:pt x="196329" y="7495"/>
                  <a:pt x="196759" y="4914"/>
                </a:cubicBezTo>
                <a:cubicBezTo>
                  <a:pt x="189174" y="4019"/>
                  <a:pt x="181685" y="2434"/>
                  <a:pt x="174387" y="182"/>
                </a:cubicBezTo>
                <a:cubicBezTo>
                  <a:pt x="170371" y="182"/>
                  <a:pt x="165639" y="-1109"/>
                  <a:pt x="162627" y="3193"/>
                </a:cubicBezTo>
                <a:lnTo>
                  <a:pt x="158755" y="325"/>
                </a:lnTo>
                <a:cubicBezTo>
                  <a:pt x="154883" y="1472"/>
                  <a:pt x="150437" y="325"/>
                  <a:pt x="147426" y="3480"/>
                </a:cubicBezTo>
                <a:lnTo>
                  <a:pt x="148573" y="6348"/>
                </a:lnTo>
                <a:cubicBezTo>
                  <a:pt x="146352" y="6350"/>
                  <a:pt x="144208" y="5534"/>
                  <a:pt x="142550" y="4054"/>
                </a:cubicBezTo>
                <a:cubicBezTo>
                  <a:pt x="140472" y="2412"/>
                  <a:pt x="137883" y="1548"/>
                  <a:pt x="135236" y="1616"/>
                </a:cubicBezTo>
                <a:lnTo>
                  <a:pt x="121612" y="1616"/>
                </a:lnTo>
                <a:lnTo>
                  <a:pt x="117453" y="1616"/>
                </a:lnTo>
                <a:lnTo>
                  <a:pt x="128352" y="9503"/>
                </a:lnTo>
                <a:cubicBezTo>
                  <a:pt x="128352" y="9503"/>
                  <a:pt x="128352" y="9503"/>
                  <a:pt x="128352" y="10364"/>
                </a:cubicBezTo>
                <a:cubicBezTo>
                  <a:pt x="128352" y="11224"/>
                  <a:pt x="126918" y="10364"/>
                  <a:pt x="126488" y="10364"/>
                </a:cubicBezTo>
                <a:cubicBezTo>
                  <a:pt x="123885" y="9254"/>
                  <a:pt x="121390" y="7910"/>
                  <a:pt x="119031" y="6348"/>
                </a:cubicBezTo>
                <a:cubicBezTo>
                  <a:pt x="117000" y="4632"/>
                  <a:pt x="114364" y="3804"/>
                  <a:pt x="111717" y="4054"/>
                </a:cubicBezTo>
                <a:cubicBezTo>
                  <a:pt x="107912" y="4511"/>
                  <a:pt x="104053" y="4170"/>
                  <a:pt x="100387" y="3050"/>
                </a:cubicBezTo>
                <a:cubicBezTo>
                  <a:pt x="98560" y="2505"/>
                  <a:pt x="96583" y="2879"/>
                  <a:pt x="95081" y="4054"/>
                </a:cubicBezTo>
                <a:lnTo>
                  <a:pt x="95081" y="8069"/>
                </a:lnTo>
                <a:cubicBezTo>
                  <a:pt x="91496" y="8069"/>
                  <a:pt x="89058" y="5201"/>
                  <a:pt x="85759" y="6492"/>
                </a:cubicBezTo>
                <a:lnTo>
                  <a:pt x="87911" y="10364"/>
                </a:lnTo>
                <a:cubicBezTo>
                  <a:pt x="85329" y="11798"/>
                  <a:pt x="83895" y="10364"/>
                  <a:pt x="82031" y="10364"/>
                </a:cubicBezTo>
                <a:cubicBezTo>
                  <a:pt x="80947" y="10107"/>
                  <a:pt x="79816" y="10107"/>
                  <a:pt x="78732" y="10364"/>
                </a:cubicBezTo>
                <a:cubicBezTo>
                  <a:pt x="78732" y="13375"/>
                  <a:pt x="74717" y="11654"/>
                  <a:pt x="73713" y="14236"/>
                </a:cubicBezTo>
                <a:cubicBezTo>
                  <a:pt x="74396" y="14763"/>
                  <a:pt x="75114" y="15242"/>
                  <a:pt x="75864" y="15670"/>
                </a:cubicBezTo>
                <a:cubicBezTo>
                  <a:pt x="78542" y="16721"/>
                  <a:pt x="81266" y="17581"/>
                  <a:pt x="84038" y="18251"/>
                </a:cubicBezTo>
                <a:cubicBezTo>
                  <a:pt x="85956" y="18509"/>
                  <a:pt x="87594" y="19764"/>
                  <a:pt x="88341" y="21550"/>
                </a:cubicBezTo>
                <a:lnTo>
                  <a:pt x="71992" y="17247"/>
                </a:lnTo>
                <a:lnTo>
                  <a:pt x="73139" y="21119"/>
                </a:lnTo>
                <a:cubicBezTo>
                  <a:pt x="72279" y="21119"/>
                  <a:pt x="71275" y="21119"/>
                  <a:pt x="70988" y="21119"/>
                </a:cubicBezTo>
                <a:cubicBezTo>
                  <a:pt x="67304" y="17080"/>
                  <a:pt x="62114" y="14743"/>
                  <a:pt x="56647" y="14666"/>
                </a:cubicBezTo>
                <a:cubicBezTo>
                  <a:pt x="55787" y="14666"/>
                  <a:pt x="54926" y="13805"/>
                  <a:pt x="54066" y="13662"/>
                </a:cubicBezTo>
                <a:cubicBezTo>
                  <a:pt x="53205" y="13519"/>
                  <a:pt x="50624" y="13662"/>
                  <a:pt x="50050" y="15383"/>
                </a:cubicBezTo>
                <a:cubicBezTo>
                  <a:pt x="49477" y="17104"/>
                  <a:pt x="48042" y="17247"/>
                  <a:pt x="46608" y="17534"/>
                </a:cubicBezTo>
                <a:cubicBezTo>
                  <a:pt x="45174" y="17821"/>
                  <a:pt x="43740" y="17534"/>
                  <a:pt x="42880" y="19112"/>
                </a:cubicBezTo>
                <a:cubicBezTo>
                  <a:pt x="44457" y="20976"/>
                  <a:pt x="46895" y="19829"/>
                  <a:pt x="48760" y="20689"/>
                </a:cubicBezTo>
                <a:cubicBezTo>
                  <a:pt x="50624" y="21550"/>
                  <a:pt x="50194" y="22267"/>
                  <a:pt x="48760" y="23844"/>
                </a:cubicBezTo>
                <a:cubicBezTo>
                  <a:pt x="45559" y="21809"/>
                  <a:pt x="41625" y="21284"/>
                  <a:pt x="38004" y="22410"/>
                </a:cubicBezTo>
                <a:cubicBezTo>
                  <a:pt x="37126" y="22740"/>
                  <a:pt x="36157" y="22740"/>
                  <a:pt x="35279" y="22410"/>
                </a:cubicBezTo>
                <a:cubicBezTo>
                  <a:pt x="30935" y="20183"/>
                  <a:pt x="25703" y="20629"/>
                  <a:pt x="21798" y="23557"/>
                </a:cubicBezTo>
                <a:cubicBezTo>
                  <a:pt x="19888" y="24920"/>
                  <a:pt x="17522" y="25486"/>
                  <a:pt x="15202" y="25135"/>
                </a:cubicBezTo>
                <a:cubicBezTo>
                  <a:pt x="9791" y="24548"/>
                  <a:pt x="4358" y="26034"/>
                  <a:pt x="0" y="29294"/>
                </a:cubicBezTo>
                <a:cubicBezTo>
                  <a:pt x="2295" y="29867"/>
                  <a:pt x="3729" y="30871"/>
                  <a:pt x="5450" y="29581"/>
                </a:cubicBezTo>
                <a:close/>
                <a:moveTo>
                  <a:pt x="181988" y="36177"/>
                </a:moveTo>
                <a:cubicBezTo>
                  <a:pt x="179792" y="37194"/>
                  <a:pt x="177374" y="37637"/>
                  <a:pt x="174961" y="37468"/>
                </a:cubicBezTo>
                <a:cubicBezTo>
                  <a:pt x="176864" y="35730"/>
                  <a:pt x="179591" y="35228"/>
                  <a:pt x="181988" y="36177"/>
                </a:cubicBezTo>
                <a:close/>
                <a:moveTo>
                  <a:pt x="170658" y="51666"/>
                </a:moveTo>
                <a:lnTo>
                  <a:pt x="171519" y="51666"/>
                </a:lnTo>
                <a:cubicBezTo>
                  <a:pt x="171580" y="51997"/>
                  <a:pt x="171580" y="52338"/>
                  <a:pt x="171519" y="52670"/>
                </a:cubicBezTo>
                <a:lnTo>
                  <a:pt x="170802" y="51809"/>
                </a:lnTo>
                <a:cubicBezTo>
                  <a:pt x="170802" y="51809"/>
                  <a:pt x="170515" y="51809"/>
                  <a:pt x="170658" y="51666"/>
                </a:cubicBezTo>
                <a:close/>
                <a:moveTo>
                  <a:pt x="163344" y="3050"/>
                </a:moveTo>
                <a:lnTo>
                  <a:pt x="162054" y="3050"/>
                </a:lnTo>
                <a:lnTo>
                  <a:pt x="162054" y="305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1FB7BBD-2EFB-33CF-32EF-0092C0E4A639}"/>
              </a:ext>
            </a:extLst>
          </p:cNvPr>
          <p:cNvSpPr/>
          <p:nvPr/>
        </p:nvSpPr>
        <p:spPr>
          <a:xfrm>
            <a:off x="1562685" y="1583344"/>
            <a:ext cx="226976" cy="163327"/>
          </a:xfrm>
          <a:custGeom>
            <a:avLst/>
            <a:gdLst>
              <a:gd name="connsiteX0" fmla="*/ 148468 w 226976"/>
              <a:gd name="connsiteY0" fmla="*/ 38848 h 163327"/>
              <a:gd name="connsiteX1" fmla="*/ 131402 w 226976"/>
              <a:gd name="connsiteY1" fmla="*/ 37557 h 163327"/>
              <a:gd name="connsiteX2" fmla="*/ 127243 w 226976"/>
              <a:gd name="connsiteY2" fmla="*/ 35549 h 163327"/>
              <a:gd name="connsiteX3" fmla="*/ 127243 w 226976"/>
              <a:gd name="connsiteY3" fmla="*/ 32251 h 163327"/>
              <a:gd name="connsiteX4" fmla="*/ 123084 w 226976"/>
              <a:gd name="connsiteY4" fmla="*/ 33398 h 163327"/>
              <a:gd name="connsiteX5" fmla="*/ 119929 w 226976"/>
              <a:gd name="connsiteY5" fmla="*/ 35406 h 163327"/>
              <a:gd name="connsiteX6" fmla="*/ 123658 w 226976"/>
              <a:gd name="connsiteY6" fmla="*/ 29383 h 163327"/>
              <a:gd name="connsiteX7" fmla="*/ 123658 w 226976"/>
              <a:gd name="connsiteY7" fmla="*/ 27662 h 163327"/>
              <a:gd name="connsiteX8" fmla="*/ 117491 w 226976"/>
              <a:gd name="connsiteY8" fmla="*/ 26371 h 163327"/>
              <a:gd name="connsiteX9" fmla="*/ 113762 w 226976"/>
              <a:gd name="connsiteY9" fmla="*/ 20348 h 163327"/>
              <a:gd name="connsiteX10" fmla="*/ 102720 w 226976"/>
              <a:gd name="connsiteY10" fmla="*/ 17480 h 163327"/>
              <a:gd name="connsiteX11" fmla="*/ 90960 w 226976"/>
              <a:gd name="connsiteY11" fmla="*/ 20491 h 163327"/>
              <a:gd name="connsiteX12" fmla="*/ 92538 w 226976"/>
              <a:gd name="connsiteY12" fmla="*/ 23359 h 163327"/>
              <a:gd name="connsiteX13" fmla="*/ 87662 w 226976"/>
              <a:gd name="connsiteY13" fmla="*/ 26658 h 163327"/>
              <a:gd name="connsiteX14" fmla="*/ 87662 w 226976"/>
              <a:gd name="connsiteY14" fmla="*/ 28092 h 163327"/>
              <a:gd name="connsiteX15" fmla="*/ 86371 w 226976"/>
              <a:gd name="connsiteY15" fmla="*/ 28092 h 163327"/>
              <a:gd name="connsiteX16" fmla="*/ 86371 w 226976"/>
              <a:gd name="connsiteY16" fmla="*/ 23073 h 163327"/>
              <a:gd name="connsiteX17" fmla="*/ 80204 w 226976"/>
              <a:gd name="connsiteY17" fmla="*/ 22069 h 163327"/>
              <a:gd name="connsiteX18" fmla="*/ 74038 w 226976"/>
              <a:gd name="connsiteY18" fmla="*/ 27375 h 163327"/>
              <a:gd name="connsiteX19" fmla="*/ 72561 w 226976"/>
              <a:gd name="connsiteY19" fmla="*/ 23597 h 163327"/>
              <a:gd name="connsiteX20" fmla="*/ 72604 w 226976"/>
              <a:gd name="connsiteY20" fmla="*/ 23503 h 163327"/>
              <a:gd name="connsiteX21" fmla="*/ 75759 w 226976"/>
              <a:gd name="connsiteY21" fmla="*/ 16476 h 163327"/>
              <a:gd name="connsiteX22" fmla="*/ 72604 w 226976"/>
              <a:gd name="connsiteY22" fmla="*/ 10166 h 163327"/>
              <a:gd name="connsiteX23" fmla="*/ 69018 w 226976"/>
              <a:gd name="connsiteY23" fmla="*/ 5146 h 163327"/>
              <a:gd name="connsiteX24" fmla="*/ 64716 w 226976"/>
              <a:gd name="connsiteY24" fmla="*/ 1848 h 163327"/>
              <a:gd name="connsiteX25" fmla="*/ 51379 w 226976"/>
              <a:gd name="connsiteY25" fmla="*/ 3425 h 163327"/>
              <a:gd name="connsiteX26" fmla="*/ 39619 w 226976"/>
              <a:gd name="connsiteY26" fmla="*/ 8301 h 163327"/>
              <a:gd name="connsiteX27" fmla="*/ 40336 w 226976"/>
              <a:gd name="connsiteY27" fmla="*/ 10166 h 163327"/>
              <a:gd name="connsiteX28" fmla="*/ 36464 w 226976"/>
              <a:gd name="connsiteY28" fmla="*/ 13464 h 163327"/>
              <a:gd name="connsiteX29" fmla="*/ 34887 w 226976"/>
              <a:gd name="connsiteY29" fmla="*/ 18197 h 163327"/>
              <a:gd name="connsiteX30" fmla="*/ 38472 w 226976"/>
              <a:gd name="connsiteY30" fmla="*/ 21065 h 163327"/>
              <a:gd name="connsiteX31" fmla="*/ 40480 w 226976"/>
              <a:gd name="connsiteY31" fmla="*/ 23646 h 163327"/>
              <a:gd name="connsiteX32" fmla="*/ 34887 w 226976"/>
              <a:gd name="connsiteY32" fmla="*/ 27662 h 163327"/>
              <a:gd name="connsiteX33" fmla="*/ 40336 w 226976"/>
              <a:gd name="connsiteY33" fmla="*/ 32251 h 163327"/>
              <a:gd name="connsiteX34" fmla="*/ 42344 w 226976"/>
              <a:gd name="connsiteY34" fmla="*/ 35262 h 163327"/>
              <a:gd name="connsiteX35" fmla="*/ 39332 w 226976"/>
              <a:gd name="connsiteY35" fmla="*/ 36266 h 163327"/>
              <a:gd name="connsiteX36" fmla="*/ 31301 w 226976"/>
              <a:gd name="connsiteY36" fmla="*/ 31534 h 163327"/>
              <a:gd name="connsiteX37" fmla="*/ 27716 w 226976"/>
              <a:gd name="connsiteY37" fmla="*/ 22786 h 163327"/>
              <a:gd name="connsiteX38" fmla="*/ 26569 w 226976"/>
              <a:gd name="connsiteY38" fmla="*/ 18914 h 163327"/>
              <a:gd name="connsiteX39" fmla="*/ 25135 w 226976"/>
              <a:gd name="connsiteY39" fmla="*/ 15759 h 163327"/>
              <a:gd name="connsiteX40" fmla="*/ 30584 w 226976"/>
              <a:gd name="connsiteY40" fmla="*/ 7871 h 163327"/>
              <a:gd name="connsiteX41" fmla="*/ 38329 w 226976"/>
              <a:gd name="connsiteY41" fmla="*/ 1418 h 163327"/>
              <a:gd name="connsiteX42" fmla="*/ 23127 w 226976"/>
              <a:gd name="connsiteY42" fmla="*/ 1418 h 163327"/>
              <a:gd name="connsiteX43" fmla="*/ 10650 w 226976"/>
              <a:gd name="connsiteY43" fmla="*/ 6580 h 163327"/>
              <a:gd name="connsiteX44" fmla="*/ 2333 w 226976"/>
              <a:gd name="connsiteY44" fmla="*/ 18914 h 163327"/>
              <a:gd name="connsiteX45" fmla="*/ 325 w 226976"/>
              <a:gd name="connsiteY45" fmla="*/ 27662 h 163327"/>
              <a:gd name="connsiteX46" fmla="*/ 325 w 226976"/>
              <a:gd name="connsiteY46" fmla="*/ 36266 h 163327"/>
              <a:gd name="connsiteX47" fmla="*/ 12515 w 226976"/>
              <a:gd name="connsiteY47" fmla="*/ 38991 h 163327"/>
              <a:gd name="connsiteX48" fmla="*/ 20402 w 226976"/>
              <a:gd name="connsiteY48" fmla="*/ 42576 h 163327"/>
              <a:gd name="connsiteX49" fmla="*/ 13375 w 226976"/>
              <a:gd name="connsiteY49" fmla="*/ 43580 h 163327"/>
              <a:gd name="connsiteX50" fmla="*/ 8499 w 226976"/>
              <a:gd name="connsiteY50" fmla="*/ 43580 h 163327"/>
              <a:gd name="connsiteX51" fmla="*/ 5201 w 226976"/>
              <a:gd name="connsiteY51" fmla="*/ 46018 h 163327"/>
              <a:gd name="connsiteX52" fmla="*/ 24848 w 226976"/>
              <a:gd name="connsiteY52" fmla="*/ 52615 h 163327"/>
              <a:gd name="connsiteX53" fmla="*/ 26569 w 226976"/>
              <a:gd name="connsiteY53" fmla="*/ 53332 h 163327"/>
              <a:gd name="connsiteX54" fmla="*/ 36177 w 226976"/>
              <a:gd name="connsiteY54" fmla="*/ 56631 h 163327"/>
              <a:gd name="connsiteX55" fmla="*/ 39763 w 226976"/>
              <a:gd name="connsiteY55" fmla="*/ 56631 h 163327"/>
              <a:gd name="connsiteX56" fmla="*/ 51809 w 226976"/>
              <a:gd name="connsiteY56" fmla="*/ 57778 h 163327"/>
              <a:gd name="connsiteX57" fmla="*/ 56685 w 226976"/>
              <a:gd name="connsiteY57" fmla="*/ 57778 h 163327"/>
              <a:gd name="connsiteX58" fmla="*/ 65003 w 226976"/>
              <a:gd name="connsiteY58" fmla="*/ 57778 h 163327"/>
              <a:gd name="connsiteX59" fmla="*/ 65003 w 226976"/>
              <a:gd name="connsiteY59" fmla="*/ 57778 h 163327"/>
              <a:gd name="connsiteX60" fmla="*/ 72173 w 226976"/>
              <a:gd name="connsiteY60" fmla="*/ 55770 h 163327"/>
              <a:gd name="connsiteX61" fmla="*/ 80491 w 226976"/>
              <a:gd name="connsiteY61" fmla="*/ 57778 h 163327"/>
              <a:gd name="connsiteX62" fmla="*/ 88092 w 226976"/>
              <a:gd name="connsiteY62" fmla="*/ 57778 h 163327"/>
              <a:gd name="connsiteX63" fmla="*/ 82642 w 226976"/>
              <a:gd name="connsiteY63" fmla="*/ 50894 h 163327"/>
              <a:gd name="connsiteX64" fmla="*/ 86801 w 226976"/>
              <a:gd name="connsiteY64" fmla="*/ 48456 h 163327"/>
              <a:gd name="connsiteX65" fmla="*/ 91247 w 226976"/>
              <a:gd name="connsiteY65" fmla="*/ 52472 h 163327"/>
              <a:gd name="connsiteX66" fmla="*/ 93685 w 226976"/>
              <a:gd name="connsiteY66" fmla="*/ 53619 h 163327"/>
              <a:gd name="connsiteX67" fmla="*/ 98274 w 226976"/>
              <a:gd name="connsiteY67" fmla="*/ 58065 h 163327"/>
              <a:gd name="connsiteX68" fmla="*/ 103867 w 226976"/>
              <a:gd name="connsiteY68" fmla="*/ 60216 h 163327"/>
              <a:gd name="connsiteX69" fmla="*/ 110464 w 226976"/>
              <a:gd name="connsiteY69" fmla="*/ 65665 h 163327"/>
              <a:gd name="connsiteX70" fmla="*/ 113332 w 226976"/>
              <a:gd name="connsiteY70" fmla="*/ 67530 h 163327"/>
              <a:gd name="connsiteX71" fmla="*/ 113739 w 226976"/>
              <a:gd name="connsiteY71" fmla="*/ 70134 h 163327"/>
              <a:gd name="connsiteX72" fmla="*/ 113332 w 226976"/>
              <a:gd name="connsiteY72" fmla="*/ 70541 h 163327"/>
              <a:gd name="connsiteX73" fmla="*/ 107309 w 226976"/>
              <a:gd name="connsiteY73" fmla="*/ 72406 h 163327"/>
              <a:gd name="connsiteX74" fmla="*/ 107309 w 226976"/>
              <a:gd name="connsiteY74" fmla="*/ 74557 h 163327"/>
              <a:gd name="connsiteX75" fmla="*/ 113332 w 226976"/>
              <a:gd name="connsiteY75" fmla="*/ 72693 h 163327"/>
              <a:gd name="connsiteX76" fmla="*/ 120072 w 226976"/>
              <a:gd name="connsiteY76" fmla="*/ 71115 h 163327"/>
              <a:gd name="connsiteX77" fmla="*/ 123658 w 226976"/>
              <a:gd name="connsiteY77" fmla="*/ 76995 h 163327"/>
              <a:gd name="connsiteX78" fmla="*/ 128247 w 226976"/>
              <a:gd name="connsiteY78" fmla="*/ 75991 h 163327"/>
              <a:gd name="connsiteX79" fmla="*/ 129251 w 226976"/>
              <a:gd name="connsiteY79" fmla="*/ 80150 h 163327"/>
              <a:gd name="connsiteX80" fmla="*/ 134844 w 226976"/>
              <a:gd name="connsiteY80" fmla="*/ 82158 h 163327"/>
              <a:gd name="connsiteX81" fmla="*/ 140724 w 226976"/>
              <a:gd name="connsiteY81" fmla="*/ 96499 h 163327"/>
              <a:gd name="connsiteX82" fmla="*/ 132836 w 226976"/>
              <a:gd name="connsiteY82" fmla="*/ 104099 h 163327"/>
              <a:gd name="connsiteX83" fmla="*/ 124375 w 226976"/>
              <a:gd name="connsiteY83" fmla="*/ 110409 h 163327"/>
              <a:gd name="connsiteX84" fmla="*/ 129681 w 226976"/>
              <a:gd name="connsiteY84" fmla="*/ 118440 h 163327"/>
              <a:gd name="connsiteX85" fmla="*/ 122941 w 226976"/>
              <a:gd name="connsiteY85" fmla="*/ 120592 h 163327"/>
              <a:gd name="connsiteX86" fmla="*/ 106735 w 226976"/>
              <a:gd name="connsiteY86" fmla="*/ 120592 h 163327"/>
              <a:gd name="connsiteX87" fmla="*/ 98417 w 226976"/>
              <a:gd name="connsiteY87" fmla="*/ 123173 h 163327"/>
              <a:gd name="connsiteX88" fmla="*/ 96553 w 226976"/>
              <a:gd name="connsiteY88" fmla="*/ 124320 h 163327"/>
              <a:gd name="connsiteX89" fmla="*/ 93972 w 226976"/>
              <a:gd name="connsiteY89" fmla="*/ 129053 h 163327"/>
              <a:gd name="connsiteX90" fmla="*/ 97700 w 226976"/>
              <a:gd name="connsiteY90" fmla="*/ 133068 h 163327"/>
              <a:gd name="connsiteX91" fmla="*/ 113762 w 226976"/>
              <a:gd name="connsiteY91" fmla="*/ 130487 h 163327"/>
              <a:gd name="connsiteX92" fmla="*/ 120359 w 226976"/>
              <a:gd name="connsiteY92" fmla="*/ 132064 h 163327"/>
              <a:gd name="connsiteX93" fmla="*/ 121650 w 226976"/>
              <a:gd name="connsiteY93" fmla="*/ 131347 h 163327"/>
              <a:gd name="connsiteX94" fmla="*/ 121650 w 226976"/>
              <a:gd name="connsiteY94" fmla="*/ 127762 h 163327"/>
              <a:gd name="connsiteX95" fmla="*/ 128820 w 226976"/>
              <a:gd name="connsiteY95" fmla="*/ 130487 h 163327"/>
              <a:gd name="connsiteX96" fmla="*/ 133123 w 226976"/>
              <a:gd name="connsiteY96" fmla="*/ 132638 h 163327"/>
              <a:gd name="connsiteX97" fmla="*/ 145600 w 226976"/>
              <a:gd name="connsiteY97" fmla="*/ 141099 h 163327"/>
              <a:gd name="connsiteX98" fmla="*/ 148181 w 226976"/>
              <a:gd name="connsiteY98" fmla="*/ 143394 h 163327"/>
              <a:gd name="connsiteX99" fmla="*/ 146173 w 226976"/>
              <a:gd name="connsiteY99" fmla="*/ 147696 h 163327"/>
              <a:gd name="connsiteX100" fmla="*/ 153344 w 226976"/>
              <a:gd name="connsiteY100" fmla="*/ 150708 h 163327"/>
              <a:gd name="connsiteX101" fmla="*/ 160084 w 226976"/>
              <a:gd name="connsiteY101" fmla="*/ 152715 h 163327"/>
              <a:gd name="connsiteX102" fmla="*/ 163813 w 226976"/>
              <a:gd name="connsiteY102" fmla="*/ 154436 h 163327"/>
              <a:gd name="connsiteX103" fmla="*/ 175859 w 226976"/>
              <a:gd name="connsiteY103" fmla="*/ 160173 h 163327"/>
              <a:gd name="connsiteX104" fmla="*/ 187475 w 226976"/>
              <a:gd name="connsiteY104" fmla="*/ 163328 h 163327"/>
              <a:gd name="connsiteX105" fmla="*/ 189913 w 226976"/>
              <a:gd name="connsiteY105" fmla="*/ 163328 h 163327"/>
              <a:gd name="connsiteX106" fmla="*/ 188336 w 226976"/>
              <a:gd name="connsiteY106" fmla="*/ 159169 h 163327"/>
              <a:gd name="connsiteX107" fmla="*/ 175285 w 226976"/>
              <a:gd name="connsiteY107" fmla="*/ 149274 h 163327"/>
              <a:gd name="connsiteX108" fmla="*/ 167398 w 226976"/>
              <a:gd name="connsiteY108" fmla="*/ 141673 h 163327"/>
              <a:gd name="connsiteX109" fmla="*/ 177580 w 226976"/>
              <a:gd name="connsiteY109" fmla="*/ 143537 h 163327"/>
              <a:gd name="connsiteX110" fmla="*/ 180018 w 226976"/>
              <a:gd name="connsiteY110" fmla="*/ 144828 h 163327"/>
              <a:gd name="connsiteX111" fmla="*/ 197371 w 226976"/>
              <a:gd name="connsiteY111" fmla="*/ 152859 h 163327"/>
              <a:gd name="connsiteX112" fmla="*/ 199235 w 226976"/>
              <a:gd name="connsiteY112" fmla="*/ 149560 h 163327"/>
              <a:gd name="connsiteX113" fmla="*/ 198518 w 226976"/>
              <a:gd name="connsiteY113" fmla="*/ 145688 h 163327"/>
              <a:gd name="connsiteX114" fmla="*/ 202677 w 226976"/>
              <a:gd name="connsiteY114" fmla="*/ 144828 h 163327"/>
              <a:gd name="connsiteX115" fmla="*/ 200526 w 226976"/>
              <a:gd name="connsiteY115" fmla="*/ 139522 h 163327"/>
              <a:gd name="connsiteX116" fmla="*/ 196367 w 226976"/>
              <a:gd name="connsiteY116" fmla="*/ 132351 h 163327"/>
              <a:gd name="connsiteX117" fmla="*/ 191204 w 226976"/>
              <a:gd name="connsiteY117" fmla="*/ 128049 h 163327"/>
              <a:gd name="connsiteX118" fmla="*/ 184320 w 226976"/>
              <a:gd name="connsiteY118" fmla="*/ 124464 h 163327"/>
              <a:gd name="connsiteX119" fmla="*/ 180161 w 226976"/>
              <a:gd name="connsiteY119" fmla="*/ 118727 h 163327"/>
              <a:gd name="connsiteX120" fmla="*/ 174712 w 226976"/>
              <a:gd name="connsiteY120" fmla="*/ 114425 h 163327"/>
              <a:gd name="connsiteX121" fmla="*/ 173565 w 226976"/>
              <a:gd name="connsiteY121" fmla="*/ 112704 h 163327"/>
              <a:gd name="connsiteX122" fmla="*/ 173565 w 226976"/>
              <a:gd name="connsiteY122" fmla="*/ 111270 h 163327"/>
              <a:gd name="connsiteX123" fmla="*/ 179301 w 226976"/>
              <a:gd name="connsiteY123" fmla="*/ 111270 h 163327"/>
              <a:gd name="connsiteX124" fmla="*/ 176002 w 226976"/>
              <a:gd name="connsiteY124" fmla="*/ 106251 h 163327"/>
              <a:gd name="connsiteX125" fmla="*/ 183747 w 226976"/>
              <a:gd name="connsiteY125" fmla="*/ 104243 h 163327"/>
              <a:gd name="connsiteX126" fmla="*/ 196940 w 226976"/>
              <a:gd name="connsiteY126" fmla="*/ 111844 h 163327"/>
              <a:gd name="connsiteX127" fmla="*/ 196940 w 226976"/>
              <a:gd name="connsiteY127" fmla="*/ 117006 h 163327"/>
              <a:gd name="connsiteX128" fmla="*/ 202533 w 226976"/>
              <a:gd name="connsiteY128" fmla="*/ 121882 h 163327"/>
              <a:gd name="connsiteX129" fmla="*/ 209991 w 226976"/>
              <a:gd name="connsiteY129" fmla="*/ 123316 h 163327"/>
              <a:gd name="connsiteX130" fmla="*/ 209991 w 226976"/>
              <a:gd name="connsiteY130" fmla="*/ 116146 h 163327"/>
              <a:gd name="connsiteX131" fmla="*/ 214867 w 226976"/>
              <a:gd name="connsiteY131" fmla="*/ 116146 h 163327"/>
              <a:gd name="connsiteX132" fmla="*/ 218882 w 226976"/>
              <a:gd name="connsiteY132" fmla="*/ 111700 h 163327"/>
              <a:gd name="connsiteX133" fmla="*/ 218882 w 226976"/>
              <a:gd name="connsiteY133" fmla="*/ 105103 h 163327"/>
              <a:gd name="connsiteX134" fmla="*/ 226913 w 226976"/>
              <a:gd name="connsiteY134" fmla="*/ 102809 h 163327"/>
              <a:gd name="connsiteX135" fmla="*/ 226913 w 226976"/>
              <a:gd name="connsiteY135" fmla="*/ 102809 h 163327"/>
              <a:gd name="connsiteX136" fmla="*/ 218595 w 226976"/>
              <a:gd name="connsiteY136" fmla="*/ 100084 h 163327"/>
              <a:gd name="connsiteX137" fmla="*/ 212285 w 226976"/>
              <a:gd name="connsiteY137" fmla="*/ 100084 h 163327"/>
              <a:gd name="connsiteX138" fmla="*/ 212285 w 226976"/>
              <a:gd name="connsiteY138" fmla="*/ 96355 h 163327"/>
              <a:gd name="connsiteX139" fmla="*/ 205115 w 226976"/>
              <a:gd name="connsiteY139" fmla="*/ 96355 h 163327"/>
              <a:gd name="connsiteX140" fmla="*/ 199522 w 226976"/>
              <a:gd name="connsiteY140" fmla="*/ 89185 h 163327"/>
              <a:gd name="connsiteX141" fmla="*/ 197227 w 226976"/>
              <a:gd name="connsiteY141" fmla="*/ 87894 h 163327"/>
              <a:gd name="connsiteX142" fmla="*/ 194216 w 226976"/>
              <a:gd name="connsiteY142" fmla="*/ 86747 h 163327"/>
              <a:gd name="connsiteX143" fmla="*/ 187619 w 226976"/>
              <a:gd name="connsiteY143" fmla="*/ 85456 h 163327"/>
              <a:gd name="connsiteX144" fmla="*/ 178727 w 226976"/>
              <a:gd name="connsiteY144" fmla="*/ 80150 h 163327"/>
              <a:gd name="connsiteX145" fmla="*/ 174138 w 226976"/>
              <a:gd name="connsiteY145" fmla="*/ 78286 h 163327"/>
              <a:gd name="connsiteX146" fmla="*/ 169692 w 226976"/>
              <a:gd name="connsiteY146" fmla="*/ 77138 h 163327"/>
              <a:gd name="connsiteX147" fmla="*/ 169692 w 226976"/>
              <a:gd name="connsiteY147" fmla="*/ 74270 h 163327"/>
              <a:gd name="connsiteX148" fmla="*/ 172130 w 226976"/>
              <a:gd name="connsiteY148" fmla="*/ 71832 h 163327"/>
              <a:gd name="connsiteX149" fmla="*/ 172130 w 226976"/>
              <a:gd name="connsiteY149" fmla="*/ 67673 h 163327"/>
              <a:gd name="connsiteX150" fmla="*/ 183747 w 226976"/>
              <a:gd name="connsiteY150" fmla="*/ 67673 h 163327"/>
              <a:gd name="connsiteX151" fmla="*/ 176863 w 226976"/>
              <a:gd name="connsiteY151" fmla="*/ 64662 h 163327"/>
              <a:gd name="connsiteX152" fmla="*/ 169549 w 226976"/>
              <a:gd name="connsiteY152" fmla="*/ 63084 h 163327"/>
              <a:gd name="connsiteX153" fmla="*/ 179731 w 226976"/>
              <a:gd name="connsiteY153" fmla="*/ 59212 h 163327"/>
              <a:gd name="connsiteX154" fmla="*/ 173995 w 226976"/>
              <a:gd name="connsiteY154" fmla="*/ 53619 h 163327"/>
              <a:gd name="connsiteX155" fmla="*/ 166394 w 226976"/>
              <a:gd name="connsiteY155" fmla="*/ 58208 h 163327"/>
              <a:gd name="connsiteX156" fmla="*/ 167254 w 226976"/>
              <a:gd name="connsiteY156" fmla="*/ 54479 h 163327"/>
              <a:gd name="connsiteX157" fmla="*/ 159223 w 226976"/>
              <a:gd name="connsiteY157" fmla="*/ 56057 h 163327"/>
              <a:gd name="connsiteX158" fmla="*/ 169692 w 226976"/>
              <a:gd name="connsiteY158" fmla="*/ 49460 h 163327"/>
              <a:gd name="connsiteX159" fmla="*/ 159654 w 226976"/>
              <a:gd name="connsiteY159" fmla="*/ 47309 h 163327"/>
              <a:gd name="connsiteX160" fmla="*/ 157216 w 226976"/>
              <a:gd name="connsiteY160" fmla="*/ 47309 h 163327"/>
              <a:gd name="connsiteX161" fmla="*/ 152483 w 226976"/>
              <a:gd name="connsiteY161" fmla="*/ 47309 h 163327"/>
              <a:gd name="connsiteX162" fmla="*/ 152483 w 226976"/>
              <a:gd name="connsiteY162" fmla="*/ 41572 h 163327"/>
              <a:gd name="connsiteX163" fmla="*/ 147607 w 226976"/>
              <a:gd name="connsiteY163" fmla="*/ 43867 h 163327"/>
              <a:gd name="connsiteX164" fmla="*/ 141871 w 226976"/>
              <a:gd name="connsiteY164" fmla="*/ 42576 h 163327"/>
              <a:gd name="connsiteX165" fmla="*/ 148468 w 226976"/>
              <a:gd name="connsiteY165" fmla="*/ 38848 h 163327"/>
              <a:gd name="connsiteX166" fmla="*/ 39763 w 226976"/>
              <a:gd name="connsiteY166" fmla="*/ 40138 h 163327"/>
              <a:gd name="connsiteX167" fmla="*/ 35604 w 226976"/>
              <a:gd name="connsiteY167" fmla="*/ 40138 h 163327"/>
              <a:gd name="connsiteX168" fmla="*/ 39332 w 226976"/>
              <a:gd name="connsiteY168" fmla="*/ 38561 h 163327"/>
              <a:gd name="connsiteX169" fmla="*/ 40767 w 226976"/>
              <a:gd name="connsiteY169" fmla="*/ 39565 h 163327"/>
              <a:gd name="connsiteX170" fmla="*/ 39763 w 226976"/>
              <a:gd name="connsiteY170" fmla="*/ 40138 h 163327"/>
              <a:gd name="connsiteX171" fmla="*/ 72460 w 226976"/>
              <a:gd name="connsiteY171" fmla="*/ 48313 h 163327"/>
              <a:gd name="connsiteX172" fmla="*/ 77766 w 226976"/>
              <a:gd name="connsiteY172" fmla="*/ 48313 h 163327"/>
              <a:gd name="connsiteX173" fmla="*/ 149902 w 226976"/>
              <a:gd name="connsiteY173" fmla="*/ 48313 h 163327"/>
              <a:gd name="connsiteX174" fmla="*/ 153057 w 226976"/>
              <a:gd name="connsiteY174" fmla="*/ 48313 h 163327"/>
              <a:gd name="connsiteX175" fmla="*/ 149472 w 226976"/>
              <a:gd name="connsiteY175" fmla="*/ 51468 h 163327"/>
              <a:gd name="connsiteX176" fmla="*/ 149902 w 226976"/>
              <a:gd name="connsiteY176" fmla="*/ 48313 h 163327"/>
              <a:gd name="connsiteX177" fmla="*/ 150906 w 226976"/>
              <a:gd name="connsiteY177" fmla="*/ 98076 h 163327"/>
              <a:gd name="connsiteX178" fmla="*/ 160658 w 226976"/>
              <a:gd name="connsiteY178" fmla="*/ 103382 h 163327"/>
              <a:gd name="connsiteX179" fmla="*/ 164673 w 226976"/>
              <a:gd name="connsiteY179" fmla="*/ 106968 h 163327"/>
              <a:gd name="connsiteX180" fmla="*/ 160084 w 226976"/>
              <a:gd name="connsiteY180" fmla="*/ 109406 h 163327"/>
              <a:gd name="connsiteX181" fmla="*/ 150619 w 226976"/>
              <a:gd name="connsiteY181" fmla="*/ 111700 h 163327"/>
              <a:gd name="connsiteX182" fmla="*/ 146890 w 226976"/>
              <a:gd name="connsiteY182" fmla="*/ 103813 h 163327"/>
              <a:gd name="connsiteX183" fmla="*/ 141010 w 226976"/>
              <a:gd name="connsiteY183" fmla="*/ 44441 h 163327"/>
              <a:gd name="connsiteX184" fmla="*/ 142158 w 226976"/>
              <a:gd name="connsiteY184" fmla="*/ 43293 h 163327"/>
              <a:gd name="connsiteX185" fmla="*/ 142158 w 226976"/>
              <a:gd name="connsiteY185" fmla="*/ 44871 h 16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226976" h="163327">
                <a:moveTo>
                  <a:pt x="148468" y="38848"/>
                </a:moveTo>
                <a:cubicBezTo>
                  <a:pt x="143305" y="31964"/>
                  <a:pt x="137282" y="33828"/>
                  <a:pt x="131402" y="37557"/>
                </a:cubicBezTo>
                <a:lnTo>
                  <a:pt x="127243" y="35549"/>
                </a:lnTo>
                <a:lnTo>
                  <a:pt x="127243" y="32251"/>
                </a:lnTo>
                <a:cubicBezTo>
                  <a:pt x="125891" y="32747"/>
                  <a:pt x="124500" y="33131"/>
                  <a:pt x="123084" y="33398"/>
                </a:cubicBezTo>
                <a:cubicBezTo>
                  <a:pt x="121650" y="33398"/>
                  <a:pt x="121937" y="36410"/>
                  <a:pt x="119929" y="35406"/>
                </a:cubicBezTo>
                <a:cubicBezTo>
                  <a:pt x="118925" y="31821"/>
                  <a:pt x="121507" y="30817"/>
                  <a:pt x="123658" y="29383"/>
                </a:cubicBezTo>
                <a:cubicBezTo>
                  <a:pt x="125809" y="27949"/>
                  <a:pt x="123658" y="28522"/>
                  <a:pt x="123658" y="27662"/>
                </a:cubicBezTo>
                <a:lnTo>
                  <a:pt x="117491" y="26371"/>
                </a:lnTo>
                <a:cubicBezTo>
                  <a:pt x="117491" y="23503"/>
                  <a:pt x="117491" y="20778"/>
                  <a:pt x="113762" y="20348"/>
                </a:cubicBezTo>
                <a:cubicBezTo>
                  <a:pt x="109998" y="19747"/>
                  <a:pt x="106301" y="18787"/>
                  <a:pt x="102720" y="17480"/>
                </a:cubicBezTo>
                <a:cubicBezTo>
                  <a:pt x="98544" y="16351"/>
                  <a:pt x="94081" y="17494"/>
                  <a:pt x="90960" y="20491"/>
                </a:cubicBezTo>
                <a:lnTo>
                  <a:pt x="92538" y="23359"/>
                </a:lnTo>
                <a:cubicBezTo>
                  <a:pt x="90243" y="23359"/>
                  <a:pt x="88235" y="23359"/>
                  <a:pt x="87662" y="26658"/>
                </a:cubicBezTo>
                <a:cubicBezTo>
                  <a:pt x="87815" y="27124"/>
                  <a:pt x="87815" y="27626"/>
                  <a:pt x="87662" y="28092"/>
                </a:cubicBezTo>
                <a:cubicBezTo>
                  <a:pt x="87662" y="28092"/>
                  <a:pt x="87662" y="28092"/>
                  <a:pt x="86371" y="28092"/>
                </a:cubicBezTo>
                <a:lnTo>
                  <a:pt x="86371" y="23073"/>
                </a:lnTo>
                <a:lnTo>
                  <a:pt x="80204" y="22069"/>
                </a:lnTo>
                <a:cubicBezTo>
                  <a:pt x="78658" y="24355"/>
                  <a:pt x="76529" y="26187"/>
                  <a:pt x="74038" y="27375"/>
                </a:cubicBezTo>
                <a:cubicBezTo>
                  <a:pt x="72586" y="26740"/>
                  <a:pt x="71925" y="25049"/>
                  <a:pt x="72561" y="23597"/>
                </a:cubicBezTo>
                <a:cubicBezTo>
                  <a:pt x="72574" y="23566"/>
                  <a:pt x="72589" y="23534"/>
                  <a:pt x="72604" y="23503"/>
                </a:cubicBezTo>
                <a:lnTo>
                  <a:pt x="75759" y="16476"/>
                </a:lnTo>
                <a:cubicBezTo>
                  <a:pt x="74611" y="14181"/>
                  <a:pt x="74181" y="11456"/>
                  <a:pt x="72604" y="10166"/>
                </a:cubicBezTo>
                <a:cubicBezTo>
                  <a:pt x="70919" y="8904"/>
                  <a:pt x="69665" y="7150"/>
                  <a:pt x="69018" y="5146"/>
                </a:cubicBezTo>
                <a:cubicBezTo>
                  <a:pt x="68498" y="3199"/>
                  <a:pt x="66732" y="1845"/>
                  <a:pt x="64716" y="1848"/>
                </a:cubicBezTo>
                <a:cubicBezTo>
                  <a:pt x="60209" y="1357"/>
                  <a:pt x="55648" y="1898"/>
                  <a:pt x="51379" y="3425"/>
                </a:cubicBezTo>
                <a:lnTo>
                  <a:pt x="39619" y="8301"/>
                </a:lnTo>
                <a:lnTo>
                  <a:pt x="40336" y="10166"/>
                </a:lnTo>
                <a:cubicBezTo>
                  <a:pt x="38185" y="10166"/>
                  <a:pt x="38042" y="12604"/>
                  <a:pt x="36464" y="13464"/>
                </a:cubicBezTo>
                <a:cubicBezTo>
                  <a:pt x="34887" y="14325"/>
                  <a:pt x="34170" y="15902"/>
                  <a:pt x="34887" y="18197"/>
                </a:cubicBezTo>
                <a:cubicBezTo>
                  <a:pt x="35363" y="19809"/>
                  <a:pt x="36794" y="20953"/>
                  <a:pt x="38472" y="21065"/>
                </a:cubicBezTo>
                <a:cubicBezTo>
                  <a:pt x="40049" y="21065"/>
                  <a:pt x="40336" y="22356"/>
                  <a:pt x="40480" y="23646"/>
                </a:cubicBezTo>
                <a:cubicBezTo>
                  <a:pt x="40623" y="24937"/>
                  <a:pt x="35317" y="24363"/>
                  <a:pt x="34887" y="27662"/>
                </a:cubicBezTo>
                <a:cubicBezTo>
                  <a:pt x="34457" y="30960"/>
                  <a:pt x="37468" y="31821"/>
                  <a:pt x="40336" y="32251"/>
                </a:cubicBezTo>
                <a:cubicBezTo>
                  <a:pt x="43205" y="32681"/>
                  <a:pt x="43061" y="34115"/>
                  <a:pt x="42344" y="35262"/>
                </a:cubicBezTo>
                <a:cubicBezTo>
                  <a:pt x="41770" y="36349"/>
                  <a:pt x="40444" y="36793"/>
                  <a:pt x="39332" y="36266"/>
                </a:cubicBezTo>
                <a:cubicBezTo>
                  <a:pt x="36344" y="35291"/>
                  <a:pt x="33603" y="33675"/>
                  <a:pt x="31301" y="31534"/>
                </a:cubicBezTo>
                <a:cubicBezTo>
                  <a:pt x="28526" y="29548"/>
                  <a:pt x="27134" y="26149"/>
                  <a:pt x="27716" y="22786"/>
                </a:cubicBezTo>
                <a:cubicBezTo>
                  <a:pt x="28002" y="21385"/>
                  <a:pt x="27571" y="19933"/>
                  <a:pt x="26569" y="18914"/>
                </a:cubicBezTo>
                <a:cubicBezTo>
                  <a:pt x="26569" y="17910"/>
                  <a:pt x="25708" y="16763"/>
                  <a:pt x="25135" y="15759"/>
                </a:cubicBezTo>
                <a:cubicBezTo>
                  <a:pt x="26801" y="13028"/>
                  <a:pt x="28620" y="10395"/>
                  <a:pt x="30584" y="7871"/>
                </a:cubicBezTo>
                <a:cubicBezTo>
                  <a:pt x="33015" y="5546"/>
                  <a:pt x="35602" y="3390"/>
                  <a:pt x="38329" y="1418"/>
                </a:cubicBezTo>
                <a:cubicBezTo>
                  <a:pt x="33438" y="-473"/>
                  <a:pt x="28017" y="-473"/>
                  <a:pt x="23127" y="1418"/>
                </a:cubicBezTo>
                <a:cubicBezTo>
                  <a:pt x="18594" y="2040"/>
                  <a:pt x="14297" y="3818"/>
                  <a:pt x="10650" y="6580"/>
                </a:cubicBezTo>
                <a:cubicBezTo>
                  <a:pt x="6205" y="9592"/>
                  <a:pt x="5488" y="15042"/>
                  <a:pt x="2333" y="18914"/>
                </a:cubicBezTo>
                <a:cubicBezTo>
                  <a:pt x="-822" y="22786"/>
                  <a:pt x="1042" y="24650"/>
                  <a:pt x="325" y="27662"/>
                </a:cubicBezTo>
                <a:cubicBezTo>
                  <a:pt x="-108" y="30514"/>
                  <a:pt x="-108" y="33414"/>
                  <a:pt x="325" y="36266"/>
                </a:cubicBezTo>
                <a:cubicBezTo>
                  <a:pt x="4128" y="38092"/>
                  <a:pt x="8297" y="39024"/>
                  <a:pt x="12515" y="38991"/>
                </a:cubicBezTo>
                <a:cubicBezTo>
                  <a:pt x="15512" y="39109"/>
                  <a:pt x="18343" y="40397"/>
                  <a:pt x="20402" y="42576"/>
                </a:cubicBezTo>
                <a:cubicBezTo>
                  <a:pt x="18260" y="43755"/>
                  <a:pt x="15762" y="44112"/>
                  <a:pt x="13375" y="43580"/>
                </a:cubicBezTo>
                <a:cubicBezTo>
                  <a:pt x="11753" y="43441"/>
                  <a:pt x="10121" y="43441"/>
                  <a:pt x="8499" y="43580"/>
                </a:cubicBezTo>
                <a:cubicBezTo>
                  <a:pt x="7065" y="43580"/>
                  <a:pt x="5488" y="43580"/>
                  <a:pt x="5201" y="46018"/>
                </a:cubicBezTo>
                <a:cubicBezTo>
                  <a:pt x="9602" y="52277"/>
                  <a:pt x="17561" y="54948"/>
                  <a:pt x="24848" y="52615"/>
                </a:cubicBezTo>
                <a:cubicBezTo>
                  <a:pt x="25462" y="52744"/>
                  <a:pt x="26045" y="52988"/>
                  <a:pt x="26569" y="53332"/>
                </a:cubicBezTo>
                <a:cubicBezTo>
                  <a:pt x="28816" y="56265"/>
                  <a:pt x="32602" y="57566"/>
                  <a:pt x="36177" y="56631"/>
                </a:cubicBezTo>
                <a:cubicBezTo>
                  <a:pt x="37363" y="56415"/>
                  <a:pt x="38577" y="56415"/>
                  <a:pt x="39763" y="56631"/>
                </a:cubicBezTo>
                <a:cubicBezTo>
                  <a:pt x="43691" y="57656"/>
                  <a:pt x="47758" y="58043"/>
                  <a:pt x="51809" y="57778"/>
                </a:cubicBezTo>
                <a:cubicBezTo>
                  <a:pt x="53422" y="57500"/>
                  <a:pt x="55072" y="57500"/>
                  <a:pt x="56685" y="57778"/>
                </a:cubicBezTo>
                <a:cubicBezTo>
                  <a:pt x="59354" y="58848"/>
                  <a:pt x="62333" y="58848"/>
                  <a:pt x="65003" y="57778"/>
                </a:cubicBezTo>
                <a:lnTo>
                  <a:pt x="65003" y="57778"/>
                </a:lnTo>
                <a:cubicBezTo>
                  <a:pt x="66751" y="55694"/>
                  <a:pt x="69598" y="54898"/>
                  <a:pt x="72173" y="55770"/>
                </a:cubicBezTo>
                <a:cubicBezTo>
                  <a:pt x="75012" y="56133"/>
                  <a:pt x="77801" y="56807"/>
                  <a:pt x="80491" y="57778"/>
                </a:cubicBezTo>
                <a:cubicBezTo>
                  <a:pt x="82951" y="58641"/>
                  <a:pt x="85632" y="58641"/>
                  <a:pt x="88092" y="57778"/>
                </a:cubicBezTo>
                <a:cubicBezTo>
                  <a:pt x="88092" y="54336"/>
                  <a:pt x="88092" y="54336"/>
                  <a:pt x="82642" y="50894"/>
                </a:cubicBezTo>
                <a:lnTo>
                  <a:pt x="86801" y="48456"/>
                </a:lnTo>
                <a:cubicBezTo>
                  <a:pt x="88522" y="49890"/>
                  <a:pt x="89813" y="51324"/>
                  <a:pt x="91247" y="52472"/>
                </a:cubicBezTo>
                <a:cubicBezTo>
                  <a:pt x="92681" y="53619"/>
                  <a:pt x="92968" y="53762"/>
                  <a:pt x="93685" y="53619"/>
                </a:cubicBezTo>
                <a:cubicBezTo>
                  <a:pt x="97844" y="52759"/>
                  <a:pt x="97414" y="56344"/>
                  <a:pt x="98274" y="58065"/>
                </a:cubicBezTo>
                <a:lnTo>
                  <a:pt x="103867" y="60216"/>
                </a:lnTo>
                <a:cubicBezTo>
                  <a:pt x="104584" y="63658"/>
                  <a:pt x="107596" y="64518"/>
                  <a:pt x="110464" y="65665"/>
                </a:cubicBezTo>
                <a:cubicBezTo>
                  <a:pt x="111502" y="66150"/>
                  <a:pt x="112467" y="66778"/>
                  <a:pt x="113332" y="67530"/>
                </a:cubicBezTo>
                <a:cubicBezTo>
                  <a:pt x="114164" y="68136"/>
                  <a:pt x="114346" y="69304"/>
                  <a:pt x="113739" y="70134"/>
                </a:cubicBezTo>
                <a:cubicBezTo>
                  <a:pt x="113625" y="70290"/>
                  <a:pt x="113488" y="70428"/>
                  <a:pt x="113332" y="70541"/>
                </a:cubicBezTo>
                <a:lnTo>
                  <a:pt x="107309" y="72406"/>
                </a:lnTo>
                <a:lnTo>
                  <a:pt x="107309" y="74557"/>
                </a:lnTo>
                <a:cubicBezTo>
                  <a:pt x="109480" y="74720"/>
                  <a:pt x="111633" y="74053"/>
                  <a:pt x="113332" y="72693"/>
                </a:cubicBezTo>
                <a:cubicBezTo>
                  <a:pt x="115363" y="71485"/>
                  <a:pt x="117716" y="70934"/>
                  <a:pt x="120072" y="71115"/>
                </a:cubicBezTo>
                <a:lnTo>
                  <a:pt x="123658" y="76995"/>
                </a:lnTo>
                <a:lnTo>
                  <a:pt x="128247" y="75991"/>
                </a:lnTo>
                <a:lnTo>
                  <a:pt x="129251" y="80150"/>
                </a:lnTo>
                <a:lnTo>
                  <a:pt x="134844" y="82158"/>
                </a:lnTo>
                <a:cubicBezTo>
                  <a:pt x="137092" y="86814"/>
                  <a:pt x="139056" y="91604"/>
                  <a:pt x="140724" y="96499"/>
                </a:cubicBezTo>
                <a:cubicBezTo>
                  <a:pt x="136995" y="97933"/>
                  <a:pt x="135991" y="101948"/>
                  <a:pt x="132836" y="104099"/>
                </a:cubicBezTo>
                <a:cubicBezTo>
                  <a:pt x="129681" y="106251"/>
                  <a:pt x="125952" y="107541"/>
                  <a:pt x="124375" y="110409"/>
                </a:cubicBezTo>
                <a:cubicBezTo>
                  <a:pt x="125235" y="114425"/>
                  <a:pt x="130111" y="114425"/>
                  <a:pt x="129681" y="118440"/>
                </a:cubicBezTo>
                <a:cubicBezTo>
                  <a:pt x="127478" y="119287"/>
                  <a:pt x="125227" y="120005"/>
                  <a:pt x="122941" y="120592"/>
                </a:cubicBezTo>
                <a:cubicBezTo>
                  <a:pt x="117645" y="122102"/>
                  <a:pt x="112031" y="122102"/>
                  <a:pt x="106735" y="120592"/>
                </a:cubicBezTo>
                <a:cubicBezTo>
                  <a:pt x="103580" y="119588"/>
                  <a:pt x="100282" y="119157"/>
                  <a:pt x="98417" y="123173"/>
                </a:cubicBezTo>
                <a:cubicBezTo>
                  <a:pt x="98417" y="123173"/>
                  <a:pt x="97127" y="124033"/>
                  <a:pt x="96553" y="124320"/>
                </a:cubicBezTo>
                <a:cubicBezTo>
                  <a:pt x="94689" y="125096"/>
                  <a:pt x="93615" y="127065"/>
                  <a:pt x="93972" y="129053"/>
                </a:cubicBezTo>
                <a:cubicBezTo>
                  <a:pt x="93972" y="131204"/>
                  <a:pt x="95693" y="132208"/>
                  <a:pt x="97700" y="133068"/>
                </a:cubicBezTo>
                <a:cubicBezTo>
                  <a:pt x="103116" y="135281"/>
                  <a:pt x="109314" y="134284"/>
                  <a:pt x="113762" y="130487"/>
                </a:cubicBezTo>
                <a:lnTo>
                  <a:pt x="120359" y="132064"/>
                </a:lnTo>
                <a:cubicBezTo>
                  <a:pt x="120359" y="132064"/>
                  <a:pt x="121220" y="132064"/>
                  <a:pt x="121650" y="131347"/>
                </a:cubicBezTo>
                <a:lnTo>
                  <a:pt x="121650" y="127762"/>
                </a:lnTo>
                <a:cubicBezTo>
                  <a:pt x="123959" y="128872"/>
                  <a:pt x="126357" y="129784"/>
                  <a:pt x="128820" y="130487"/>
                </a:cubicBezTo>
                <a:cubicBezTo>
                  <a:pt x="130474" y="130638"/>
                  <a:pt x="132010" y="131405"/>
                  <a:pt x="133123" y="132638"/>
                </a:cubicBezTo>
                <a:cubicBezTo>
                  <a:pt x="136057" y="136940"/>
                  <a:pt x="140517" y="139965"/>
                  <a:pt x="145600" y="141099"/>
                </a:cubicBezTo>
                <a:cubicBezTo>
                  <a:pt x="146603" y="141099"/>
                  <a:pt x="147464" y="142677"/>
                  <a:pt x="148181" y="143394"/>
                </a:cubicBezTo>
                <a:lnTo>
                  <a:pt x="146173" y="147696"/>
                </a:lnTo>
                <a:lnTo>
                  <a:pt x="153344" y="150708"/>
                </a:lnTo>
                <a:cubicBezTo>
                  <a:pt x="155389" y="151927"/>
                  <a:pt x="157705" y="152617"/>
                  <a:pt x="160084" y="152715"/>
                </a:cubicBezTo>
                <a:cubicBezTo>
                  <a:pt x="161508" y="152766"/>
                  <a:pt x="162852" y="153385"/>
                  <a:pt x="163813" y="154436"/>
                </a:cubicBezTo>
                <a:cubicBezTo>
                  <a:pt x="167049" y="157676"/>
                  <a:pt x="171304" y="159701"/>
                  <a:pt x="175859" y="160173"/>
                </a:cubicBezTo>
                <a:cubicBezTo>
                  <a:pt x="179783" y="161023"/>
                  <a:pt x="183661" y="162077"/>
                  <a:pt x="187475" y="163328"/>
                </a:cubicBezTo>
                <a:lnTo>
                  <a:pt x="189913" y="163328"/>
                </a:lnTo>
                <a:cubicBezTo>
                  <a:pt x="190316" y="161747"/>
                  <a:pt x="189685" y="160085"/>
                  <a:pt x="188336" y="159169"/>
                </a:cubicBezTo>
                <a:cubicBezTo>
                  <a:pt x="184401" y="155357"/>
                  <a:pt x="180018" y="152034"/>
                  <a:pt x="175285" y="149274"/>
                </a:cubicBezTo>
                <a:cubicBezTo>
                  <a:pt x="172192" y="147270"/>
                  <a:pt x="169515" y="144690"/>
                  <a:pt x="167398" y="141673"/>
                </a:cubicBezTo>
                <a:cubicBezTo>
                  <a:pt x="171700" y="140382"/>
                  <a:pt x="174282" y="144254"/>
                  <a:pt x="177580" y="143537"/>
                </a:cubicBezTo>
                <a:cubicBezTo>
                  <a:pt x="178297" y="143537"/>
                  <a:pt x="179301" y="143537"/>
                  <a:pt x="180018" y="144828"/>
                </a:cubicBezTo>
                <a:cubicBezTo>
                  <a:pt x="185221" y="148614"/>
                  <a:pt x="191117" y="151343"/>
                  <a:pt x="197371" y="152859"/>
                </a:cubicBezTo>
                <a:cubicBezTo>
                  <a:pt x="198261" y="151934"/>
                  <a:pt x="198902" y="150800"/>
                  <a:pt x="199235" y="149560"/>
                </a:cubicBezTo>
                <a:cubicBezTo>
                  <a:pt x="199262" y="148234"/>
                  <a:pt x="199018" y="146917"/>
                  <a:pt x="198518" y="145688"/>
                </a:cubicBezTo>
                <a:lnTo>
                  <a:pt x="202677" y="144828"/>
                </a:lnTo>
                <a:cubicBezTo>
                  <a:pt x="202677" y="142390"/>
                  <a:pt x="201529" y="140956"/>
                  <a:pt x="200526" y="139522"/>
                </a:cubicBezTo>
                <a:cubicBezTo>
                  <a:pt x="199522" y="138088"/>
                  <a:pt x="196654" y="135650"/>
                  <a:pt x="196367" y="132351"/>
                </a:cubicBezTo>
                <a:cubicBezTo>
                  <a:pt x="195754" y="129953"/>
                  <a:pt x="193672" y="128220"/>
                  <a:pt x="191204" y="128049"/>
                </a:cubicBezTo>
                <a:cubicBezTo>
                  <a:pt x="188661" y="127408"/>
                  <a:pt x="186304" y="126180"/>
                  <a:pt x="184320" y="124464"/>
                </a:cubicBezTo>
                <a:cubicBezTo>
                  <a:pt x="182599" y="123030"/>
                  <a:pt x="181739" y="120448"/>
                  <a:pt x="180161" y="118727"/>
                </a:cubicBezTo>
                <a:cubicBezTo>
                  <a:pt x="178584" y="117006"/>
                  <a:pt x="176576" y="116002"/>
                  <a:pt x="174712" y="114425"/>
                </a:cubicBezTo>
                <a:cubicBezTo>
                  <a:pt x="174249" y="113910"/>
                  <a:pt x="173861" y="113331"/>
                  <a:pt x="173565" y="112704"/>
                </a:cubicBezTo>
                <a:cubicBezTo>
                  <a:pt x="173565" y="112704"/>
                  <a:pt x="173565" y="111844"/>
                  <a:pt x="173565" y="111270"/>
                </a:cubicBezTo>
                <a:cubicBezTo>
                  <a:pt x="173565" y="110696"/>
                  <a:pt x="177437" y="113851"/>
                  <a:pt x="179301" y="111270"/>
                </a:cubicBezTo>
                <a:lnTo>
                  <a:pt x="176002" y="106251"/>
                </a:lnTo>
                <a:cubicBezTo>
                  <a:pt x="179444" y="107828"/>
                  <a:pt x="181022" y="104243"/>
                  <a:pt x="183747" y="104243"/>
                </a:cubicBezTo>
                <a:cubicBezTo>
                  <a:pt x="187025" y="108353"/>
                  <a:pt x="191740" y="111069"/>
                  <a:pt x="196940" y="111844"/>
                </a:cubicBezTo>
                <a:cubicBezTo>
                  <a:pt x="196940" y="113708"/>
                  <a:pt x="195506" y="115572"/>
                  <a:pt x="196940" y="117006"/>
                </a:cubicBezTo>
                <a:cubicBezTo>
                  <a:pt x="198375" y="118440"/>
                  <a:pt x="200382" y="121022"/>
                  <a:pt x="202533" y="121882"/>
                </a:cubicBezTo>
                <a:cubicBezTo>
                  <a:pt x="204685" y="122743"/>
                  <a:pt x="206979" y="124607"/>
                  <a:pt x="209991" y="123316"/>
                </a:cubicBezTo>
                <a:lnTo>
                  <a:pt x="209991" y="116146"/>
                </a:lnTo>
                <a:lnTo>
                  <a:pt x="214867" y="116146"/>
                </a:lnTo>
                <a:cubicBezTo>
                  <a:pt x="216423" y="114877"/>
                  <a:pt x="217776" y="113377"/>
                  <a:pt x="218882" y="111700"/>
                </a:cubicBezTo>
                <a:cubicBezTo>
                  <a:pt x="218882" y="110266"/>
                  <a:pt x="218882" y="108258"/>
                  <a:pt x="218882" y="105103"/>
                </a:cubicBezTo>
                <a:cubicBezTo>
                  <a:pt x="223328" y="108689"/>
                  <a:pt x="226770" y="102952"/>
                  <a:pt x="226913" y="102809"/>
                </a:cubicBezTo>
                <a:cubicBezTo>
                  <a:pt x="227057" y="102665"/>
                  <a:pt x="226913" y="102809"/>
                  <a:pt x="226913" y="102809"/>
                </a:cubicBezTo>
                <a:cubicBezTo>
                  <a:pt x="224901" y="100368"/>
                  <a:pt x="221661" y="99307"/>
                  <a:pt x="218595" y="100084"/>
                </a:cubicBezTo>
                <a:cubicBezTo>
                  <a:pt x="216502" y="100359"/>
                  <a:pt x="214379" y="100359"/>
                  <a:pt x="212285" y="100084"/>
                </a:cubicBezTo>
                <a:lnTo>
                  <a:pt x="212285" y="96355"/>
                </a:lnTo>
                <a:lnTo>
                  <a:pt x="205115" y="96355"/>
                </a:lnTo>
                <a:cubicBezTo>
                  <a:pt x="205115" y="90762"/>
                  <a:pt x="205115" y="90762"/>
                  <a:pt x="199522" y="89185"/>
                </a:cubicBezTo>
                <a:cubicBezTo>
                  <a:pt x="198615" y="89076"/>
                  <a:pt x="197791" y="88611"/>
                  <a:pt x="197227" y="87894"/>
                </a:cubicBezTo>
                <a:cubicBezTo>
                  <a:pt x="196615" y="86854"/>
                  <a:pt x="195364" y="86378"/>
                  <a:pt x="194216" y="86747"/>
                </a:cubicBezTo>
                <a:cubicBezTo>
                  <a:pt x="191934" y="87322"/>
                  <a:pt x="189515" y="86849"/>
                  <a:pt x="187619" y="85456"/>
                </a:cubicBezTo>
                <a:cubicBezTo>
                  <a:pt x="184527" y="83912"/>
                  <a:pt x="181554" y="82138"/>
                  <a:pt x="178727" y="80150"/>
                </a:cubicBezTo>
                <a:cubicBezTo>
                  <a:pt x="177302" y="79297"/>
                  <a:pt x="175754" y="78668"/>
                  <a:pt x="174138" y="78286"/>
                </a:cubicBezTo>
                <a:lnTo>
                  <a:pt x="169692" y="77138"/>
                </a:lnTo>
                <a:cubicBezTo>
                  <a:pt x="169583" y="76186"/>
                  <a:pt x="169583" y="75224"/>
                  <a:pt x="169692" y="74270"/>
                </a:cubicBezTo>
                <a:cubicBezTo>
                  <a:pt x="170409" y="73410"/>
                  <a:pt x="171844" y="72836"/>
                  <a:pt x="172130" y="71832"/>
                </a:cubicBezTo>
                <a:cubicBezTo>
                  <a:pt x="172417" y="70828"/>
                  <a:pt x="172130" y="69394"/>
                  <a:pt x="172130" y="67673"/>
                </a:cubicBezTo>
                <a:cubicBezTo>
                  <a:pt x="175916" y="68826"/>
                  <a:pt x="179961" y="68826"/>
                  <a:pt x="183747" y="67673"/>
                </a:cubicBezTo>
                <a:cubicBezTo>
                  <a:pt x="181998" y="65717"/>
                  <a:pt x="179486" y="64619"/>
                  <a:pt x="176863" y="64662"/>
                </a:cubicBezTo>
                <a:cubicBezTo>
                  <a:pt x="174316" y="65003"/>
                  <a:pt x="171729" y="64445"/>
                  <a:pt x="169549" y="63084"/>
                </a:cubicBezTo>
                <a:cubicBezTo>
                  <a:pt x="172274" y="59786"/>
                  <a:pt x="176289" y="60503"/>
                  <a:pt x="179731" y="59212"/>
                </a:cubicBezTo>
                <a:cubicBezTo>
                  <a:pt x="178952" y="56459"/>
                  <a:pt x="176767" y="54329"/>
                  <a:pt x="173995" y="53619"/>
                </a:cubicBezTo>
                <a:cubicBezTo>
                  <a:pt x="171270" y="55053"/>
                  <a:pt x="169979" y="58208"/>
                  <a:pt x="166394" y="58208"/>
                </a:cubicBezTo>
                <a:lnTo>
                  <a:pt x="167254" y="54479"/>
                </a:lnTo>
                <a:lnTo>
                  <a:pt x="159223" y="56057"/>
                </a:lnTo>
                <a:cubicBezTo>
                  <a:pt x="161661" y="51898"/>
                  <a:pt x="167398" y="54049"/>
                  <a:pt x="169692" y="49460"/>
                </a:cubicBezTo>
                <a:cubicBezTo>
                  <a:pt x="166965" y="47012"/>
                  <a:pt x="163144" y="46193"/>
                  <a:pt x="159654" y="47309"/>
                </a:cubicBezTo>
                <a:cubicBezTo>
                  <a:pt x="158937" y="47309"/>
                  <a:pt x="157359" y="47309"/>
                  <a:pt x="157216" y="47309"/>
                </a:cubicBezTo>
                <a:cubicBezTo>
                  <a:pt x="155495" y="44441"/>
                  <a:pt x="153917" y="47309"/>
                  <a:pt x="152483" y="47309"/>
                </a:cubicBezTo>
                <a:lnTo>
                  <a:pt x="152483" y="41572"/>
                </a:lnTo>
                <a:lnTo>
                  <a:pt x="147607" y="43867"/>
                </a:lnTo>
                <a:lnTo>
                  <a:pt x="141871" y="42576"/>
                </a:lnTo>
                <a:cubicBezTo>
                  <a:pt x="144452" y="41286"/>
                  <a:pt x="147607" y="42146"/>
                  <a:pt x="148468" y="38848"/>
                </a:cubicBezTo>
                <a:close/>
                <a:moveTo>
                  <a:pt x="39763" y="40138"/>
                </a:moveTo>
                <a:lnTo>
                  <a:pt x="35604" y="40138"/>
                </a:lnTo>
                <a:cubicBezTo>
                  <a:pt x="37898" y="39135"/>
                  <a:pt x="38615" y="38561"/>
                  <a:pt x="39332" y="38561"/>
                </a:cubicBezTo>
                <a:cubicBezTo>
                  <a:pt x="40049" y="38561"/>
                  <a:pt x="40336" y="38561"/>
                  <a:pt x="40767" y="39565"/>
                </a:cubicBezTo>
                <a:cubicBezTo>
                  <a:pt x="41197" y="40569"/>
                  <a:pt x="40049" y="40138"/>
                  <a:pt x="39763" y="40138"/>
                </a:cubicBezTo>
                <a:close/>
                <a:moveTo>
                  <a:pt x="72460" y="48313"/>
                </a:moveTo>
                <a:cubicBezTo>
                  <a:pt x="75042" y="46018"/>
                  <a:pt x="75042" y="46018"/>
                  <a:pt x="77766" y="48313"/>
                </a:cubicBezTo>
                <a:close/>
                <a:moveTo>
                  <a:pt x="149902" y="48313"/>
                </a:moveTo>
                <a:cubicBezTo>
                  <a:pt x="150947" y="48151"/>
                  <a:pt x="152011" y="48151"/>
                  <a:pt x="153057" y="48313"/>
                </a:cubicBezTo>
                <a:lnTo>
                  <a:pt x="149472" y="51468"/>
                </a:lnTo>
                <a:cubicBezTo>
                  <a:pt x="148037" y="49747"/>
                  <a:pt x="149041" y="48743"/>
                  <a:pt x="149902" y="48313"/>
                </a:cubicBezTo>
                <a:close/>
                <a:moveTo>
                  <a:pt x="150906" y="98076"/>
                </a:moveTo>
                <a:cubicBezTo>
                  <a:pt x="153684" y="100603"/>
                  <a:pt x="157028" y="102423"/>
                  <a:pt x="160658" y="103382"/>
                </a:cubicBezTo>
                <a:cubicBezTo>
                  <a:pt x="162629" y="103585"/>
                  <a:pt x="164250" y="105030"/>
                  <a:pt x="164673" y="106968"/>
                </a:cubicBezTo>
                <a:cubicBezTo>
                  <a:pt x="163956" y="109119"/>
                  <a:pt x="162092" y="109549"/>
                  <a:pt x="160084" y="109406"/>
                </a:cubicBezTo>
                <a:cubicBezTo>
                  <a:pt x="156758" y="109043"/>
                  <a:pt x="153410" y="109854"/>
                  <a:pt x="150619" y="111700"/>
                </a:cubicBezTo>
                <a:lnTo>
                  <a:pt x="146890" y="103813"/>
                </a:lnTo>
                <a:close/>
                <a:moveTo>
                  <a:pt x="141010" y="44441"/>
                </a:moveTo>
                <a:cubicBezTo>
                  <a:pt x="141356" y="44023"/>
                  <a:pt x="141740" y="43639"/>
                  <a:pt x="142158" y="43293"/>
                </a:cubicBezTo>
                <a:cubicBezTo>
                  <a:pt x="142222" y="43817"/>
                  <a:pt x="142222" y="44347"/>
                  <a:pt x="142158" y="44871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FF21B61-5B8D-1BDF-D4A8-D5A538C96FEC}"/>
              </a:ext>
            </a:extLst>
          </p:cNvPr>
          <p:cNvSpPr/>
          <p:nvPr/>
        </p:nvSpPr>
        <p:spPr>
          <a:xfrm>
            <a:off x="1330828" y="1590704"/>
            <a:ext cx="143579" cy="70996"/>
          </a:xfrm>
          <a:custGeom>
            <a:avLst/>
            <a:gdLst>
              <a:gd name="connsiteX0" fmla="*/ 130647 w 143579"/>
              <a:gd name="connsiteY0" fmla="*/ 53716 h 70996"/>
              <a:gd name="connsiteX1" fmla="*/ 134440 w 143579"/>
              <a:gd name="connsiteY1" fmla="*/ 51780 h 70996"/>
              <a:gd name="connsiteX2" fmla="*/ 135379 w 143579"/>
              <a:gd name="connsiteY2" fmla="*/ 52282 h 70996"/>
              <a:gd name="connsiteX3" fmla="*/ 141403 w 143579"/>
              <a:gd name="connsiteY3" fmla="*/ 53572 h 70996"/>
              <a:gd name="connsiteX4" fmla="*/ 143554 w 143579"/>
              <a:gd name="connsiteY4" fmla="*/ 51565 h 70996"/>
              <a:gd name="connsiteX5" fmla="*/ 141689 w 143579"/>
              <a:gd name="connsiteY5" fmla="*/ 47979 h 70996"/>
              <a:gd name="connsiteX6" fmla="*/ 128496 w 143579"/>
              <a:gd name="connsiteY6" fmla="*/ 42817 h 70996"/>
              <a:gd name="connsiteX7" fmla="*/ 114155 w 143579"/>
              <a:gd name="connsiteY7" fmla="*/ 33638 h 70996"/>
              <a:gd name="connsiteX8" fmla="*/ 112147 w 143579"/>
              <a:gd name="connsiteY8" fmla="*/ 22166 h 70996"/>
              <a:gd name="connsiteX9" fmla="*/ 110713 w 143579"/>
              <a:gd name="connsiteY9" fmla="*/ 19011 h 70996"/>
              <a:gd name="connsiteX10" fmla="*/ 106697 w 143579"/>
              <a:gd name="connsiteY10" fmla="*/ 6821 h 70996"/>
              <a:gd name="connsiteX11" fmla="*/ 104690 w 143579"/>
              <a:gd name="connsiteY11" fmla="*/ 5530 h 70996"/>
              <a:gd name="connsiteX12" fmla="*/ 92786 w 143579"/>
              <a:gd name="connsiteY12" fmla="*/ 1658 h 70996"/>
              <a:gd name="connsiteX13" fmla="*/ 87624 w 143579"/>
              <a:gd name="connsiteY13" fmla="*/ 6677 h 70996"/>
              <a:gd name="connsiteX14" fmla="*/ 88628 w 143579"/>
              <a:gd name="connsiteY14" fmla="*/ 10119 h 70996"/>
              <a:gd name="connsiteX15" fmla="*/ 92643 w 143579"/>
              <a:gd name="connsiteY15" fmla="*/ 22883 h 70996"/>
              <a:gd name="connsiteX16" fmla="*/ 91783 w 143579"/>
              <a:gd name="connsiteY16" fmla="*/ 24030 h 70996"/>
              <a:gd name="connsiteX17" fmla="*/ 85759 w 143579"/>
              <a:gd name="connsiteY17" fmla="*/ 23313 h 70996"/>
              <a:gd name="connsiteX18" fmla="*/ 83321 w 143579"/>
              <a:gd name="connsiteY18" fmla="*/ 16573 h 70996"/>
              <a:gd name="connsiteX19" fmla="*/ 78876 w 143579"/>
              <a:gd name="connsiteY19" fmla="*/ 10406 h 70996"/>
              <a:gd name="connsiteX20" fmla="*/ 72709 w 143579"/>
              <a:gd name="connsiteY20" fmla="*/ 6821 h 70996"/>
              <a:gd name="connsiteX21" fmla="*/ 68980 w 143579"/>
              <a:gd name="connsiteY21" fmla="*/ 6821 h 70996"/>
              <a:gd name="connsiteX22" fmla="*/ 72279 w 143579"/>
              <a:gd name="connsiteY22" fmla="*/ 12844 h 70996"/>
              <a:gd name="connsiteX23" fmla="*/ 65395 w 143579"/>
              <a:gd name="connsiteY23" fmla="*/ 13704 h 70996"/>
              <a:gd name="connsiteX24" fmla="*/ 58511 w 143579"/>
              <a:gd name="connsiteY24" fmla="*/ 15282 h 70996"/>
              <a:gd name="connsiteX25" fmla="*/ 61523 w 143579"/>
              <a:gd name="connsiteY25" fmla="*/ 9545 h 70996"/>
              <a:gd name="connsiteX26" fmla="*/ 51341 w 143579"/>
              <a:gd name="connsiteY26" fmla="*/ 6390 h 70996"/>
              <a:gd name="connsiteX27" fmla="*/ 46608 w 143579"/>
              <a:gd name="connsiteY27" fmla="*/ 6390 h 70996"/>
              <a:gd name="connsiteX28" fmla="*/ 43453 w 143579"/>
              <a:gd name="connsiteY28" fmla="*/ 9976 h 70996"/>
              <a:gd name="connsiteX29" fmla="*/ 37287 w 143579"/>
              <a:gd name="connsiteY29" fmla="*/ 11123 h 70996"/>
              <a:gd name="connsiteX30" fmla="*/ 37287 w 143579"/>
              <a:gd name="connsiteY30" fmla="*/ 9402 h 70996"/>
              <a:gd name="connsiteX31" fmla="*/ 38577 w 143579"/>
              <a:gd name="connsiteY31" fmla="*/ 1658 h 70996"/>
              <a:gd name="connsiteX32" fmla="*/ 31120 w 143579"/>
              <a:gd name="connsiteY32" fmla="*/ 941 h 70996"/>
              <a:gd name="connsiteX33" fmla="*/ 18213 w 143579"/>
              <a:gd name="connsiteY33" fmla="*/ 5100 h 70996"/>
              <a:gd name="connsiteX34" fmla="*/ 4876 w 143579"/>
              <a:gd name="connsiteY34" fmla="*/ 12844 h 70996"/>
              <a:gd name="connsiteX35" fmla="*/ 6310 w 143579"/>
              <a:gd name="connsiteY35" fmla="*/ 16429 h 70996"/>
              <a:gd name="connsiteX36" fmla="*/ 0 w 143579"/>
              <a:gd name="connsiteY36" fmla="*/ 24173 h 70996"/>
              <a:gd name="connsiteX37" fmla="*/ 8605 w 143579"/>
              <a:gd name="connsiteY37" fmla="*/ 25894 h 70996"/>
              <a:gd name="connsiteX38" fmla="*/ 8605 w 143579"/>
              <a:gd name="connsiteY38" fmla="*/ 28906 h 70996"/>
              <a:gd name="connsiteX39" fmla="*/ 26674 w 143579"/>
              <a:gd name="connsiteY39" fmla="*/ 26611 h 70996"/>
              <a:gd name="connsiteX40" fmla="*/ 20364 w 143579"/>
              <a:gd name="connsiteY40" fmla="*/ 30483 h 70996"/>
              <a:gd name="connsiteX41" fmla="*/ 11329 w 143579"/>
              <a:gd name="connsiteY41" fmla="*/ 32491 h 70996"/>
              <a:gd name="connsiteX42" fmla="*/ 6310 w 143579"/>
              <a:gd name="connsiteY42" fmla="*/ 35503 h 70996"/>
              <a:gd name="connsiteX43" fmla="*/ 17353 w 143579"/>
              <a:gd name="connsiteY43" fmla="*/ 40379 h 70996"/>
              <a:gd name="connsiteX44" fmla="*/ 21655 w 143579"/>
              <a:gd name="connsiteY44" fmla="*/ 40379 h 70996"/>
              <a:gd name="connsiteX45" fmla="*/ 34562 w 143579"/>
              <a:gd name="connsiteY45" fmla="*/ 40379 h 70996"/>
              <a:gd name="connsiteX46" fmla="*/ 44457 w 143579"/>
              <a:gd name="connsiteY46" fmla="*/ 40379 h 70996"/>
              <a:gd name="connsiteX47" fmla="*/ 54209 w 143579"/>
              <a:gd name="connsiteY47" fmla="*/ 42960 h 70996"/>
              <a:gd name="connsiteX48" fmla="*/ 56790 w 143579"/>
              <a:gd name="connsiteY48" fmla="*/ 45541 h 70996"/>
              <a:gd name="connsiteX49" fmla="*/ 47039 w 143579"/>
              <a:gd name="connsiteY49" fmla="*/ 47119 h 70996"/>
              <a:gd name="connsiteX50" fmla="*/ 22802 w 143579"/>
              <a:gd name="connsiteY50" fmla="*/ 47119 h 70996"/>
              <a:gd name="connsiteX51" fmla="*/ 14198 w 143579"/>
              <a:gd name="connsiteY51" fmla="*/ 49700 h 70996"/>
              <a:gd name="connsiteX52" fmla="*/ 14198 w 143579"/>
              <a:gd name="connsiteY52" fmla="*/ 51421 h 70996"/>
              <a:gd name="connsiteX53" fmla="*/ 14198 w 143579"/>
              <a:gd name="connsiteY53" fmla="*/ 52712 h 70996"/>
              <a:gd name="connsiteX54" fmla="*/ 30403 w 143579"/>
              <a:gd name="connsiteY54" fmla="*/ 60169 h 70996"/>
              <a:gd name="connsiteX55" fmla="*/ 36856 w 143579"/>
              <a:gd name="connsiteY55" fmla="*/ 60169 h 70996"/>
              <a:gd name="connsiteX56" fmla="*/ 42306 w 143579"/>
              <a:gd name="connsiteY56" fmla="*/ 61317 h 70996"/>
              <a:gd name="connsiteX57" fmla="*/ 42306 w 143579"/>
              <a:gd name="connsiteY57" fmla="*/ 64472 h 70996"/>
              <a:gd name="connsiteX58" fmla="*/ 50480 w 143579"/>
              <a:gd name="connsiteY58" fmla="*/ 70925 h 70996"/>
              <a:gd name="connsiteX59" fmla="*/ 61236 w 143579"/>
              <a:gd name="connsiteY59" fmla="*/ 70065 h 70996"/>
              <a:gd name="connsiteX60" fmla="*/ 83035 w 143579"/>
              <a:gd name="connsiteY60" fmla="*/ 65762 h 70996"/>
              <a:gd name="connsiteX61" fmla="*/ 86476 w 143579"/>
              <a:gd name="connsiteY61" fmla="*/ 64902 h 70996"/>
              <a:gd name="connsiteX62" fmla="*/ 95941 w 143579"/>
              <a:gd name="connsiteY62" fmla="*/ 59739 h 70996"/>
              <a:gd name="connsiteX63" fmla="*/ 98953 w 143579"/>
              <a:gd name="connsiteY63" fmla="*/ 57588 h 70996"/>
              <a:gd name="connsiteX64" fmla="*/ 106554 w 143579"/>
              <a:gd name="connsiteY64" fmla="*/ 62320 h 70996"/>
              <a:gd name="connsiteX65" fmla="*/ 110283 w 143579"/>
              <a:gd name="connsiteY65" fmla="*/ 64041 h 70996"/>
              <a:gd name="connsiteX66" fmla="*/ 114585 w 143579"/>
              <a:gd name="connsiteY66" fmla="*/ 65906 h 70996"/>
              <a:gd name="connsiteX67" fmla="*/ 119031 w 143579"/>
              <a:gd name="connsiteY67" fmla="*/ 65762 h 70996"/>
              <a:gd name="connsiteX68" fmla="*/ 134519 w 143579"/>
              <a:gd name="connsiteY68" fmla="*/ 63611 h 70996"/>
              <a:gd name="connsiteX69" fmla="*/ 135379 w 143579"/>
              <a:gd name="connsiteY69" fmla="*/ 62464 h 70996"/>
              <a:gd name="connsiteX70" fmla="*/ 133372 w 143579"/>
              <a:gd name="connsiteY70" fmla="*/ 57731 h 70996"/>
              <a:gd name="connsiteX71" fmla="*/ 127492 w 143579"/>
              <a:gd name="connsiteY71" fmla="*/ 59022 h 70996"/>
              <a:gd name="connsiteX72" fmla="*/ 126201 w 143579"/>
              <a:gd name="connsiteY72" fmla="*/ 55437 h 70996"/>
              <a:gd name="connsiteX73" fmla="*/ 130647 w 143579"/>
              <a:gd name="connsiteY73" fmla="*/ 53716 h 70996"/>
              <a:gd name="connsiteX74" fmla="*/ 125054 w 143579"/>
              <a:gd name="connsiteY74" fmla="*/ 54720 h 70996"/>
              <a:gd name="connsiteX75" fmla="*/ 125054 w 143579"/>
              <a:gd name="connsiteY75" fmla="*/ 54720 h 70996"/>
              <a:gd name="connsiteX76" fmla="*/ 124193 w 143579"/>
              <a:gd name="connsiteY76" fmla="*/ 54720 h 7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43579" h="70996">
                <a:moveTo>
                  <a:pt x="130647" y="53716"/>
                </a:moveTo>
                <a:cubicBezTo>
                  <a:pt x="131160" y="52134"/>
                  <a:pt x="132858" y="51266"/>
                  <a:pt x="134440" y="51780"/>
                </a:cubicBezTo>
                <a:cubicBezTo>
                  <a:pt x="134781" y="51890"/>
                  <a:pt x="135098" y="52059"/>
                  <a:pt x="135379" y="52282"/>
                </a:cubicBezTo>
                <a:cubicBezTo>
                  <a:pt x="137387" y="53572"/>
                  <a:pt x="139538" y="52282"/>
                  <a:pt x="141403" y="53572"/>
                </a:cubicBezTo>
                <a:cubicBezTo>
                  <a:pt x="143267" y="54863"/>
                  <a:pt x="143697" y="53572"/>
                  <a:pt x="143554" y="51565"/>
                </a:cubicBezTo>
                <a:cubicBezTo>
                  <a:pt x="143410" y="49557"/>
                  <a:pt x="143554" y="48266"/>
                  <a:pt x="141689" y="47979"/>
                </a:cubicBezTo>
                <a:cubicBezTo>
                  <a:pt x="137202" y="46495"/>
                  <a:pt x="132798" y="44771"/>
                  <a:pt x="128496" y="42817"/>
                </a:cubicBezTo>
                <a:cubicBezTo>
                  <a:pt x="122778" y="41556"/>
                  <a:pt x="117694" y="38304"/>
                  <a:pt x="114155" y="33638"/>
                </a:cubicBezTo>
                <a:cubicBezTo>
                  <a:pt x="116094" y="29791"/>
                  <a:pt x="115278" y="25127"/>
                  <a:pt x="112147" y="22166"/>
                </a:cubicBezTo>
                <a:cubicBezTo>
                  <a:pt x="111499" y="21199"/>
                  <a:pt x="111015" y="20133"/>
                  <a:pt x="110713" y="19011"/>
                </a:cubicBezTo>
                <a:cubicBezTo>
                  <a:pt x="109422" y="14995"/>
                  <a:pt x="107988" y="10980"/>
                  <a:pt x="106697" y="6821"/>
                </a:cubicBezTo>
                <a:cubicBezTo>
                  <a:pt x="105966" y="6497"/>
                  <a:pt x="105288" y="6062"/>
                  <a:pt x="104690" y="5530"/>
                </a:cubicBezTo>
                <a:cubicBezTo>
                  <a:pt x="101218" y="3039"/>
                  <a:pt x="97059" y="1687"/>
                  <a:pt x="92786" y="1658"/>
                </a:cubicBezTo>
                <a:cubicBezTo>
                  <a:pt x="88341" y="1658"/>
                  <a:pt x="86907" y="2518"/>
                  <a:pt x="87624" y="6677"/>
                </a:cubicBezTo>
                <a:cubicBezTo>
                  <a:pt x="87826" y="7859"/>
                  <a:pt x="88161" y="9013"/>
                  <a:pt x="88628" y="10119"/>
                </a:cubicBezTo>
                <a:cubicBezTo>
                  <a:pt x="89918" y="14421"/>
                  <a:pt x="91209" y="18724"/>
                  <a:pt x="92643" y="22883"/>
                </a:cubicBezTo>
                <a:lnTo>
                  <a:pt x="91783" y="24030"/>
                </a:lnTo>
                <a:cubicBezTo>
                  <a:pt x="88771" y="26611"/>
                  <a:pt x="87050" y="26468"/>
                  <a:pt x="85759" y="23313"/>
                </a:cubicBezTo>
                <a:cubicBezTo>
                  <a:pt x="84549" y="21231"/>
                  <a:pt x="83723" y="18947"/>
                  <a:pt x="83321" y="16573"/>
                </a:cubicBezTo>
                <a:cubicBezTo>
                  <a:pt x="82857" y="13947"/>
                  <a:pt x="81220" y="11677"/>
                  <a:pt x="78876" y="10406"/>
                </a:cubicBezTo>
                <a:cubicBezTo>
                  <a:pt x="76955" y="8992"/>
                  <a:pt x="74889" y="7789"/>
                  <a:pt x="72709" y="6821"/>
                </a:cubicBezTo>
                <a:cubicBezTo>
                  <a:pt x="71562" y="6821"/>
                  <a:pt x="70128" y="5673"/>
                  <a:pt x="68980" y="6821"/>
                </a:cubicBezTo>
                <a:cubicBezTo>
                  <a:pt x="72279" y="9689"/>
                  <a:pt x="72279" y="9689"/>
                  <a:pt x="72279" y="12844"/>
                </a:cubicBezTo>
                <a:cubicBezTo>
                  <a:pt x="69957" y="12830"/>
                  <a:pt x="67642" y="13119"/>
                  <a:pt x="65395" y="13704"/>
                </a:cubicBezTo>
                <a:cubicBezTo>
                  <a:pt x="63331" y="14959"/>
                  <a:pt x="60916" y="15513"/>
                  <a:pt x="58511" y="15282"/>
                </a:cubicBezTo>
                <a:lnTo>
                  <a:pt x="61523" y="9545"/>
                </a:lnTo>
                <a:cubicBezTo>
                  <a:pt x="57794" y="8398"/>
                  <a:pt x="54639" y="7251"/>
                  <a:pt x="51341" y="6390"/>
                </a:cubicBezTo>
                <a:cubicBezTo>
                  <a:pt x="49803" y="5887"/>
                  <a:pt x="48146" y="5887"/>
                  <a:pt x="46608" y="6390"/>
                </a:cubicBezTo>
                <a:cubicBezTo>
                  <a:pt x="45318" y="6390"/>
                  <a:pt x="44457" y="8685"/>
                  <a:pt x="43453" y="9976"/>
                </a:cubicBezTo>
                <a:cubicBezTo>
                  <a:pt x="41446" y="10582"/>
                  <a:pt x="39378" y="10967"/>
                  <a:pt x="37287" y="11123"/>
                </a:cubicBezTo>
                <a:cubicBezTo>
                  <a:pt x="37287" y="10262"/>
                  <a:pt x="37287" y="9689"/>
                  <a:pt x="37287" y="9402"/>
                </a:cubicBezTo>
                <a:cubicBezTo>
                  <a:pt x="37287" y="9115"/>
                  <a:pt x="40872" y="4383"/>
                  <a:pt x="38577" y="1658"/>
                </a:cubicBezTo>
                <a:cubicBezTo>
                  <a:pt x="36283" y="-1067"/>
                  <a:pt x="33701" y="224"/>
                  <a:pt x="31120" y="941"/>
                </a:cubicBezTo>
                <a:lnTo>
                  <a:pt x="18213" y="5100"/>
                </a:lnTo>
                <a:cubicBezTo>
                  <a:pt x="13362" y="6908"/>
                  <a:pt x="8851" y="9527"/>
                  <a:pt x="4876" y="12844"/>
                </a:cubicBezTo>
                <a:lnTo>
                  <a:pt x="6310" y="16429"/>
                </a:lnTo>
                <a:cubicBezTo>
                  <a:pt x="3729" y="18437"/>
                  <a:pt x="0" y="19441"/>
                  <a:pt x="0" y="24173"/>
                </a:cubicBezTo>
                <a:lnTo>
                  <a:pt x="8605" y="25894"/>
                </a:lnTo>
                <a:lnTo>
                  <a:pt x="8605" y="28906"/>
                </a:lnTo>
                <a:lnTo>
                  <a:pt x="26674" y="26611"/>
                </a:lnTo>
                <a:cubicBezTo>
                  <a:pt x="25080" y="28589"/>
                  <a:pt x="22851" y="29957"/>
                  <a:pt x="20364" y="30483"/>
                </a:cubicBezTo>
                <a:lnTo>
                  <a:pt x="11329" y="32491"/>
                </a:lnTo>
                <a:cubicBezTo>
                  <a:pt x="9256" y="32586"/>
                  <a:pt x="7370" y="33719"/>
                  <a:pt x="6310" y="35503"/>
                </a:cubicBezTo>
                <a:cubicBezTo>
                  <a:pt x="8942" y="38876"/>
                  <a:pt x="13088" y="40707"/>
                  <a:pt x="17353" y="40379"/>
                </a:cubicBezTo>
                <a:cubicBezTo>
                  <a:pt x="18772" y="40093"/>
                  <a:pt x="20235" y="40093"/>
                  <a:pt x="21655" y="40379"/>
                </a:cubicBezTo>
                <a:cubicBezTo>
                  <a:pt x="25927" y="41099"/>
                  <a:pt x="30290" y="41099"/>
                  <a:pt x="34562" y="40379"/>
                </a:cubicBezTo>
                <a:cubicBezTo>
                  <a:pt x="37846" y="39948"/>
                  <a:pt x="41173" y="39948"/>
                  <a:pt x="44457" y="40379"/>
                </a:cubicBezTo>
                <a:cubicBezTo>
                  <a:pt x="47791" y="40883"/>
                  <a:pt x="51061" y="41750"/>
                  <a:pt x="54209" y="42960"/>
                </a:cubicBezTo>
                <a:cubicBezTo>
                  <a:pt x="55356" y="42960"/>
                  <a:pt x="56934" y="42960"/>
                  <a:pt x="56790" y="45541"/>
                </a:cubicBezTo>
                <a:cubicBezTo>
                  <a:pt x="53866" y="47310"/>
                  <a:pt x="50371" y="47876"/>
                  <a:pt x="47039" y="47119"/>
                </a:cubicBezTo>
                <a:cubicBezTo>
                  <a:pt x="39031" y="45612"/>
                  <a:pt x="30810" y="45612"/>
                  <a:pt x="22802" y="47119"/>
                </a:cubicBezTo>
                <a:cubicBezTo>
                  <a:pt x="19749" y="47159"/>
                  <a:pt x="16769" y="48054"/>
                  <a:pt x="14198" y="49700"/>
                </a:cubicBezTo>
                <a:lnTo>
                  <a:pt x="14198" y="51421"/>
                </a:lnTo>
                <a:cubicBezTo>
                  <a:pt x="14198" y="51421"/>
                  <a:pt x="14198" y="52425"/>
                  <a:pt x="14198" y="52712"/>
                </a:cubicBezTo>
                <a:cubicBezTo>
                  <a:pt x="17948" y="57832"/>
                  <a:pt x="24076" y="60651"/>
                  <a:pt x="30403" y="60169"/>
                </a:cubicBezTo>
                <a:lnTo>
                  <a:pt x="36856" y="60169"/>
                </a:lnTo>
                <a:cubicBezTo>
                  <a:pt x="38699" y="60413"/>
                  <a:pt x="40521" y="60797"/>
                  <a:pt x="42306" y="61317"/>
                </a:cubicBezTo>
                <a:cubicBezTo>
                  <a:pt x="42306" y="62607"/>
                  <a:pt x="42306" y="63468"/>
                  <a:pt x="42306" y="64472"/>
                </a:cubicBezTo>
                <a:cubicBezTo>
                  <a:pt x="43310" y="69921"/>
                  <a:pt x="45174" y="71355"/>
                  <a:pt x="50480" y="70925"/>
                </a:cubicBezTo>
                <a:lnTo>
                  <a:pt x="61236" y="70065"/>
                </a:lnTo>
                <a:cubicBezTo>
                  <a:pt x="68749" y="70499"/>
                  <a:pt x="76250" y="69018"/>
                  <a:pt x="83035" y="65762"/>
                </a:cubicBezTo>
                <a:cubicBezTo>
                  <a:pt x="84087" y="65180"/>
                  <a:pt x="85273" y="64883"/>
                  <a:pt x="86476" y="64902"/>
                </a:cubicBezTo>
                <a:cubicBezTo>
                  <a:pt x="90390" y="65280"/>
                  <a:pt x="94140" y="63234"/>
                  <a:pt x="95941" y="59739"/>
                </a:cubicBezTo>
                <a:cubicBezTo>
                  <a:pt x="95941" y="58879"/>
                  <a:pt x="97806" y="58448"/>
                  <a:pt x="98953" y="57588"/>
                </a:cubicBezTo>
                <a:cubicBezTo>
                  <a:pt x="100513" y="60359"/>
                  <a:pt x="103379" y="62143"/>
                  <a:pt x="106554" y="62320"/>
                </a:cubicBezTo>
                <a:cubicBezTo>
                  <a:pt x="107981" y="62353"/>
                  <a:pt x="109332" y="62977"/>
                  <a:pt x="110283" y="64041"/>
                </a:cubicBezTo>
                <a:cubicBezTo>
                  <a:pt x="111266" y="65404"/>
                  <a:pt x="112917" y="66119"/>
                  <a:pt x="114585" y="65906"/>
                </a:cubicBezTo>
                <a:cubicBezTo>
                  <a:pt x="116061" y="65739"/>
                  <a:pt x="117548" y="65692"/>
                  <a:pt x="119031" y="65762"/>
                </a:cubicBezTo>
                <a:cubicBezTo>
                  <a:pt x="124292" y="66646"/>
                  <a:pt x="129697" y="65894"/>
                  <a:pt x="134519" y="63611"/>
                </a:cubicBezTo>
                <a:cubicBezTo>
                  <a:pt x="134519" y="63611"/>
                  <a:pt x="134519" y="62894"/>
                  <a:pt x="135379" y="62464"/>
                </a:cubicBezTo>
                <a:lnTo>
                  <a:pt x="133372" y="57731"/>
                </a:lnTo>
                <a:lnTo>
                  <a:pt x="127492" y="59022"/>
                </a:lnTo>
                <a:cubicBezTo>
                  <a:pt x="127492" y="57588"/>
                  <a:pt x="126631" y="56441"/>
                  <a:pt x="126201" y="55437"/>
                </a:cubicBezTo>
                <a:cubicBezTo>
                  <a:pt x="125771" y="54433"/>
                  <a:pt x="129643" y="56297"/>
                  <a:pt x="130647" y="53716"/>
                </a:cubicBezTo>
                <a:close/>
                <a:moveTo>
                  <a:pt x="125054" y="54720"/>
                </a:moveTo>
                <a:lnTo>
                  <a:pt x="125054" y="54720"/>
                </a:lnTo>
                <a:lnTo>
                  <a:pt x="124193" y="5472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3CAF575-811E-3864-F4AB-969A276D950C}"/>
              </a:ext>
            </a:extLst>
          </p:cNvPr>
          <p:cNvSpPr/>
          <p:nvPr/>
        </p:nvSpPr>
        <p:spPr>
          <a:xfrm>
            <a:off x="1506936" y="1454927"/>
            <a:ext cx="93216" cy="56111"/>
          </a:xfrm>
          <a:custGeom>
            <a:avLst/>
            <a:gdLst>
              <a:gd name="connsiteX0" fmla="*/ 14628 w 93216"/>
              <a:gd name="connsiteY0" fmla="*/ 24715 h 56111"/>
              <a:gd name="connsiteX1" fmla="*/ 7601 w 93216"/>
              <a:gd name="connsiteY1" fmla="*/ 23711 h 56111"/>
              <a:gd name="connsiteX2" fmla="*/ 2868 w 93216"/>
              <a:gd name="connsiteY2" fmla="*/ 23711 h 56111"/>
              <a:gd name="connsiteX3" fmla="*/ 13050 w 93216"/>
              <a:gd name="connsiteY3" fmla="*/ 30595 h 56111"/>
              <a:gd name="connsiteX4" fmla="*/ 14628 w 93216"/>
              <a:gd name="connsiteY4" fmla="*/ 30595 h 56111"/>
              <a:gd name="connsiteX5" fmla="*/ 10326 w 93216"/>
              <a:gd name="connsiteY5" fmla="*/ 34323 h 56111"/>
              <a:gd name="connsiteX6" fmla="*/ 18930 w 93216"/>
              <a:gd name="connsiteY6" fmla="*/ 35040 h 56111"/>
              <a:gd name="connsiteX7" fmla="*/ 20938 w 93216"/>
              <a:gd name="connsiteY7" fmla="*/ 35040 h 56111"/>
              <a:gd name="connsiteX8" fmla="*/ 27391 w 93216"/>
              <a:gd name="connsiteY8" fmla="*/ 35040 h 56111"/>
              <a:gd name="connsiteX9" fmla="*/ 35279 w 93216"/>
              <a:gd name="connsiteY9" fmla="*/ 35040 h 56111"/>
              <a:gd name="connsiteX10" fmla="*/ 40872 w 93216"/>
              <a:gd name="connsiteY10" fmla="*/ 35901 h 56111"/>
              <a:gd name="connsiteX11" fmla="*/ 40872 w 93216"/>
              <a:gd name="connsiteY11" fmla="*/ 36618 h 56111"/>
              <a:gd name="connsiteX12" fmla="*/ 38577 w 93216"/>
              <a:gd name="connsiteY12" fmla="*/ 36618 h 56111"/>
              <a:gd name="connsiteX13" fmla="*/ 35279 w 93216"/>
              <a:gd name="connsiteY13" fmla="*/ 36618 h 56111"/>
              <a:gd name="connsiteX14" fmla="*/ 40298 w 93216"/>
              <a:gd name="connsiteY14" fmla="*/ 38626 h 56111"/>
              <a:gd name="connsiteX15" fmla="*/ 32124 w 93216"/>
              <a:gd name="connsiteY15" fmla="*/ 39343 h 56111"/>
              <a:gd name="connsiteX16" fmla="*/ 21942 w 93216"/>
              <a:gd name="connsiteY16" fmla="*/ 42641 h 56111"/>
              <a:gd name="connsiteX17" fmla="*/ 27965 w 93216"/>
              <a:gd name="connsiteY17" fmla="*/ 47947 h 56111"/>
              <a:gd name="connsiteX18" fmla="*/ 33415 w 93216"/>
              <a:gd name="connsiteY18" fmla="*/ 47947 h 56111"/>
              <a:gd name="connsiteX19" fmla="*/ 40155 w 93216"/>
              <a:gd name="connsiteY19" fmla="*/ 49668 h 56111"/>
              <a:gd name="connsiteX20" fmla="*/ 33271 w 93216"/>
              <a:gd name="connsiteY20" fmla="*/ 51246 h 56111"/>
              <a:gd name="connsiteX21" fmla="*/ 34132 w 93216"/>
              <a:gd name="connsiteY21" fmla="*/ 52823 h 56111"/>
              <a:gd name="connsiteX22" fmla="*/ 47182 w 93216"/>
              <a:gd name="connsiteY22" fmla="*/ 55978 h 56111"/>
              <a:gd name="connsiteX23" fmla="*/ 50194 w 93216"/>
              <a:gd name="connsiteY23" fmla="*/ 54688 h 56111"/>
              <a:gd name="connsiteX24" fmla="*/ 54496 w 93216"/>
              <a:gd name="connsiteY24" fmla="*/ 54688 h 56111"/>
              <a:gd name="connsiteX25" fmla="*/ 55356 w 93216"/>
              <a:gd name="connsiteY25" fmla="*/ 53971 h 56111"/>
              <a:gd name="connsiteX26" fmla="*/ 55356 w 93216"/>
              <a:gd name="connsiteY26" fmla="*/ 52680 h 56111"/>
              <a:gd name="connsiteX27" fmla="*/ 55356 w 93216"/>
              <a:gd name="connsiteY27" fmla="*/ 49812 h 56111"/>
              <a:gd name="connsiteX28" fmla="*/ 61523 w 93216"/>
              <a:gd name="connsiteY28" fmla="*/ 54831 h 56111"/>
              <a:gd name="connsiteX29" fmla="*/ 65825 w 93216"/>
              <a:gd name="connsiteY29" fmla="*/ 53110 h 56111"/>
              <a:gd name="connsiteX30" fmla="*/ 65825 w 93216"/>
              <a:gd name="connsiteY30" fmla="*/ 49812 h 56111"/>
              <a:gd name="connsiteX31" fmla="*/ 69841 w 93216"/>
              <a:gd name="connsiteY31" fmla="*/ 49812 h 56111"/>
              <a:gd name="connsiteX32" fmla="*/ 69841 w 93216"/>
              <a:gd name="connsiteY32" fmla="*/ 41924 h 56111"/>
              <a:gd name="connsiteX33" fmla="*/ 73426 w 93216"/>
              <a:gd name="connsiteY33" fmla="*/ 46657 h 56111"/>
              <a:gd name="connsiteX34" fmla="*/ 82461 w 93216"/>
              <a:gd name="connsiteY34" fmla="*/ 40203 h 56111"/>
              <a:gd name="connsiteX35" fmla="*/ 93217 w 93216"/>
              <a:gd name="connsiteY35" fmla="*/ 36044 h 56111"/>
              <a:gd name="connsiteX36" fmla="*/ 90062 w 93216"/>
              <a:gd name="connsiteY36" fmla="*/ 32746 h 56111"/>
              <a:gd name="connsiteX37" fmla="*/ 84325 w 93216"/>
              <a:gd name="connsiteY37" fmla="*/ 31168 h 56111"/>
              <a:gd name="connsiteX38" fmla="*/ 76725 w 93216"/>
              <a:gd name="connsiteY38" fmla="*/ 31168 h 56111"/>
              <a:gd name="connsiteX39" fmla="*/ 76725 w 93216"/>
              <a:gd name="connsiteY39" fmla="*/ 29591 h 56111"/>
              <a:gd name="connsiteX40" fmla="*/ 72135 w 93216"/>
              <a:gd name="connsiteY40" fmla="*/ 22564 h 56111"/>
              <a:gd name="connsiteX41" fmla="*/ 71132 w 93216"/>
              <a:gd name="connsiteY41" fmla="*/ 21703 h 56111"/>
              <a:gd name="connsiteX42" fmla="*/ 71132 w 93216"/>
              <a:gd name="connsiteY42" fmla="*/ 21703 h 56111"/>
              <a:gd name="connsiteX43" fmla="*/ 71132 w 93216"/>
              <a:gd name="connsiteY43" fmla="*/ 20556 h 56111"/>
              <a:gd name="connsiteX44" fmla="*/ 69267 w 93216"/>
              <a:gd name="connsiteY44" fmla="*/ 17114 h 56111"/>
              <a:gd name="connsiteX45" fmla="*/ 65395 w 93216"/>
              <a:gd name="connsiteY45" fmla="*/ 17114 h 56111"/>
              <a:gd name="connsiteX46" fmla="*/ 65395 w 93216"/>
              <a:gd name="connsiteY46" fmla="*/ 21273 h 56111"/>
              <a:gd name="connsiteX47" fmla="*/ 58942 w 93216"/>
              <a:gd name="connsiteY47" fmla="*/ 15393 h 56111"/>
              <a:gd name="connsiteX48" fmla="*/ 56504 w 93216"/>
              <a:gd name="connsiteY48" fmla="*/ 15393 h 56111"/>
              <a:gd name="connsiteX49" fmla="*/ 43884 w 93216"/>
              <a:gd name="connsiteY49" fmla="*/ 9944 h 56111"/>
              <a:gd name="connsiteX50" fmla="*/ 38291 w 93216"/>
              <a:gd name="connsiteY50" fmla="*/ 4351 h 56111"/>
              <a:gd name="connsiteX51" fmla="*/ 36139 w 93216"/>
              <a:gd name="connsiteY51" fmla="*/ 2486 h 56111"/>
              <a:gd name="connsiteX52" fmla="*/ 21798 w 93216"/>
              <a:gd name="connsiteY52" fmla="*/ 335 h 56111"/>
              <a:gd name="connsiteX53" fmla="*/ 26961 w 93216"/>
              <a:gd name="connsiteY53" fmla="*/ 3777 h 56111"/>
              <a:gd name="connsiteX54" fmla="*/ 12620 w 93216"/>
              <a:gd name="connsiteY54" fmla="*/ 5641 h 56111"/>
              <a:gd name="connsiteX55" fmla="*/ 12620 w 93216"/>
              <a:gd name="connsiteY55" fmla="*/ 5641 h 56111"/>
              <a:gd name="connsiteX56" fmla="*/ 11329 w 93216"/>
              <a:gd name="connsiteY56" fmla="*/ 7219 h 56111"/>
              <a:gd name="connsiteX57" fmla="*/ 11329 w 93216"/>
              <a:gd name="connsiteY57" fmla="*/ 8509 h 56111"/>
              <a:gd name="connsiteX58" fmla="*/ 15632 w 93216"/>
              <a:gd name="connsiteY58" fmla="*/ 10947 h 56111"/>
              <a:gd name="connsiteX59" fmla="*/ 17926 w 93216"/>
              <a:gd name="connsiteY59" fmla="*/ 13529 h 56111"/>
              <a:gd name="connsiteX60" fmla="*/ 7171 w 93216"/>
              <a:gd name="connsiteY60" fmla="*/ 13529 h 56111"/>
              <a:gd name="connsiteX61" fmla="*/ 6167 w 93216"/>
              <a:gd name="connsiteY61" fmla="*/ 14389 h 56111"/>
              <a:gd name="connsiteX62" fmla="*/ 6167 w 93216"/>
              <a:gd name="connsiteY62" fmla="*/ 17114 h 56111"/>
              <a:gd name="connsiteX63" fmla="*/ 4159 w 93216"/>
              <a:gd name="connsiteY63" fmla="*/ 17114 h 56111"/>
              <a:gd name="connsiteX64" fmla="*/ 0 w 93216"/>
              <a:gd name="connsiteY64" fmla="*/ 17975 h 56111"/>
              <a:gd name="connsiteX65" fmla="*/ 8174 w 93216"/>
              <a:gd name="connsiteY65" fmla="*/ 20269 h 56111"/>
              <a:gd name="connsiteX66" fmla="*/ 16062 w 93216"/>
              <a:gd name="connsiteY66" fmla="*/ 20269 h 56111"/>
              <a:gd name="connsiteX67" fmla="*/ 14628 w 93216"/>
              <a:gd name="connsiteY67" fmla="*/ 24715 h 56111"/>
              <a:gd name="connsiteX68" fmla="*/ 15345 w 93216"/>
              <a:gd name="connsiteY68" fmla="*/ 31455 h 56111"/>
              <a:gd name="connsiteX69" fmla="*/ 18643 w 93216"/>
              <a:gd name="connsiteY69" fmla="*/ 30164 h 56111"/>
              <a:gd name="connsiteX70" fmla="*/ 15488 w 93216"/>
              <a:gd name="connsiteY70" fmla="*/ 31455 h 5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93216" h="56111">
                <a:moveTo>
                  <a:pt x="14628" y="24715"/>
                </a:moveTo>
                <a:lnTo>
                  <a:pt x="7601" y="23711"/>
                </a:lnTo>
                <a:cubicBezTo>
                  <a:pt x="6023" y="23711"/>
                  <a:pt x="4302" y="22707"/>
                  <a:pt x="2868" y="23711"/>
                </a:cubicBezTo>
                <a:cubicBezTo>
                  <a:pt x="3808" y="28405"/>
                  <a:pt x="8345" y="31472"/>
                  <a:pt x="13050" y="30595"/>
                </a:cubicBezTo>
                <a:lnTo>
                  <a:pt x="14628" y="30595"/>
                </a:lnTo>
                <a:cubicBezTo>
                  <a:pt x="14628" y="32746"/>
                  <a:pt x="10469" y="31599"/>
                  <a:pt x="10326" y="34323"/>
                </a:cubicBezTo>
                <a:cubicBezTo>
                  <a:pt x="13194" y="36044"/>
                  <a:pt x="15919" y="37478"/>
                  <a:pt x="18930" y="35040"/>
                </a:cubicBezTo>
                <a:cubicBezTo>
                  <a:pt x="19551" y="34682"/>
                  <a:pt x="20317" y="34682"/>
                  <a:pt x="20938" y="35040"/>
                </a:cubicBezTo>
                <a:cubicBezTo>
                  <a:pt x="23232" y="37192"/>
                  <a:pt x="25097" y="35040"/>
                  <a:pt x="27391" y="35040"/>
                </a:cubicBezTo>
                <a:cubicBezTo>
                  <a:pt x="30009" y="34678"/>
                  <a:pt x="32662" y="34678"/>
                  <a:pt x="35279" y="35040"/>
                </a:cubicBezTo>
                <a:cubicBezTo>
                  <a:pt x="37169" y="35116"/>
                  <a:pt x="39046" y="35405"/>
                  <a:pt x="40872" y="35901"/>
                </a:cubicBezTo>
                <a:cubicBezTo>
                  <a:pt x="40872" y="35901"/>
                  <a:pt x="40872" y="35901"/>
                  <a:pt x="40872" y="36618"/>
                </a:cubicBezTo>
                <a:lnTo>
                  <a:pt x="38577" y="36618"/>
                </a:lnTo>
                <a:lnTo>
                  <a:pt x="35279" y="36618"/>
                </a:lnTo>
                <a:lnTo>
                  <a:pt x="40298" y="38626"/>
                </a:lnTo>
                <a:cubicBezTo>
                  <a:pt x="37589" y="39024"/>
                  <a:pt x="34860" y="39264"/>
                  <a:pt x="32124" y="39343"/>
                </a:cubicBezTo>
                <a:cubicBezTo>
                  <a:pt x="28420" y="38990"/>
                  <a:pt x="24735" y="40183"/>
                  <a:pt x="21942" y="42641"/>
                </a:cubicBezTo>
                <a:lnTo>
                  <a:pt x="27965" y="47947"/>
                </a:lnTo>
                <a:cubicBezTo>
                  <a:pt x="29686" y="47947"/>
                  <a:pt x="31550" y="47947"/>
                  <a:pt x="33415" y="47947"/>
                </a:cubicBezTo>
                <a:cubicBezTo>
                  <a:pt x="35279" y="47947"/>
                  <a:pt x="36856" y="48808"/>
                  <a:pt x="40155" y="49668"/>
                </a:cubicBezTo>
                <a:lnTo>
                  <a:pt x="33271" y="51246"/>
                </a:lnTo>
                <a:cubicBezTo>
                  <a:pt x="33271" y="52106"/>
                  <a:pt x="33271" y="52680"/>
                  <a:pt x="34132" y="52823"/>
                </a:cubicBezTo>
                <a:cubicBezTo>
                  <a:pt x="38127" y="55007"/>
                  <a:pt x="42630" y="56096"/>
                  <a:pt x="47182" y="55978"/>
                </a:cubicBezTo>
                <a:cubicBezTo>
                  <a:pt x="48368" y="56387"/>
                  <a:pt x="49672" y="55829"/>
                  <a:pt x="50194" y="54688"/>
                </a:cubicBezTo>
                <a:cubicBezTo>
                  <a:pt x="51341" y="52393"/>
                  <a:pt x="52918" y="53827"/>
                  <a:pt x="54496" y="54688"/>
                </a:cubicBezTo>
                <a:cubicBezTo>
                  <a:pt x="56073" y="55548"/>
                  <a:pt x="54496" y="54688"/>
                  <a:pt x="55356" y="53971"/>
                </a:cubicBezTo>
                <a:lnTo>
                  <a:pt x="55356" y="52680"/>
                </a:lnTo>
                <a:lnTo>
                  <a:pt x="55356" y="49812"/>
                </a:lnTo>
                <a:lnTo>
                  <a:pt x="61523" y="54831"/>
                </a:lnTo>
                <a:cubicBezTo>
                  <a:pt x="63387" y="56265"/>
                  <a:pt x="65252" y="55548"/>
                  <a:pt x="65825" y="53110"/>
                </a:cubicBezTo>
                <a:cubicBezTo>
                  <a:pt x="65903" y="52012"/>
                  <a:pt x="65903" y="50910"/>
                  <a:pt x="65825" y="49812"/>
                </a:cubicBezTo>
                <a:lnTo>
                  <a:pt x="69841" y="49812"/>
                </a:lnTo>
                <a:cubicBezTo>
                  <a:pt x="70701" y="47087"/>
                  <a:pt x="66829" y="44219"/>
                  <a:pt x="69841" y="41924"/>
                </a:cubicBezTo>
                <a:cubicBezTo>
                  <a:pt x="71992" y="42785"/>
                  <a:pt x="69841" y="46370"/>
                  <a:pt x="73426" y="46657"/>
                </a:cubicBezTo>
                <a:cubicBezTo>
                  <a:pt x="76207" y="44199"/>
                  <a:pt x="79234" y="42036"/>
                  <a:pt x="82461" y="40203"/>
                </a:cubicBezTo>
                <a:cubicBezTo>
                  <a:pt x="86303" y="39605"/>
                  <a:pt x="89971" y="38185"/>
                  <a:pt x="93217" y="36044"/>
                </a:cubicBezTo>
                <a:cubicBezTo>
                  <a:pt x="91926" y="34897"/>
                  <a:pt x="91066" y="33750"/>
                  <a:pt x="90062" y="32746"/>
                </a:cubicBezTo>
                <a:cubicBezTo>
                  <a:pt x="89058" y="31742"/>
                  <a:pt x="85616" y="33750"/>
                  <a:pt x="84325" y="31168"/>
                </a:cubicBezTo>
                <a:lnTo>
                  <a:pt x="76725" y="31168"/>
                </a:lnTo>
                <a:cubicBezTo>
                  <a:pt x="76783" y="30645"/>
                  <a:pt x="76783" y="30116"/>
                  <a:pt x="76725" y="29591"/>
                </a:cubicBezTo>
                <a:cubicBezTo>
                  <a:pt x="77872" y="24285"/>
                  <a:pt x="76725" y="23568"/>
                  <a:pt x="72135" y="22564"/>
                </a:cubicBezTo>
                <a:cubicBezTo>
                  <a:pt x="72135" y="22564"/>
                  <a:pt x="71418" y="22564"/>
                  <a:pt x="71132" y="21703"/>
                </a:cubicBezTo>
                <a:cubicBezTo>
                  <a:pt x="70845" y="20843"/>
                  <a:pt x="71132" y="21703"/>
                  <a:pt x="71132" y="21703"/>
                </a:cubicBezTo>
                <a:cubicBezTo>
                  <a:pt x="71132" y="21703"/>
                  <a:pt x="71132" y="20986"/>
                  <a:pt x="71132" y="20556"/>
                </a:cubicBezTo>
                <a:cubicBezTo>
                  <a:pt x="71132" y="20126"/>
                  <a:pt x="71132" y="17257"/>
                  <a:pt x="69267" y="17114"/>
                </a:cubicBezTo>
                <a:cubicBezTo>
                  <a:pt x="67981" y="16974"/>
                  <a:pt x="66681" y="16974"/>
                  <a:pt x="65395" y="17114"/>
                </a:cubicBezTo>
                <a:lnTo>
                  <a:pt x="65395" y="21273"/>
                </a:lnTo>
                <a:cubicBezTo>
                  <a:pt x="60232" y="22133"/>
                  <a:pt x="60089" y="17975"/>
                  <a:pt x="58942" y="15393"/>
                </a:cubicBezTo>
                <a:cubicBezTo>
                  <a:pt x="58133" y="15291"/>
                  <a:pt x="57312" y="15291"/>
                  <a:pt x="56504" y="15393"/>
                </a:cubicBezTo>
                <a:cubicBezTo>
                  <a:pt x="51692" y="15560"/>
                  <a:pt x="47062" y="13559"/>
                  <a:pt x="43884" y="9944"/>
                </a:cubicBezTo>
                <a:lnTo>
                  <a:pt x="38291" y="4351"/>
                </a:lnTo>
                <a:cubicBezTo>
                  <a:pt x="37714" y="3583"/>
                  <a:pt x="36981" y="2948"/>
                  <a:pt x="36139" y="2486"/>
                </a:cubicBezTo>
                <a:cubicBezTo>
                  <a:pt x="31714" y="248"/>
                  <a:pt x="26686" y="-507"/>
                  <a:pt x="21798" y="335"/>
                </a:cubicBezTo>
                <a:cubicBezTo>
                  <a:pt x="23519" y="1626"/>
                  <a:pt x="26388" y="335"/>
                  <a:pt x="26961" y="3777"/>
                </a:cubicBezTo>
                <a:cubicBezTo>
                  <a:pt x="22229" y="3777"/>
                  <a:pt x="18070" y="6645"/>
                  <a:pt x="12620" y="5641"/>
                </a:cubicBezTo>
                <a:lnTo>
                  <a:pt x="12620" y="5641"/>
                </a:lnTo>
                <a:cubicBezTo>
                  <a:pt x="12147" y="6132"/>
                  <a:pt x="11717" y="6658"/>
                  <a:pt x="11329" y="7219"/>
                </a:cubicBezTo>
                <a:cubicBezTo>
                  <a:pt x="11124" y="7625"/>
                  <a:pt x="11124" y="8104"/>
                  <a:pt x="11329" y="8509"/>
                </a:cubicBezTo>
                <a:cubicBezTo>
                  <a:pt x="12811" y="9237"/>
                  <a:pt x="14246" y="10051"/>
                  <a:pt x="15632" y="10947"/>
                </a:cubicBezTo>
                <a:cubicBezTo>
                  <a:pt x="15632" y="10947"/>
                  <a:pt x="16779" y="12238"/>
                  <a:pt x="17926" y="13529"/>
                </a:cubicBezTo>
                <a:lnTo>
                  <a:pt x="7171" y="13529"/>
                </a:lnTo>
                <a:cubicBezTo>
                  <a:pt x="7171" y="13529"/>
                  <a:pt x="7171" y="13529"/>
                  <a:pt x="6167" y="14389"/>
                </a:cubicBezTo>
                <a:lnTo>
                  <a:pt x="6167" y="17114"/>
                </a:lnTo>
                <a:lnTo>
                  <a:pt x="4159" y="17114"/>
                </a:lnTo>
                <a:lnTo>
                  <a:pt x="0" y="17975"/>
                </a:lnTo>
                <a:cubicBezTo>
                  <a:pt x="2660" y="18955"/>
                  <a:pt x="5394" y="19723"/>
                  <a:pt x="8174" y="20269"/>
                </a:cubicBezTo>
                <a:cubicBezTo>
                  <a:pt x="10802" y="20417"/>
                  <a:pt x="13435" y="20417"/>
                  <a:pt x="16062" y="20269"/>
                </a:cubicBezTo>
                <a:cubicBezTo>
                  <a:pt x="16501" y="21904"/>
                  <a:pt x="15939" y="23644"/>
                  <a:pt x="14628" y="24715"/>
                </a:cubicBezTo>
                <a:close/>
                <a:moveTo>
                  <a:pt x="15345" y="31455"/>
                </a:moveTo>
                <a:lnTo>
                  <a:pt x="18643" y="30164"/>
                </a:lnTo>
                <a:cubicBezTo>
                  <a:pt x="18070" y="32172"/>
                  <a:pt x="16779" y="31885"/>
                  <a:pt x="15488" y="31455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35CC171-602B-AF6A-DD3B-0A944AE4466C}"/>
              </a:ext>
            </a:extLst>
          </p:cNvPr>
          <p:cNvSpPr/>
          <p:nvPr/>
        </p:nvSpPr>
        <p:spPr>
          <a:xfrm>
            <a:off x="1277908" y="1573024"/>
            <a:ext cx="81602" cy="51373"/>
          </a:xfrm>
          <a:custGeom>
            <a:avLst/>
            <a:gdLst>
              <a:gd name="connsiteX0" fmla="*/ 6599 w 81602"/>
              <a:gd name="connsiteY0" fmla="*/ 40419 h 51373"/>
              <a:gd name="connsiteX1" fmla="*/ 17068 w 81602"/>
              <a:gd name="connsiteY1" fmla="*/ 48594 h 51373"/>
              <a:gd name="connsiteX2" fmla="*/ 24238 w 81602"/>
              <a:gd name="connsiteY2" fmla="*/ 50171 h 51373"/>
              <a:gd name="connsiteX3" fmla="*/ 34851 w 81602"/>
              <a:gd name="connsiteY3" fmla="*/ 46586 h 51373"/>
              <a:gd name="connsiteX4" fmla="*/ 39296 w 81602"/>
              <a:gd name="connsiteY4" fmla="*/ 44865 h 51373"/>
              <a:gd name="connsiteX5" fmla="*/ 43025 w 81602"/>
              <a:gd name="connsiteY5" fmla="*/ 34970 h 51373"/>
              <a:gd name="connsiteX6" fmla="*/ 50912 w 81602"/>
              <a:gd name="connsiteY6" fmla="*/ 30094 h 51373"/>
              <a:gd name="connsiteX7" fmla="*/ 54641 w 81602"/>
              <a:gd name="connsiteY7" fmla="*/ 27082 h 51373"/>
              <a:gd name="connsiteX8" fmla="*/ 75866 w 81602"/>
              <a:gd name="connsiteY8" fmla="*/ 18334 h 51373"/>
              <a:gd name="connsiteX9" fmla="*/ 81602 w 81602"/>
              <a:gd name="connsiteY9" fmla="*/ 15610 h 51373"/>
              <a:gd name="connsiteX10" fmla="*/ 68552 w 81602"/>
              <a:gd name="connsiteY10" fmla="*/ 6861 h 51373"/>
              <a:gd name="connsiteX11" fmla="*/ 54211 w 81602"/>
              <a:gd name="connsiteY11" fmla="*/ 6144 h 51373"/>
              <a:gd name="connsiteX12" fmla="*/ 52347 w 81602"/>
              <a:gd name="connsiteY12" fmla="*/ 6144 h 51373"/>
              <a:gd name="connsiteX13" fmla="*/ 35568 w 81602"/>
              <a:gd name="connsiteY13" fmla="*/ 265 h 51373"/>
              <a:gd name="connsiteX14" fmla="*/ 32126 w 81602"/>
              <a:gd name="connsiteY14" fmla="*/ 265 h 51373"/>
              <a:gd name="connsiteX15" fmla="*/ 10758 w 81602"/>
              <a:gd name="connsiteY15" fmla="*/ 2846 h 51373"/>
              <a:gd name="connsiteX16" fmla="*/ 9610 w 81602"/>
              <a:gd name="connsiteY16" fmla="*/ 3706 h 51373"/>
              <a:gd name="connsiteX17" fmla="*/ 14056 w 81602"/>
              <a:gd name="connsiteY17" fmla="*/ 11737 h 51373"/>
              <a:gd name="connsiteX18" fmla="*/ 7603 w 81602"/>
              <a:gd name="connsiteY18" fmla="*/ 24788 h 51373"/>
              <a:gd name="connsiteX19" fmla="*/ 2153 w 81602"/>
              <a:gd name="connsiteY19" fmla="*/ 32962 h 51373"/>
              <a:gd name="connsiteX20" fmla="*/ 289 w 81602"/>
              <a:gd name="connsiteY20" fmla="*/ 38125 h 51373"/>
              <a:gd name="connsiteX21" fmla="*/ 6599 w 81602"/>
              <a:gd name="connsiteY21" fmla="*/ 40419 h 5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1602" h="51373">
                <a:moveTo>
                  <a:pt x="6599" y="40419"/>
                </a:moveTo>
                <a:cubicBezTo>
                  <a:pt x="11027" y="41663"/>
                  <a:pt x="14787" y="44598"/>
                  <a:pt x="17068" y="48594"/>
                </a:cubicBezTo>
                <a:cubicBezTo>
                  <a:pt x="18932" y="51892"/>
                  <a:pt x="20796" y="52036"/>
                  <a:pt x="24238" y="50171"/>
                </a:cubicBezTo>
                <a:cubicBezTo>
                  <a:pt x="27243" y="47764"/>
                  <a:pt x="31001" y="46494"/>
                  <a:pt x="34851" y="46586"/>
                </a:cubicBezTo>
                <a:cubicBezTo>
                  <a:pt x="36428" y="46586"/>
                  <a:pt x="38292" y="45295"/>
                  <a:pt x="39296" y="44865"/>
                </a:cubicBezTo>
                <a:lnTo>
                  <a:pt x="43025" y="34970"/>
                </a:lnTo>
                <a:cubicBezTo>
                  <a:pt x="46342" y="34890"/>
                  <a:pt x="49358" y="33025"/>
                  <a:pt x="50912" y="30094"/>
                </a:cubicBezTo>
                <a:cubicBezTo>
                  <a:pt x="51773" y="28693"/>
                  <a:pt x="53089" y="27629"/>
                  <a:pt x="54641" y="27082"/>
                </a:cubicBezTo>
                <a:cubicBezTo>
                  <a:pt x="61470" y="23603"/>
                  <a:pt x="68569" y="20679"/>
                  <a:pt x="75866" y="18334"/>
                </a:cubicBezTo>
                <a:cubicBezTo>
                  <a:pt x="77300" y="18334"/>
                  <a:pt x="78734" y="16900"/>
                  <a:pt x="81602" y="15610"/>
                </a:cubicBezTo>
                <a:lnTo>
                  <a:pt x="68552" y="6861"/>
                </a:lnTo>
                <a:cubicBezTo>
                  <a:pt x="64417" y="3577"/>
                  <a:pt x="58652" y="3289"/>
                  <a:pt x="54211" y="6144"/>
                </a:cubicBezTo>
                <a:cubicBezTo>
                  <a:pt x="53606" y="6342"/>
                  <a:pt x="52952" y="6342"/>
                  <a:pt x="52347" y="6144"/>
                </a:cubicBezTo>
                <a:cubicBezTo>
                  <a:pt x="46897" y="3420"/>
                  <a:pt x="40874" y="2989"/>
                  <a:pt x="35568" y="265"/>
                </a:cubicBezTo>
                <a:cubicBezTo>
                  <a:pt x="34448" y="-88"/>
                  <a:pt x="33246" y="-88"/>
                  <a:pt x="32126" y="265"/>
                </a:cubicBezTo>
                <a:cubicBezTo>
                  <a:pt x="24955" y="982"/>
                  <a:pt x="17785" y="1986"/>
                  <a:pt x="10758" y="2846"/>
                </a:cubicBezTo>
                <a:cubicBezTo>
                  <a:pt x="10758" y="2846"/>
                  <a:pt x="10758" y="2846"/>
                  <a:pt x="9610" y="3706"/>
                </a:cubicBezTo>
                <a:cubicBezTo>
                  <a:pt x="8320" y="7865"/>
                  <a:pt x="12622" y="9013"/>
                  <a:pt x="14056" y="11737"/>
                </a:cubicBezTo>
                <a:cubicBezTo>
                  <a:pt x="12048" y="16327"/>
                  <a:pt x="6742" y="19051"/>
                  <a:pt x="7603" y="24788"/>
                </a:cubicBezTo>
                <a:cubicBezTo>
                  <a:pt x="4591" y="26652"/>
                  <a:pt x="5021" y="30811"/>
                  <a:pt x="2153" y="32962"/>
                </a:cubicBezTo>
                <a:cubicBezTo>
                  <a:pt x="323" y="33970"/>
                  <a:pt x="-476" y="36180"/>
                  <a:pt x="289" y="38125"/>
                </a:cubicBezTo>
                <a:cubicBezTo>
                  <a:pt x="2153" y="38699"/>
                  <a:pt x="4304" y="40419"/>
                  <a:pt x="6599" y="40419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8274721-80B9-AE54-17C4-9EE5C2B3D135}"/>
              </a:ext>
            </a:extLst>
          </p:cNvPr>
          <p:cNvSpPr/>
          <p:nvPr/>
        </p:nvSpPr>
        <p:spPr>
          <a:xfrm>
            <a:off x="1534901" y="1538440"/>
            <a:ext cx="109154" cy="34810"/>
          </a:xfrm>
          <a:custGeom>
            <a:avLst/>
            <a:gdLst>
              <a:gd name="connsiteX0" fmla="*/ 8031 w 109154"/>
              <a:gd name="connsiteY0" fmla="*/ 22085 h 34810"/>
              <a:gd name="connsiteX1" fmla="*/ 11043 w 109154"/>
              <a:gd name="connsiteY1" fmla="*/ 28539 h 34810"/>
              <a:gd name="connsiteX2" fmla="*/ 16419 w 109154"/>
              <a:gd name="connsiteY2" fmla="*/ 30924 h 34810"/>
              <a:gd name="connsiteX3" fmla="*/ 16922 w 109154"/>
              <a:gd name="connsiteY3" fmla="*/ 30690 h 34810"/>
              <a:gd name="connsiteX4" fmla="*/ 19504 w 109154"/>
              <a:gd name="connsiteY4" fmla="*/ 29686 h 34810"/>
              <a:gd name="connsiteX5" fmla="*/ 38577 w 109154"/>
              <a:gd name="connsiteY5" fmla="*/ 29686 h 34810"/>
              <a:gd name="connsiteX6" fmla="*/ 40442 w 109154"/>
              <a:gd name="connsiteY6" fmla="*/ 34562 h 34810"/>
              <a:gd name="connsiteX7" fmla="*/ 43597 w 109154"/>
              <a:gd name="connsiteY7" fmla="*/ 34562 h 34810"/>
              <a:gd name="connsiteX8" fmla="*/ 72279 w 109154"/>
              <a:gd name="connsiteY8" fmla="*/ 34562 h 34810"/>
              <a:gd name="connsiteX9" fmla="*/ 81027 w 109154"/>
              <a:gd name="connsiteY9" fmla="*/ 29973 h 34810"/>
              <a:gd name="connsiteX10" fmla="*/ 85329 w 109154"/>
              <a:gd name="connsiteY10" fmla="*/ 33845 h 34810"/>
              <a:gd name="connsiteX11" fmla="*/ 93073 w 109154"/>
              <a:gd name="connsiteY11" fmla="*/ 34705 h 34810"/>
              <a:gd name="connsiteX12" fmla="*/ 104690 w 109154"/>
              <a:gd name="connsiteY12" fmla="*/ 32554 h 34810"/>
              <a:gd name="connsiteX13" fmla="*/ 104690 w 109154"/>
              <a:gd name="connsiteY13" fmla="*/ 28682 h 34810"/>
              <a:gd name="connsiteX14" fmla="*/ 104690 w 109154"/>
              <a:gd name="connsiteY14" fmla="*/ 28682 h 34810"/>
              <a:gd name="connsiteX15" fmla="*/ 105550 w 109154"/>
              <a:gd name="connsiteY15" fmla="*/ 25670 h 34810"/>
              <a:gd name="connsiteX16" fmla="*/ 109135 w 109154"/>
              <a:gd name="connsiteY16" fmla="*/ 21512 h 34810"/>
              <a:gd name="connsiteX17" fmla="*/ 99957 w 109154"/>
              <a:gd name="connsiteY17" fmla="*/ 17209 h 34810"/>
              <a:gd name="connsiteX18" fmla="*/ 97806 w 109154"/>
              <a:gd name="connsiteY18" fmla="*/ 16492 h 34810"/>
              <a:gd name="connsiteX19" fmla="*/ 83465 w 109154"/>
              <a:gd name="connsiteY19" fmla="*/ 14915 h 34810"/>
              <a:gd name="connsiteX20" fmla="*/ 81314 w 109154"/>
              <a:gd name="connsiteY20" fmla="*/ 14915 h 34810"/>
              <a:gd name="connsiteX21" fmla="*/ 63101 w 109154"/>
              <a:gd name="connsiteY21" fmla="*/ 17639 h 34810"/>
              <a:gd name="connsiteX22" fmla="*/ 61093 w 109154"/>
              <a:gd name="connsiteY22" fmla="*/ 17639 h 34810"/>
              <a:gd name="connsiteX23" fmla="*/ 51341 w 109154"/>
              <a:gd name="connsiteY23" fmla="*/ 17639 h 34810"/>
              <a:gd name="connsiteX24" fmla="*/ 46895 w 109154"/>
              <a:gd name="connsiteY24" fmla="*/ 17639 h 34810"/>
              <a:gd name="connsiteX25" fmla="*/ 41876 w 109154"/>
              <a:gd name="connsiteY25" fmla="*/ 18357 h 34810"/>
              <a:gd name="connsiteX26" fmla="*/ 37573 w 109154"/>
              <a:gd name="connsiteY26" fmla="*/ 16922 h 34810"/>
              <a:gd name="connsiteX27" fmla="*/ 33128 w 109154"/>
              <a:gd name="connsiteY27" fmla="*/ 16922 h 34810"/>
              <a:gd name="connsiteX28" fmla="*/ 25240 w 109154"/>
              <a:gd name="connsiteY28" fmla="*/ 11186 h 34810"/>
              <a:gd name="connsiteX29" fmla="*/ 20508 w 109154"/>
              <a:gd name="connsiteY29" fmla="*/ 11186 h 34810"/>
              <a:gd name="connsiteX30" fmla="*/ 17926 w 109154"/>
              <a:gd name="connsiteY30" fmla="*/ 7027 h 34810"/>
              <a:gd name="connsiteX31" fmla="*/ 29686 w 109154"/>
              <a:gd name="connsiteY31" fmla="*/ 7027 h 34810"/>
              <a:gd name="connsiteX32" fmla="*/ 28539 w 109154"/>
              <a:gd name="connsiteY32" fmla="*/ 5736 h 34810"/>
              <a:gd name="connsiteX33" fmla="*/ 19647 w 109154"/>
              <a:gd name="connsiteY33" fmla="*/ 860 h 34810"/>
              <a:gd name="connsiteX34" fmla="*/ 14054 w 109154"/>
              <a:gd name="connsiteY34" fmla="*/ 0 h 34810"/>
              <a:gd name="connsiteX35" fmla="*/ 2725 w 109154"/>
              <a:gd name="connsiteY35" fmla="*/ 860 h 34810"/>
              <a:gd name="connsiteX36" fmla="*/ 0 w 109154"/>
              <a:gd name="connsiteY36" fmla="*/ 2438 h 34810"/>
              <a:gd name="connsiteX37" fmla="*/ 7171 w 109154"/>
              <a:gd name="connsiteY37" fmla="*/ 10756 h 34810"/>
              <a:gd name="connsiteX38" fmla="*/ 7171 w 109154"/>
              <a:gd name="connsiteY38" fmla="*/ 20651 h 34810"/>
              <a:gd name="connsiteX39" fmla="*/ 8031 w 109154"/>
              <a:gd name="connsiteY39" fmla="*/ 22085 h 3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9154" h="34810">
                <a:moveTo>
                  <a:pt x="8031" y="22085"/>
                </a:moveTo>
                <a:lnTo>
                  <a:pt x="11043" y="28539"/>
                </a:lnTo>
                <a:cubicBezTo>
                  <a:pt x="11869" y="30681"/>
                  <a:pt x="14275" y="31750"/>
                  <a:pt x="16419" y="30924"/>
                </a:cubicBezTo>
                <a:cubicBezTo>
                  <a:pt x="16591" y="30858"/>
                  <a:pt x="16760" y="30779"/>
                  <a:pt x="16922" y="30690"/>
                </a:cubicBezTo>
                <a:cubicBezTo>
                  <a:pt x="17827" y="30482"/>
                  <a:pt x="18696" y="30143"/>
                  <a:pt x="19504" y="29686"/>
                </a:cubicBezTo>
                <a:cubicBezTo>
                  <a:pt x="26101" y="35996"/>
                  <a:pt x="32411" y="32411"/>
                  <a:pt x="38577" y="29686"/>
                </a:cubicBezTo>
                <a:lnTo>
                  <a:pt x="40442" y="34562"/>
                </a:lnTo>
                <a:lnTo>
                  <a:pt x="43597" y="34562"/>
                </a:lnTo>
                <a:lnTo>
                  <a:pt x="72279" y="34562"/>
                </a:lnTo>
                <a:cubicBezTo>
                  <a:pt x="75847" y="34903"/>
                  <a:pt x="79279" y="33102"/>
                  <a:pt x="81027" y="29973"/>
                </a:cubicBezTo>
                <a:cubicBezTo>
                  <a:pt x="82604" y="31550"/>
                  <a:pt x="83752" y="33415"/>
                  <a:pt x="85329" y="33845"/>
                </a:cubicBezTo>
                <a:cubicBezTo>
                  <a:pt x="87816" y="34697"/>
                  <a:pt x="90460" y="34989"/>
                  <a:pt x="93073" y="34705"/>
                </a:cubicBezTo>
                <a:cubicBezTo>
                  <a:pt x="96988" y="34241"/>
                  <a:pt x="100868" y="33522"/>
                  <a:pt x="104690" y="32554"/>
                </a:cubicBezTo>
                <a:lnTo>
                  <a:pt x="104690" y="28682"/>
                </a:lnTo>
                <a:lnTo>
                  <a:pt x="104690" y="28682"/>
                </a:lnTo>
                <a:cubicBezTo>
                  <a:pt x="104690" y="27391"/>
                  <a:pt x="104690" y="26531"/>
                  <a:pt x="105550" y="25670"/>
                </a:cubicBezTo>
                <a:cubicBezTo>
                  <a:pt x="106410" y="24810"/>
                  <a:pt x="109422" y="24380"/>
                  <a:pt x="109135" y="21512"/>
                </a:cubicBezTo>
                <a:cubicBezTo>
                  <a:pt x="106651" y="19079"/>
                  <a:pt x="103416" y="17562"/>
                  <a:pt x="99957" y="17209"/>
                </a:cubicBezTo>
                <a:cubicBezTo>
                  <a:pt x="99188" y="17166"/>
                  <a:pt x="98445" y="16920"/>
                  <a:pt x="97806" y="16492"/>
                </a:cubicBezTo>
                <a:cubicBezTo>
                  <a:pt x="93481" y="13909"/>
                  <a:pt x="88248" y="13334"/>
                  <a:pt x="83465" y="14915"/>
                </a:cubicBezTo>
                <a:cubicBezTo>
                  <a:pt x="82754" y="15047"/>
                  <a:pt x="82025" y="15047"/>
                  <a:pt x="81314" y="14915"/>
                </a:cubicBezTo>
                <a:cubicBezTo>
                  <a:pt x="75133" y="14803"/>
                  <a:pt x="68977" y="15723"/>
                  <a:pt x="63101" y="17639"/>
                </a:cubicBezTo>
                <a:cubicBezTo>
                  <a:pt x="62383" y="17639"/>
                  <a:pt x="61380" y="17639"/>
                  <a:pt x="61093" y="17639"/>
                </a:cubicBezTo>
                <a:cubicBezTo>
                  <a:pt x="58081" y="21512"/>
                  <a:pt x="54639" y="19504"/>
                  <a:pt x="51341" y="17639"/>
                </a:cubicBezTo>
                <a:cubicBezTo>
                  <a:pt x="49891" y="17205"/>
                  <a:pt x="48345" y="17205"/>
                  <a:pt x="46895" y="17639"/>
                </a:cubicBezTo>
                <a:cubicBezTo>
                  <a:pt x="45275" y="18157"/>
                  <a:pt x="43577" y="18400"/>
                  <a:pt x="41876" y="18357"/>
                </a:cubicBezTo>
                <a:cubicBezTo>
                  <a:pt x="40390" y="18052"/>
                  <a:pt x="38944" y="17571"/>
                  <a:pt x="37573" y="16922"/>
                </a:cubicBezTo>
                <a:cubicBezTo>
                  <a:pt x="35136" y="19217"/>
                  <a:pt x="33701" y="19360"/>
                  <a:pt x="33128" y="16922"/>
                </a:cubicBezTo>
                <a:cubicBezTo>
                  <a:pt x="32554" y="14484"/>
                  <a:pt x="28969" y="11616"/>
                  <a:pt x="25240" y="11186"/>
                </a:cubicBezTo>
                <a:lnTo>
                  <a:pt x="20508" y="11186"/>
                </a:lnTo>
                <a:lnTo>
                  <a:pt x="17926" y="7027"/>
                </a:lnTo>
                <a:lnTo>
                  <a:pt x="29686" y="7027"/>
                </a:lnTo>
                <a:cubicBezTo>
                  <a:pt x="29686" y="6310"/>
                  <a:pt x="28969" y="5736"/>
                  <a:pt x="28539" y="5736"/>
                </a:cubicBezTo>
                <a:cubicBezTo>
                  <a:pt x="25384" y="4446"/>
                  <a:pt x="21368" y="4876"/>
                  <a:pt x="19647" y="860"/>
                </a:cubicBezTo>
                <a:cubicBezTo>
                  <a:pt x="17807" y="435"/>
                  <a:pt x="15937" y="146"/>
                  <a:pt x="14054" y="0"/>
                </a:cubicBezTo>
                <a:cubicBezTo>
                  <a:pt x="10182" y="0"/>
                  <a:pt x="6453" y="0"/>
                  <a:pt x="2725" y="860"/>
                </a:cubicBezTo>
                <a:cubicBezTo>
                  <a:pt x="1715" y="1186"/>
                  <a:pt x="786" y="1724"/>
                  <a:pt x="0" y="2438"/>
                </a:cubicBezTo>
                <a:cubicBezTo>
                  <a:pt x="1578" y="5880"/>
                  <a:pt x="5019" y="7744"/>
                  <a:pt x="7171" y="10756"/>
                </a:cubicBezTo>
                <a:cubicBezTo>
                  <a:pt x="9322" y="13767"/>
                  <a:pt x="10756" y="15345"/>
                  <a:pt x="7171" y="20651"/>
                </a:cubicBezTo>
                <a:cubicBezTo>
                  <a:pt x="8031" y="21081"/>
                  <a:pt x="8174" y="21655"/>
                  <a:pt x="8031" y="22085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7E7614F3-0D12-A9CD-4996-84986FBF6139}"/>
              </a:ext>
            </a:extLst>
          </p:cNvPr>
          <p:cNvSpPr/>
          <p:nvPr/>
        </p:nvSpPr>
        <p:spPr>
          <a:xfrm>
            <a:off x="1343018" y="1536862"/>
            <a:ext cx="95146" cy="37837"/>
          </a:xfrm>
          <a:custGeom>
            <a:avLst/>
            <a:gdLst>
              <a:gd name="connsiteX0" fmla="*/ 8891 w 95146"/>
              <a:gd name="connsiteY0" fmla="*/ 9752 h 37837"/>
              <a:gd name="connsiteX1" fmla="*/ 7888 w 95146"/>
              <a:gd name="connsiteY1" fmla="*/ 12907 h 37837"/>
              <a:gd name="connsiteX2" fmla="*/ 14915 w 95146"/>
              <a:gd name="connsiteY2" fmla="*/ 13624 h 37837"/>
              <a:gd name="connsiteX3" fmla="*/ 3012 w 95146"/>
              <a:gd name="connsiteY3" fmla="*/ 17353 h 37837"/>
              <a:gd name="connsiteX4" fmla="*/ 4302 w 95146"/>
              <a:gd name="connsiteY4" fmla="*/ 18500 h 37837"/>
              <a:gd name="connsiteX5" fmla="*/ 12046 w 95146"/>
              <a:gd name="connsiteY5" fmla="*/ 18500 h 37837"/>
              <a:gd name="connsiteX6" fmla="*/ 10043 w 95146"/>
              <a:gd name="connsiteY6" fmla="*/ 20790 h 37837"/>
              <a:gd name="connsiteX7" fmla="*/ 9895 w 95146"/>
              <a:gd name="connsiteY7" fmla="*/ 20795 h 37837"/>
              <a:gd name="connsiteX8" fmla="*/ 3442 w 95146"/>
              <a:gd name="connsiteY8" fmla="*/ 20795 h 37837"/>
              <a:gd name="connsiteX9" fmla="*/ 0 w 95146"/>
              <a:gd name="connsiteY9" fmla="*/ 24093 h 37837"/>
              <a:gd name="connsiteX10" fmla="*/ 5163 w 95146"/>
              <a:gd name="connsiteY10" fmla="*/ 25384 h 37837"/>
              <a:gd name="connsiteX11" fmla="*/ 11043 w 95146"/>
              <a:gd name="connsiteY11" fmla="*/ 27105 h 37837"/>
              <a:gd name="connsiteX12" fmla="*/ 14341 w 95146"/>
              <a:gd name="connsiteY12" fmla="*/ 27105 h 37837"/>
              <a:gd name="connsiteX13" fmla="*/ 17639 w 95146"/>
              <a:gd name="connsiteY13" fmla="*/ 27105 h 37837"/>
              <a:gd name="connsiteX14" fmla="*/ 24380 w 95146"/>
              <a:gd name="connsiteY14" fmla="*/ 25527 h 37837"/>
              <a:gd name="connsiteX15" fmla="*/ 28252 w 95146"/>
              <a:gd name="connsiteY15" fmla="*/ 21655 h 37837"/>
              <a:gd name="connsiteX16" fmla="*/ 29686 w 95146"/>
              <a:gd name="connsiteY16" fmla="*/ 27391 h 37837"/>
              <a:gd name="connsiteX17" fmla="*/ 39438 w 95146"/>
              <a:gd name="connsiteY17" fmla="*/ 25814 h 37837"/>
              <a:gd name="connsiteX18" fmla="*/ 49477 w 95146"/>
              <a:gd name="connsiteY18" fmla="*/ 25814 h 37837"/>
              <a:gd name="connsiteX19" fmla="*/ 41876 w 95146"/>
              <a:gd name="connsiteY19" fmla="*/ 29256 h 37837"/>
              <a:gd name="connsiteX20" fmla="*/ 25814 w 95146"/>
              <a:gd name="connsiteY20" fmla="*/ 33988 h 37837"/>
              <a:gd name="connsiteX21" fmla="*/ 27248 w 95146"/>
              <a:gd name="connsiteY21" fmla="*/ 35422 h 37837"/>
              <a:gd name="connsiteX22" fmla="*/ 41589 w 95146"/>
              <a:gd name="connsiteY22" fmla="*/ 37000 h 37837"/>
              <a:gd name="connsiteX23" fmla="*/ 53205 w 95146"/>
              <a:gd name="connsiteY23" fmla="*/ 33271 h 37837"/>
              <a:gd name="connsiteX24" fmla="*/ 65108 w 95146"/>
              <a:gd name="connsiteY24" fmla="*/ 29256 h 37837"/>
              <a:gd name="connsiteX25" fmla="*/ 66973 w 95146"/>
              <a:gd name="connsiteY25" fmla="*/ 28252 h 37837"/>
              <a:gd name="connsiteX26" fmla="*/ 69124 w 95146"/>
              <a:gd name="connsiteY26" fmla="*/ 28252 h 37837"/>
              <a:gd name="connsiteX27" fmla="*/ 80883 w 95146"/>
              <a:gd name="connsiteY27" fmla="*/ 29256 h 37837"/>
              <a:gd name="connsiteX28" fmla="*/ 93360 w 95146"/>
              <a:gd name="connsiteY28" fmla="*/ 21942 h 37837"/>
              <a:gd name="connsiteX29" fmla="*/ 94938 w 95146"/>
              <a:gd name="connsiteY29" fmla="*/ 18787 h 37837"/>
              <a:gd name="connsiteX30" fmla="*/ 93647 w 95146"/>
              <a:gd name="connsiteY30" fmla="*/ 14198 h 37837"/>
              <a:gd name="connsiteX31" fmla="*/ 87624 w 95146"/>
              <a:gd name="connsiteY31" fmla="*/ 12477 h 37837"/>
              <a:gd name="connsiteX32" fmla="*/ 83465 w 95146"/>
              <a:gd name="connsiteY32" fmla="*/ 15632 h 37837"/>
              <a:gd name="connsiteX33" fmla="*/ 73713 w 95146"/>
              <a:gd name="connsiteY33" fmla="*/ 12046 h 37837"/>
              <a:gd name="connsiteX34" fmla="*/ 72227 w 95146"/>
              <a:gd name="connsiteY34" fmla="*/ 9868 h 37837"/>
              <a:gd name="connsiteX35" fmla="*/ 72422 w 95146"/>
              <a:gd name="connsiteY35" fmla="*/ 9322 h 37837"/>
              <a:gd name="connsiteX36" fmla="*/ 72422 w 95146"/>
              <a:gd name="connsiteY36" fmla="*/ 7314 h 37837"/>
              <a:gd name="connsiteX37" fmla="*/ 68694 w 95146"/>
              <a:gd name="connsiteY37" fmla="*/ 0 h 37837"/>
              <a:gd name="connsiteX38" fmla="*/ 56934 w 95146"/>
              <a:gd name="connsiteY38" fmla="*/ 7314 h 37837"/>
              <a:gd name="connsiteX39" fmla="*/ 64104 w 95146"/>
              <a:gd name="connsiteY39" fmla="*/ 10469 h 37837"/>
              <a:gd name="connsiteX40" fmla="*/ 62240 w 95146"/>
              <a:gd name="connsiteY40" fmla="*/ 15345 h 37837"/>
              <a:gd name="connsiteX41" fmla="*/ 65252 w 95146"/>
              <a:gd name="connsiteY41" fmla="*/ 16492 h 37837"/>
              <a:gd name="connsiteX42" fmla="*/ 67546 w 95146"/>
              <a:gd name="connsiteY42" fmla="*/ 19504 h 37837"/>
              <a:gd name="connsiteX43" fmla="*/ 64678 w 95146"/>
              <a:gd name="connsiteY43" fmla="*/ 21081 h 37837"/>
              <a:gd name="connsiteX44" fmla="*/ 49477 w 95146"/>
              <a:gd name="connsiteY44" fmla="*/ 19217 h 37837"/>
              <a:gd name="connsiteX45" fmla="*/ 37860 w 95146"/>
              <a:gd name="connsiteY45" fmla="*/ 8748 h 37837"/>
              <a:gd name="connsiteX46" fmla="*/ 34562 w 95146"/>
              <a:gd name="connsiteY46" fmla="*/ 7888 h 37837"/>
              <a:gd name="connsiteX47" fmla="*/ 30977 w 95146"/>
              <a:gd name="connsiteY47" fmla="*/ 7888 h 37837"/>
              <a:gd name="connsiteX48" fmla="*/ 26531 w 95146"/>
              <a:gd name="connsiteY48" fmla="*/ 6167 h 37837"/>
              <a:gd name="connsiteX49" fmla="*/ 14484 w 95146"/>
              <a:gd name="connsiteY49" fmla="*/ 5163 h 37837"/>
              <a:gd name="connsiteX50" fmla="*/ 12620 w 95146"/>
              <a:gd name="connsiteY50" fmla="*/ 7888 h 37837"/>
              <a:gd name="connsiteX51" fmla="*/ 8891 w 95146"/>
              <a:gd name="connsiteY51" fmla="*/ 9752 h 37837"/>
              <a:gd name="connsiteX52" fmla="*/ 15058 w 95146"/>
              <a:gd name="connsiteY52" fmla="*/ 18643 h 37837"/>
              <a:gd name="connsiteX53" fmla="*/ 12333 w 95146"/>
              <a:gd name="connsiteY53" fmla="*/ 18643 h 37837"/>
              <a:gd name="connsiteX54" fmla="*/ 15058 w 95146"/>
              <a:gd name="connsiteY54" fmla="*/ 18643 h 3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95146" h="37837">
                <a:moveTo>
                  <a:pt x="8891" y="9752"/>
                </a:moveTo>
                <a:cubicBezTo>
                  <a:pt x="7744" y="9752"/>
                  <a:pt x="6740" y="11043"/>
                  <a:pt x="7888" y="12907"/>
                </a:cubicBezTo>
                <a:lnTo>
                  <a:pt x="14915" y="13624"/>
                </a:lnTo>
                <a:cubicBezTo>
                  <a:pt x="11043" y="16062"/>
                  <a:pt x="6597" y="15058"/>
                  <a:pt x="3012" y="17353"/>
                </a:cubicBezTo>
                <a:cubicBezTo>
                  <a:pt x="3012" y="17353"/>
                  <a:pt x="4015" y="18500"/>
                  <a:pt x="4302" y="18500"/>
                </a:cubicBezTo>
                <a:lnTo>
                  <a:pt x="12046" y="18500"/>
                </a:lnTo>
                <a:cubicBezTo>
                  <a:pt x="12125" y="19686"/>
                  <a:pt x="11229" y="20710"/>
                  <a:pt x="10043" y="20790"/>
                </a:cubicBezTo>
                <a:cubicBezTo>
                  <a:pt x="9994" y="20793"/>
                  <a:pt x="9944" y="20795"/>
                  <a:pt x="9895" y="20795"/>
                </a:cubicBezTo>
                <a:lnTo>
                  <a:pt x="3442" y="20795"/>
                </a:lnTo>
                <a:cubicBezTo>
                  <a:pt x="1721" y="20795"/>
                  <a:pt x="143" y="21512"/>
                  <a:pt x="0" y="24093"/>
                </a:cubicBezTo>
                <a:cubicBezTo>
                  <a:pt x="1625" y="24842"/>
                  <a:pt x="3376" y="25279"/>
                  <a:pt x="5163" y="25384"/>
                </a:cubicBezTo>
                <a:cubicBezTo>
                  <a:pt x="7287" y="24958"/>
                  <a:pt x="9484" y="25600"/>
                  <a:pt x="11043" y="27105"/>
                </a:cubicBezTo>
                <a:cubicBezTo>
                  <a:pt x="11999" y="27899"/>
                  <a:pt x="13384" y="27899"/>
                  <a:pt x="14341" y="27105"/>
                </a:cubicBezTo>
                <a:cubicBezTo>
                  <a:pt x="15298" y="26310"/>
                  <a:pt x="16683" y="26310"/>
                  <a:pt x="17639" y="27105"/>
                </a:cubicBezTo>
                <a:cubicBezTo>
                  <a:pt x="20508" y="29112"/>
                  <a:pt x="22372" y="27105"/>
                  <a:pt x="24380" y="25527"/>
                </a:cubicBezTo>
                <a:cubicBezTo>
                  <a:pt x="26388" y="23950"/>
                  <a:pt x="26674" y="23376"/>
                  <a:pt x="28252" y="21655"/>
                </a:cubicBezTo>
                <a:lnTo>
                  <a:pt x="29686" y="27391"/>
                </a:lnTo>
                <a:cubicBezTo>
                  <a:pt x="32797" y="26214"/>
                  <a:pt x="36114" y="25676"/>
                  <a:pt x="39438" y="25814"/>
                </a:cubicBezTo>
                <a:cubicBezTo>
                  <a:pt x="42880" y="26531"/>
                  <a:pt x="46035" y="24667"/>
                  <a:pt x="49477" y="25814"/>
                </a:cubicBezTo>
                <a:cubicBezTo>
                  <a:pt x="47830" y="28345"/>
                  <a:pt x="44863" y="29687"/>
                  <a:pt x="41876" y="29256"/>
                </a:cubicBezTo>
                <a:cubicBezTo>
                  <a:pt x="36224" y="29548"/>
                  <a:pt x="30721" y="31170"/>
                  <a:pt x="25814" y="33988"/>
                </a:cubicBezTo>
                <a:cubicBezTo>
                  <a:pt x="26180" y="34568"/>
                  <a:pt x="26669" y="35057"/>
                  <a:pt x="27248" y="35422"/>
                </a:cubicBezTo>
                <a:cubicBezTo>
                  <a:pt x="31590" y="37951"/>
                  <a:pt x="36801" y="38524"/>
                  <a:pt x="41589" y="37000"/>
                </a:cubicBezTo>
                <a:cubicBezTo>
                  <a:pt x="45604" y="35996"/>
                  <a:pt x="49333" y="34562"/>
                  <a:pt x="53205" y="33271"/>
                </a:cubicBezTo>
                <a:cubicBezTo>
                  <a:pt x="56217" y="29256"/>
                  <a:pt x="61523" y="31837"/>
                  <a:pt x="65108" y="29256"/>
                </a:cubicBezTo>
                <a:cubicBezTo>
                  <a:pt x="65666" y="28814"/>
                  <a:pt x="66297" y="28474"/>
                  <a:pt x="66973" y="28252"/>
                </a:cubicBezTo>
                <a:cubicBezTo>
                  <a:pt x="67690" y="28252"/>
                  <a:pt x="68694" y="28252"/>
                  <a:pt x="69124" y="28252"/>
                </a:cubicBezTo>
                <a:cubicBezTo>
                  <a:pt x="72852" y="30546"/>
                  <a:pt x="77011" y="28252"/>
                  <a:pt x="80883" y="29256"/>
                </a:cubicBezTo>
                <a:cubicBezTo>
                  <a:pt x="86340" y="30624"/>
                  <a:pt x="91889" y="27371"/>
                  <a:pt x="93360" y="21942"/>
                </a:cubicBezTo>
                <a:cubicBezTo>
                  <a:pt x="93360" y="20795"/>
                  <a:pt x="94507" y="19934"/>
                  <a:pt x="94938" y="18787"/>
                </a:cubicBezTo>
                <a:cubicBezTo>
                  <a:pt x="95471" y="17136"/>
                  <a:pt x="94963" y="15328"/>
                  <a:pt x="93647" y="14198"/>
                </a:cubicBezTo>
                <a:cubicBezTo>
                  <a:pt x="91879" y="12987"/>
                  <a:pt x="89765" y="12383"/>
                  <a:pt x="87624" y="12477"/>
                </a:cubicBezTo>
                <a:cubicBezTo>
                  <a:pt x="85042" y="12477"/>
                  <a:pt x="85042" y="14771"/>
                  <a:pt x="83465" y="15632"/>
                </a:cubicBezTo>
                <a:cubicBezTo>
                  <a:pt x="80027" y="15022"/>
                  <a:pt x="76726" y="13809"/>
                  <a:pt x="73713" y="12046"/>
                </a:cubicBezTo>
                <a:cubicBezTo>
                  <a:pt x="72700" y="11856"/>
                  <a:pt x="72036" y="10881"/>
                  <a:pt x="72227" y="9868"/>
                </a:cubicBezTo>
                <a:cubicBezTo>
                  <a:pt x="72263" y="9677"/>
                  <a:pt x="72329" y="9492"/>
                  <a:pt x="72422" y="9322"/>
                </a:cubicBezTo>
                <a:cubicBezTo>
                  <a:pt x="72422" y="9322"/>
                  <a:pt x="72422" y="7601"/>
                  <a:pt x="72422" y="7314"/>
                </a:cubicBezTo>
                <a:cubicBezTo>
                  <a:pt x="69697" y="5593"/>
                  <a:pt x="70271" y="2151"/>
                  <a:pt x="68694" y="0"/>
                </a:cubicBezTo>
                <a:cubicBezTo>
                  <a:pt x="64535" y="0"/>
                  <a:pt x="64535" y="0"/>
                  <a:pt x="56934" y="7314"/>
                </a:cubicBezTo>
                <a:lnTo>
                  <a:pt x="64104" y="10469"/>
                </a:lnTo>
                <a:lnTo>
                  <a:pt x="62240" y="15345"/>
                </a:lnTo>
                <a:lnTo>
                  <a:pt x="65252" y="16492"/>
                </a:lnTo>
                <a:cubicBezTo>
                  <a:pt x="66686" y="16492"/>
                  <a:pt x="67977" y="17783"/>
                  <a:pt x="67546" y="19504"/>
                </a:cubicBezTo>
                <a:cubicBezTo>
                  <a:pt x="67116" y="21225"/>
                  <a:pt x="65969" y="21081"/>
                  <a:pt x="64678" y="21081"/>
                </a:cubicBezTo>
                <a:lnTo>
                  <a:pt x="49477" y="19217"/>
                </a:lnTo>
                <a:cubicBezTo>
                  <a:pt x="47325" y="13767"/>
                  <a:pt x="41589" y="12477"/>
                  <a:pt x="37860" y="8748"/>
                </a:cubicBezTo>
                <a:cubicBezTo>
                  <a:pt x="37860" y="8031"/>
                  <a:pt x="35709" y="8031"/>
                  <a:pt x="34562" y="7888"/>
                </a:cubicBezTo>
                <a:lnTo>
                  <a:pt x="30977" y="7888"/>
                </a:lnTo>
                <a:cubicBezTo>
                  <a:pt x="29290" y="8189"/>
                  <a:pt x="27575" y="7525"/>
                  <a:pt x="26531" y="6167"/>
                </a:cubicBezTo>
                <a:cubicBezTo>
                  <a:pt x="23334" y="2861"/>
                  <a:pt x="18184" y="2432"/>
                  <a:pt x="14484" y="5163"/>
                </a:cubicBezTo>
                <a:cubicBezTo>
                  <a:pt x="13624" y="5880"/>
                  <a:pt x="13337" y="7314"/>
                  <a:pt x="12620" y="7888"/>
                </a:cubicBezTo>
                <a:cubicBezTo>
                  <a:pt x="11434" y="8616"/>
                  <a:pt x="10186" y="9240"/>
                  <a:pt x="8891" y="9752"/>
                </a:cubicBezTo>
                <a:close/>
                <a:moveTo>
                  <a:pt x="15058" y="18643"/>
                </a:moveTo>
                <a:lnTo>
                  <a:pt x="12333" y="18643"/>
                </a:lnTo>
                <a:lnTo>
                  <a:pt x="15058" y="18643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E019645-7368-53F0-577C-3AC87F88F73E}"/>
              </a:ext>
            </a:extLst>
          </p:cNvPr>
          <p:cNvSpPr/>
          <p:nvPr/>
        </p:nvSpPr>
        <p:spPr>
          <a:xfrm>
            <a:off x="1461083" y="1583219"/>
            <a:ext cx="49816" cy="37360"/>
          </a:xfrm>
          <a:custGeom>
            <a:avLst/>
            <a:gdLst>
              <a:gd name="connsiteX0" fmla="*/ 26493 w 49816"/>
              <a:gd name="connsiteY0" fmla="*/ 34957 h 37360"/>
              <a:gd name="connsiteX1" fmla="*/ 33838 w 49816"/>
              <a:gd name="connsiteY1" fmla="*/ 36495 h 37360"/>
              <a:gd name="connsiteX2" fmla="*/ 34524 w 49816"/>
              <a:gd name="connsiteY2" fmla="*/ 35961 h 37360"/>
              <a:gd name="connsiteX3" fmla="*/ 36388 w 49816"/>
              <a:gd name="connsiteY3" fmla="*/ 33093 h 37360"/>
              <a:gd name="connsiteX4" fmla="*/ 48004 w 49816"/>
              <a:gd name="connsiteY4" fmla="*/ 28504 h 37360"/>
              <a:gd name="connsiteX5" fmla="*/ 49295 w 49816"/>
              <a:gd name="connsiteY5" fmla="*/ 21620 h 37360"/>
              <a:gd name="connsiteX6" fmla="*/ 47431 w 49816"/>
              <a:gd name="connsiteY6" fmla="*/ 17461 h 37360"/>
              <a:gd name="connsiteX7" fmla="*/ 44993 w 49816"/>
              <a:gd name="connsiteY7" fmla="*/ 17461 h 37360"/>
              <a:gd name="connsiteX8" fmla="*/ 40117 w 49816"/>
              <a:gd name="connsiteY8" fmla="*/ 13446 h 37360"/>
              <a:gd name="connsiteX9" fmla="*/ 34237 w 49816"/>
              <a:gd name="connsiteY9" fmla="*/ 12729 h 37360"/>
              <a:gd name="connsiteX10" fmla="*/ 41264 w 49816"/>
              <a:gd name="connsiteY10" fmla="*/ 7279 h 37360"/>
              <a:gd name="connsiteX11" fmla="*/ 42842 w 49816"/>
              <a:gd name="connsiteY11" fmla="*/ 3550 h 37360"/>
              <a:gd name="connsiteX12" fmla="*/ 43845 w 49816"/>
              <a:gd name="connsiteY12" fmla="*/ 1973 h 37360"/>
              <a:gd name="connsiteX13" fmla="*/ 42125 w 49816"/>
              <a:gd name="connsiteY13" fmla="*/ 109 h 37360"/>
              <a:gd name="connsiteX14" fmla="*/ 34954 w 49816"/>
              <a:gd name="connsiteY14" fmla="*/ 109 h 37360"/>
              <a:gd name="connsiteX15" fmla="*/ 34954 w 49816"/>
              <a:gd name="connsiteY15" fmla="*/ 109 h 37360"/>
              <a:gd name="connsiteX16" fmla="*/ 34954 w 49816"/>
              <a:gd name="connsiteY16" fmla="*/ 109 h 37360"/>
              <a:gd name="connsiteX17" fmla="*/ 34954 w 49816"/>
              <a:gd name="connsiteY17" fmla="*/ 109 h 37360"/>
              <a:gd name="connsiteX18" fmla="*/ 27210 w 49816"/>
              <a:gd name="connsiteY18" fmla="*/ 1686 h 37360"/>
              <a:gd name="connsiteX19" fmla="*/ 17601 w 49816"/>
              <a:gd name="connsiteY19" fmla="*/ 539 h 37360"/>
              <a:gd name="connsiteX20" fmla="*/ 12869 w 49816"/>
              <a:gd name="connsiteY20" fmla="*/ 4841 h 37360"/>
              <a:gd name="connsiteX21" fmla="*/ 14159 w 49816"/>
              <a:gd name="connsiteY21" fmla="*/ 4841 h 37360"/>
              <a:gd name="connsiteX22" fmla="*/ 12869 w 49816"/>
              <a:gd name="connsiteY22" fmla="*/ 4841 h 37360"/>
              <a:gd name="connsiteX23" fmla="*/ 10649 w 49816"/>
              <a:gd name="connsiteY23" fmla="*/ 4623 h 37360"/>
              <a:gd name="connsiteX24" fmla="*/ 10431 w 49816"/>
              <a:gd name="connsiteY24" fmla="*/ 4841 h 37360"/>
              <a:gd name="connsiteX25" fmla="*/ 11578 w 49816"/>
              <a:gd name="connsiteY25" fmla="*/ 7136 h 37360"/>
              <a:gd name="connsiteX26" fmla="*/ 12869 w 49816"/>
              <a:gd name="connsiteY26" fmla="*/ 7136 h 37360"/>
              <a:gd name="connsiteX27" fmla="*/ 19752 w 49816"/>
              <a:gd name="connsiteY27" fmla="*/ 12299 h 37360"/>
              <a:gd name="connsiteX28" fmla="*/ 15450 w 49816"/>
              <a:gd name="connsiteY28" fmla="*/ 16457 h 37360"/>
              <a:gd name="connsiteX29" fmla="*/ 8853 w 49816"/>
              <a:gd name="connsiteY29" fmla="*/ 14880 h 37360"/>
              <a:gd name="connsiteX30" fmla="*/ 4694 w 49816"/>
              <a:gd name="connsiteY30" fmla="*/ 12012 h 37360"/>
              <a:gd name="connsiteX31" fmla="*/ 536 w 49816"/>
              <a:gd name="connsiteY31" fmla="*/ 13733 h 37360"/>
              <a:gd name="connsiteX32" fmla="*/ 913 w 49816"/>
              <a:gd name="connsiteY32" fmla="*/ 17160 h 37360"/>
              <a:gd name="connsiteX33" fmla="*/ 1396 w 49816"/>
              <a:gd name="connsiteY33" fmla="*/ 17461 h 37360"/>
              <a:gd name="connsiteX34" fmla="*/ 11865 w 49816"/>
              <a:gd name="connsiteY34" fmla="*/ 22911 h 37360"/>
              <a:gd name="connsiteX35" fmla="*/ 18032 w 49816"/>
              <a:gd name="connsiteY35" fmla="*/ 26209 h 37360"/>
              <a:gd name="connsiteX36" fmla="*/ 26493 w 49816"/>
              <a:gd name="connsiteY36" fmla="*/ 34957 h 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9816" h="37360">
                <a:moveTo>
                  <a:pt x="26493" y="34957"/>
                </a:moveTo>
                <a:cubicBezTo>
                  <a:pt x="28096" y="37410"/>
                  <a:pt x="31384" y="38098"/>
                  <a:pt x="33838" y="36495"/>
                </a:cubicBezTo>
                <a:cubicBezTo>
                  <a:pt x="34081" y="36336"/>
                  <a:pt x="34310" y="36158"/>
                  <a:pt x="34524" y="35961"/>
                </a:cubicBezTo>
                <a:cubicBezTo>
                  <a:pt x="35307" y="35121"/>
                  <a:pt x="35938" y="34150"/>
                  <a:pt x="36388" y="33093"/>
                </a:cubicBezTo>
                <a:cubicBezTo>
                  <a:pt x="40805" y="33781"/>
                  <a:pt x="45251" y="32026"/>
                  <a:pt x="48004" y="28504"/>
                </a:cubicBezTo>
                <a:cubicBezTo>
                  <a:pt x="48865" y="26353"/>
                  <a:pt x="48004" y="23915"/>
                  <a:pt x="49295" y="21620"/>
                </a:cubicBezTo>
                <a:cubicBezTo>
                  <a:pt x="50586" y="19326"/>
                  <a:pt x="49295" y="18322"/>
                  <a:pt x="47431" y="17461"/>
                </a:cubicBezTo>
                <a:cubicBezTo>
                  <a:pt x="45566" y="16601"/>
                  <a:pt x="45710" y="17461"/>
                  <a:pt x="44993" y="17461"/>
                </a:cubicBezTo>
                <a:cubicBezTo>
                  <a:pt x="43613" y="15849"/>
                  <a:pt x="41964" y="14490"/>
                  <a:pt x="40117" y="13446"/>
                </a:cubicBezTo>
                <a:cubicBezTo>
                  <a:pt x="38219" y="12838"/>
                  <a:pt x="36225" y="12594"/>
                  <a:pt x="34237" y="12729"/>
                </a:cubicBezTo>
                <a:cubicBezTo>
                  <a:pt x="35860" y="10137"/>
                  <a:pt x="38350" y="8206"/>
                  <a:pt x="41264" y="7279"/>
                </a:cubicBezTo>
                <a:cubicBezTo>
                  <a:pt x="41264" y="5702"/>
                  <a:pt x="41264" y="3981"/>
                  <a:pt x="42842" y="3550"/>
                </a:cubicBezTo>
                <a:cubicBezTo>
                  <a:pt x="44419" y="3120"/>
                  <a:pt x="43989" y="2260"/>
                  <a:pt x="43845" y="1973"/>
                </a:cubicBezTo>
                <a:cubicBezTo>
                  <a:pt x="43702" y="1686"/>
                  <a:pt x="42842" y="109"/>
                  <a:pt x="42125" y="109"/>
                </a:cubicBezTo>
                <a:cubicBezTo>
                  <a:pt x="39737" y="-36"/>
                  <a:pt x="37342" y="-36"/>
                  <a:pt x="34954" y="109"/>
                </a:cubicBezTo>
                <a:lnTo>
                  <a:pt x="34954" y="109"/>
                </a:lnTo>
                <a:lnTo>
                  <a:pt x="34954" y="109"/>
                </a:lnTo>
                <a:lnTo>
                  <a:pt x="34954" y="109"/>
                </a:lnTo>
                <a:cubicBezTo>
                  <a:pt x="32771" y="1837"/>
                  <a:pt x="29894" y="2423"/>
                  <a:pt x="27210" y="1686"/>
                </a:cubicBezTo>
                <a:cubicBezTo>
                  <a:pt x="24071" y="890"/>
                  <a:pt x="20841" y="504"/>
                  <a:pt x="17601" y="539"/>
                </a:cubicBezTo>
                <a:cubicBezTo>
                  <a:pt x="14303" y="539"/>
                  <a:pt x="13873" y="539"/>
                  <a:pt x="12869" y="4841"/>
                </a:cubicBezTo>
                <a:lnTo>
                  <a:pt x="14159" y="4841"/>
                </a:lnTo>
                <a:lnTo>
                  <a:pt x="12869" y="4841"/>
                </a:lnTo>
                <a:cubicBezTo>
                  <a:pt x="12315" y="4169"/>
                  <a:pt x="11321" y="4071"/>
                  <a:pt x="10649" y="4623"/>
                </a:cubicBezTo>
                <a:cubicBezTo>
                  <a:pt x="10568" y="4689"/>
                  <a:pt x="10497" y="4762"/>
                  <a:pt x="10431" y="4841"/>
                </a:cubicBezTo>
                <a:cubicBezTo>
                  <a:pt x="10431" y="5988"/>
                  <a:pt x="10431" y="6562"/>
                  <a:pt x="11578" y="7136"/>
                </a:cubicBezTo>
                <a:lnTo>
                  <a:pt x="12869" y="7136"/>
                </a:lnTo>
                <a:cubicBezTo>
                  <a:pt x="16454" y="7136"/>
                  <a:pt x="18175" y="9430"/>
                  <a:pt x="19752" y="12299"/>
                </a:cubicBezTo>
                <a:cubicBezTo>
                  <a:pt x="19350" y="14460"/>
                  <a:pt x="17623" y="16128"/>
                  <a:pt x="15450" y="16457"/>
                </a:cubicBezTo>
                <a:cubicBezTo>
                  <a:pt x="13128" y="17189"/>
                  <a:pt x="10593" y="16582"/>
                  <a:pt x="8853" y="14880"/>
                </a:cubicBezTo>
                <a:cubicBezTo>
                  <a:pt x="7623" y="13715"/>
                  <a:pt x="6220" y="12749"/>
                  <a:pt x="4694" y="12012"/>
                </a:cubicBezTo>
                <a:cubicBezTo>
                  <a:pt x="3071" y="11404"/>
                  <a:pt x="1254" y="12155"/>
                  <a:pt x="536" y="13733"/>
                </a:cubicBezTo>
                <a:cubicBezTo>
                  <a:pt x="-306" y="14784"/>
                  <a:pt x="-137" y="16318"/>
                  <a:pt x="913" y="17160"/>
                </a:cubicBezTo>
                <a:cubicBezTo>
                  <a:pt x="1062" y="17279"/>
                  <a:pt x="1224" y="17380"/>
                  <a:pt x="1396" y="17461"/>
                </a:cubicBezTo>
                <a:cubicBezTo>
                  <a:pt x="4838" y="19039"/>
                  <a:pt x="6989" y="23054"/>
                  <a:pt x="11865" y="22911"/>
                </a:cubicBezTo>
                <a:cubicBezTo>
                  <a:pt x="13873" y="22911"/>
                  <a:pt x="16167" y="24775"/>
                  <a:pt x="18032" y="26209"/>
                </a:cubicBezTo>
                <a:cubicBezTo>
                  <a:pt x="21373" y="28573"/>
                  <a:pt x="24243" y="31540"/>
                  <a:pt x="26493" y="34957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ECD6E84C-499F-3CDB-DF9A-BD0791E614A3}"/>
              </a:ext>
            </a:extLst>
          </p:cNvPr>
          <p:cNvSpPr/>
          <p:nvPr/>
        </p:nvSpPr>
        <p:spPr>
          <a:xfrm>
            <a:off x="1807177" y="1866259"/>
            <a:ext cx="47385" cy="43327"/>
          </a:xfrm>
          <a:custGeom>
            <a:avLst/>
            <a:gdLst>
              <a:gd name="connsiteX0" fmla="*/ 43083 w 47385"/>
              <a:gd name="connsiteY0" fmla="*/ 37304 h 43327"/>
              <a:gd name="connsiteX1" fmla="*/ 47385 w 47385"/>
              <a:gd name="connsiteY1" fmla="*/ 31711 h 43327"/>
              <a:gd name="connsiteX2" fmla="*/ 43657 w 47385"/>
              <a:gd name="connsiteY2" fmla="*/ 31711 h 43327"/>
              <a:gd name="connsiteX3" fmla="*/ 44804 w 47385"/>
              <a:gd name="connsiteY3" fmla="*/ 24110 h 43327"/>
              <a:gd name="connsiteX4" fmla="*/ 42223 w 47385"/>
              <a:gd name="connsiteY4" fmla="*/ 22533 h 43327"/>
              <a:gd name="connsiteX5" fmla="*/ 36486 w 47385"/>
              <a:gd name="connsiteY5" fmla="*/ 22533 h 43327"/>
              <a:gd name="connsiteX6" fmla="*/ 26734 w 47385"/>
              <a:gd name="connsiteY6" fmla="*/ 20238 h 43327"/>
              <a:gd name="connsiteX7" fmla="*/ 26734 w 47385"/>
              <a:gd name="connsiteY7" fmla="*/ 15649 h 43327"/>
              <a:gd name="connsiteX8" fmla="*/ 20137 w 47385"/>
              <a:gd name="connsiteY8" fmla="*/ 17944 h 43327"/>
              <a:gd name="connsiteX9" fmla="*/ 22432 w 47385"/>
              <a:gd name="connsiteY9" fmla="*/ 11920 h 43327"/>
              <a:gd name="connsiteX10" fmla="*/ 24870 w 47385"/>
              <a:gd name="connsiteY10" fmla="*/ 7618 h 43327"/>
              <a:gd name="connsiteX11" fmla="*/ 26591 w 47385"/>
              <a:gd name="connsiteY11" fmla="*/ 4033 h 43327"/>
              <a:gd name="connsiteX12" fmla="*/ 26591 w 47385"/>
              <a:gd name="connsiteY12" fmla="*/ 17 h 43327"/>
              <a:gd name="connsiteX13" fmla="*/ 19564 w 47385"/>
              <a:gd name="connsiteY13" fmla="*/ 3316 h 43327"/>
              <a:gd name="connsiteX14" fmla="*/ 11103 w 47385"/>
              <a:gd name="connsiteY14" fmla="*/ 17657 h 43327"/>
              <a:gd name="connsiteX15" fmla="*/ 7947 w 47385"/>
              <a:gd name="connsiteY15" fmla="*/ 25257 h 43327"/>
              <a:gd name="connsiteX16" fmla="*/ 4506 w 47385"/>
              <a:gd name="connsiteY16" fmla="*/ 32571 h 43327"/>
              <a:gd name="connsiteX17" fmla="*/ 2641 w 47385"/>
              <a:gd name="connsiteY17" fmla="*/ 34723 h 43327"/>
              <a:gd name="connsiteX18" fmla="*/ 203 w 47385"/>
              <a:gd name="connsiteY18" fmla="*/ 37161 h 43327"/>
              <a:gd name="connsiteX19" fmla="*/ 203 w 47385"/>
              <a:gd name="connsiteY19" fmla="*/ 39168 h 43327"/>
              <a:gd name="connsiteX20" fmla="*/ 1924 w 47385"/>
              <a:gd name="connsiteY20" fmla="*/ 40172 h 43327"/>
              <a:gd name="connsiteX21" fmla="*/ 9668 w 47385"/>
              <a:gd name="connsiteY21" fmla="*/ 40172 h 43327"/>
              <a:gd name="connsiteX22" fmla="*/ 17556 w 47385"/>
              <a:gd name="connsiteY22" fmla="*/ 40889 h 43327"/>
              <a:gd name="connsiteX23" fmla="*/ 25300 w 47385"/>
              <a:gd name="connsiteY23" fmla="*/ 40889 h 43327"/>
              <a:gd name="connsiteX24" fmla="*/ 32471 w 47385"/>
              <a:gd name="connsiteY24" fmla="*/ 40889 h 43327"/>
              <a:gd name="connsiteX25" fmla="*/ 33474 w 47385"/>
              <a:gd name="connsiteY25" fmla="*/ 41750 h 43327"/>
              <a:gd name="connsiteX26" fmla="*/ 33474 w 47385"/>
              <a:gd name="connsiteY26" fmla="*/ 43327 h 43327"/>
              <a:gd name="connsiteX27" fmla="*/ 33474 w 47385"/>
              <a:gd name="connsiteY27" fmla="*/ 43327 h 43327"/>
              <a:gd name="connsiteX28" fmla="*/ 38207 w 47385"/>
              <a:gd name="connsiteY28" fmla="*/ 41463 h 43327"/>
              <a:gd name="connsiteX29" fmla="*/ 43083 w 47385"/>
              <a:gd name="connsiteY29" fmla="*/ 37304 h 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7385" h="43327">
                <a:moveTo>
                  <a:pt x="43083" y="37304"/>
                </a:moveTo>
                <a:cubicBezTo>
                  <a:pt x="44815" y="35689"/>
                  <a:pt x="46268" y="33799"/>
                  <a:pt x="47385" y="31711"/>
                </a:cubicBezTo>
                <a:lnTo>
                  <a:pt x="43657" y="31711"/>
                </a:lnTo>
                <a:cubicBezTo>
                  <a:pt x="41792" y="28843"/>
                  <a:pt x="43657" y="26548"/>
                  <a:pt x="44804" y="24110"/>
                </a:cubicBezTo>
                <a:cubicBezTo>
                  <a:pt x="44040" y="23441"/>
                  <a:pt x="43166" y="22907"/>
                  <a:pt x="42223" y="22533"/>
                </a:cubicBezTo>
                <a:cubicBezTo>
                  <a:pt x="40328" y="22173"/>
                  <a:pt x="38381" y="22173"/>
                  <a:pt x="36486" y="22533"/>
                </a:cubicBezTo>
                <a:cubicBezTo>
                  <a:pt x="33061" y="23624"/>
                  <a:pt x="29314" y="22742"/>
                  <a:pt x="26734" y="20238"/>
                </a:cubicBezTo>
                <a:lnTo>
                  <a:pt x="26734" y="15649"/>
                </a:lnTo>
                <a:lnTo>
                  <a:pt x="20137" y="17944"/>
                </a:lnTo>
                <a:cubicBezTo>
                  <a:pt x="19277" y="15075"/>
                  <a:pt x="21285" y="13785"/>
                  <a:pt x="22432" y="11920"/>
                </a:cubicBezTo>
                <a:cubicBezTo>
                  <a:pt x="23579" y="10056"/>
                  <a:pt x="24153" y="9052"/>
                  <a:pt x="24870" y="7618"/>
                </a:cubicBezTo>
                <a:cubicBezTo>
                  <a:pt x="25587" y="6184"/>
                  <a:pt x="27595" y="5467"/>
                  <a:pt x="26591" y="4033"/>
                </a:cubicBezTo>
                <a:cubicBezTo>
                  <a:pt x="25587" y="2599"/>
                  <a:pt x="27881" y="1451"/>
                  <a:pt x="26591" y="17"/>
                </a:cubicBezTo>
                <a:cubicBezTo>
                  <a:pt x="23837" y="-163"/>
                  <a:pt x="21184" y="1081"/>
                  <a:pt x="19564" y="3316"/>
                </a:cubicBezTo>
                <a:cubicBezTo>
                  <a:pt x="16206" y="7759"/>
                  <a:pt x="13368" y="12570"/>
                  <a:pt x="11103" y="17657"/>
                </a:cubicBezTo>
                <a:cubicBezTo>
                  <a:pt x="10242" y="20238"/>
                  <a:pt x="9812" y="23680"/>
                  <a:pt x="7947" y="25257"/>
                </a:cubicBezTo>
                <a:cubicBezTo>
                  <a:pt x="5826" y="27106"/>
                  <a:pt x="4577" y="29759"/>
                  <a:pt x="4506" y="32571"/>
                </a:cubicBezTo>
                <a:cubicBezTo>
                  <a:pt x="4506" y="32571"/>
                  <a:pt x="3358" y="34006"/>
                  <a:pt x="2641" y="34723"/>
                </a:cubicBezTo>
                <a:cubicBezTo>
                  <a:pt x="1758" y="35461"/>
                  <a:pt x="942" y="36277"/>
                  <a:pt x="203" y="37161"/>
                </a:cubicBezTo>
                <a:cubicBezTo>
                  <a:pt x="-68" y="37803"/>
                  <a:pt x="-68" y="38526"/>
                  <a:pt x="203" y="39168"/>
                </a:cubicBezTo>
                <a:cubicBezTo>
                  <a:pt x="578" y="39765"/>
                  <a:pt x="1222" y="40139"/>
                  <a:pt x="1924" y="40172"/>
                </a:cubicBezTo>
                <a:cubicBezTo>
                  <a:pt x="4506" y="40172"/>
                  <a:pt x="7087" y="40172"/>
                  <a:pt x="9668" y="40172"/>
                </a:cubicBezTo>
                <a:cubicBezTo>
                  <a:pt x="12250" y="40172"/>
                  <a:pt x="14975" y="40889"/>
                  <a:pt x="17556" y="40889"/>
                </a:cubicBezTo>
                <a:cubicBezTo>
                  <a:pt x="20137" y="40889"/>
                  <a:pt x="23149" y="39599"/>
                  <a:pt x="25300" y="40889"/>
                </a:cubicBezTo>
                <a:cubicBezTo>
                  <a:pt x="27451" y="42180"/>
                  <a:pt x="30176" y="40889"/>
                  <a:pt x="32471" y="40889"/>
                </a:cubicBezTo>
                <a:cubicBezTo>
                  <a:pt x="34765" y="40889"/>
                  <a:pt x="33188" y="40889"/>
                  <a:pt x="33474" y="41750"/>
                </a:cubicBezTo>
                <a:lnTo>
                  <a:pt x="33474" y="43327"/>
                </a:lnTo>
                <a:lnTo>
                  <a:pt x="33474" y="43327"/>
                </a:lnTo>
                <a:cubicBezTo>
                  <a:pt x="35151" y="42993"/>
                  <a:pt x="36753" y="42362"/>
                  <a:pt x="38207" y="41463"/>
                </a:cubicBezTo>
                <a:cubicBezTo>
                  <a:pt x="39707" y="39936"/>
                  <a:pt x="41338" y="38543"/>
                  <a:pt x="43083" y="37304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083EBD2-C667-BCB9-FB15-DD761E9B2220}"/>
              </a:ext>
            </a:extLst>
          </p:cNvPr>
          <p:cNvSpPr/>
          <p:nvPr/>
        </p:nvSpPr>
        <p:spPr>
          <a:xfrm>
            <a:off x="1585525" y="1698644"/>
            <a:ext cx="51914" cy="34403"/>
          </a:xfrm>
          <a:custGeom>
            <a:avLst/>
            <a:gdLst>
              <a:gd name="connsiteX0" fmla="*/ 47325 w 51914"/>
              <a:gd name="connsiteY0" fmla="*/ 22787 h 34403"/>
              <a:gd name="connsiteX1" fmla="*/ 41589 w 51914"/>
              <a:gd name="connsiteY1" fmla="*/ 22787 h 34403"/>
              <a:gd name="connsiteX2" fmla="*/ 38563 w 51914"/>
              <a:gd name="connsiteY2" fmla="*/ 14608 h 34403"/>
              <a:gd name="connsiteX3" fmla="*/ 37287 w 51914"/>
              <a:gd name="connsiteY3" fmla="*/ 14182 h 34403"/>
              <a:gd name="connsiteX4" fmla="*/ 31407 w 51914"/>
              <a:gd name="connsiteY4" fmla="*/ 11458 h 34403"/>
              <a:gd name="connsiteX5" fmla="*/ 25814 w 51914"/>
              <a:gd name="connsiteY5" fmla="*/ 8303 h 34403"/>
              <a:gd name="connsiteX6" fmla="*/ 20221 w 51914"/>
              <a:gd name="connsiteY6" fmla="*/ 5578 h 34403"/>
              <a:gd name="connsiteX7" fmla="*/ 16636 w 51914"/>
              <a:gd name="connsiteY7" fmla="*/ 7012 h 34403"/>
              <a:gd name="connsiteX8" fmla="*/ 14484 w 51914"/>
              <a:gd name="connsiteY8" fmla="*/ 1419 h 34403"/>
              <a:gd name="connsiteX9" fmla="*/ 10336 w 51914"/>
              <a:gd name="connsiteY9" fmla="*/ 457 h 34403"/>
              <a:gd name="connsiteX10" fmla="*/ 10182 w 51914"/>
              <a:gd name="connsiteY10" fmla="*/ 558 h 34403"/>
              <a:gd name="connsiteX11" fmla="*/ 8031 w 51914"/>
              <a:gd name="connsiteY11" fmla="*/ 4144 h 34403"/>
              <a:gd name="connsiteX12" fmla="*/ 5736 w 51914"/>
              <a:gd name="connsiteY12" fmla="*/ 22357 h 34403"/>
              <a:gd name="connsiteX13" fmla="*/ 0 w 51914"/>
              <a:gd name="connsiteY13" fmla="*/ 27806 h 34403"/>
              <a:gd name="connsiteX14" fmla="*/ 10756 w 51914"/>
              <a:gd name="connsiteY14" fmla="*/ 26803 h 34403"/>
              <a:gd name="connsiteX15" fmla="*/ 12620 w 51914"/>
              <a:gd name="connsiteY15" fmla="*/ 34403 h 34403"/>
              <a:gd name="connsiteX16" fmla="*/ 17783 w 51914"/>
              <a:gd name="connsiteY16" fmla="*/ 32396 h 34403"/>
              <a:gd name="connsiteX17" fmla="*/ 27105 w 51914"/>
              <a:gd name="connsiteY17" fmla="*/ 23791 h 34403"/>
              <a:gd name="connsiteX18" fmla="*/ 32124 w 51914"/>
              <a:gd name="connsiteY18" fmla="*/ 22213 h 34403"/>
              <a:gd name="connsiteX19" fmla="*/ 35996 w 51914"/>
              <a:gd name="connsiteY19" fmla="*/ 24078 h 34403"/>
              <a:gd name="connsiteX20" fmla="*/ 38864 w 51914"/>
              <a:gd name="connsiteY20" fmla="*/ 26946 h 34403"/>
              <a:gd name="connsiteX21" fmla="*/ 48042 w 51914"/>
              <a:gd name="connsiteY21" fmla="*/ 29671 h 34403"/>
              <a:gd name="connsiteX22" fmla="*/ 51915 w 51914"/>
              <a:gd name="connsiteY22" fmla="*/ 26372 h 34403"/>
              <a:gd name="connsiteX23" fmla="*/ 47325 w 51914"/>
              <a:gd name="connsiteY23" fmla="*/ 22787 h 3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914" h="34403">
                <a:moveTo>
                  <a:pt x="47325" y="22787"/>
                </a:moveTo>
                <a:lnTo>
                  <a:pt x="41589" y="22787"/>
                </a:lnTo>
                <a:cubicBezTo>
                  <a:pt x="43012" y="19692"/>
                  <a:pt x="41658" y="16031"/>
                  <a:pt x="38563" y="14608"/>
                </a:cubicBezTo>
                <a:cubicBezTo>
                  <a:pt x="38154" y="14420"/>
                  <a:pt x="37727" y="14277"/>
                  <a:pt x="37287" y="14182"/>
                </a:cubicBezTo>
                <a:cubicBezTo>
                  <a:pt x="35262" y="13424"/>
                  <a:pt x="33296" y="12513"/>
                  <a:pt x="31407" y="11458"/>
                </a:cubicBezTo>
                <a:cubicBezTo>
                  <a:pt x="29543" y="10597"/>
                  <a:pt x="28252" y="8733"/>
                  <a:pt x="25814" y="8303"/>
                </a:cubicBezTo>
                <a:cubicBezTo>
                  <a:pt x="23819" y="7690"/>
                  <a:pt x="21932" y="6771"/>
                  <a:pt x="20221" y="5578"/>
                </a:cubicBezTo>
                <a:lnTo>
                  <a:pt x="16636" y="7012"/>
                </a:lnTo>
                <a:cubicBezTo>
                  <a:pt x="15775" y="4861"/>
                  <a:pt x="15202" y="3140"/>
                  <a:pt x="14484" y="1419"/>
                </a:cubicBezTo>
                <a:cubicBezTo>
                  <a:pt x="13605" y="8"/>
                  <a:pt x="11747" y="-424"/>
                  <a:pt x="10336" y="457"/>
                </a:cubicBezTo>
                <a:cubicBezTo>
                  <a:pt x="10284" y="488"/>
                  <a:pt x="10232" y="523"/>
                  <a:pt x="10182" y="558"/>
                </a:cubicBezTo>
                <a:cubicBezTo>
                  <a:pt x="9150" y="1534"/>
                  <a:pt x="8405" y="2774"/>
                  <a:pt x="8031" y="4144"/>
                </a:cubicBezTo>
                <a:cubicBezTo>
                  <a:pt x="7171" y="10023"/>
                  <a:pt x="6453" y="15903"/>
                  <a:pt x="5736" y="22357"/>
                </a:cubicBezTo>
                <a:cubicBezTo>
                  <a:pt x="4446" y="24221"/>
                  <a:pt x="430" y="23791"/>
                  <a:pt x="0" y="27806"/>
                </a:cubicBezTo>
                <a:lnTo>
                  <a:pt x="10756" y="26803"/>
                </a:lnTo>
                <a:lnTo>
                  <a:pt x="12620" y="34403"/>
                </a:lnTo>
                <a:cubicBezTo>
                  <a:pt x="14915" y="33543"/>
                  <a:pt x="16922" y="33399"/>
                  <a:pt x="17783" y="32396"/>
                </a:cubicBezTo>
                <a:cubicBezTo>
                  <a:pt x="20508" y="28954"/>
                  <a:pt x="25097" y="27806"/>
                  <a:pt x="27105" y="23791"/>
                </a:cubicBezTo>
                <a:cubicBezTo>
                  <a:pt x="29112" y="19775"/>
                  <a:pt x="29543" y="20779"/>
                  <a:pt x="32124" y="22213"/>
                </a:cubicBezTo>
                <a:cubicBezTo>
                  <a:pt x="33455" y="22748"/>
                  <a:pt x="34748" y="23371"/>
                  <a:pt x="35996" y="24078"/>
                </a:cubicBezTo>
                <a:cubicBezTo>
                  <a:pt x="37000" y="24938"/>
                  <a:pt x="37717" y="26372"/>
                  <a:pt x="38864" y="26946"/>
                </a:cubicBezTo>
                <a:cubicBezTo>
                  <a:pt x="40011" y="27520"/>
                  <a:pt x="44744" y="28667"/>
                  <a:pt x="48042" y="29671"/>
                </a:cubicBezTo>
                <a:lnTo>
                  <a:pt x="51915" y="26372"/>
                </a:lnTo>
                <a:cubicBezTo>
                  <a:pt x="51549" y="24167"/>
                  <a:pt x="49554" y="22608"/>
                  <a:pt x="47325" y="22787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6B5CEA2-6C6E-D125-E913-70B67D6F3616}"/>
              </a:ext>
            </a:extLst>
          </p:cNvPr>
          <p:cNvSpPr/>
          <p:nvPr/>
        </p:nvSpPr>
        <p:spPr>
          <a:xfrm>
            <a:off x="1300712" y="1522665"/>
            <a:ext cx="54782" cy="28304"/>
          </a:xfrm>
          <a:custGeom>
            <a:avLst/>
            <a:gdLst>
              <a:gd name="connsiteX0" fmla="*/ 11329 w 54782"/>
              <a:gd name="connsiteY0" fmla="*/ 26388 h 28304"/>
              <a:gd name="connsiteX1" fmla="*/ 15201 w 54782"/>
              <a:gd name="connsiteY1" fmla="*/ 23232 h 28304"/>
              <a:gd name="connsiteX2" fmla="*/ 18070 w 54782"/>
              <a:gd name="connsiteY2" fmla="*/ 26961 h 28304"/>
              <a:gd name="connsiteX3" fmla="*/ 21942 w 54782"/>
              <a:gd name="connsiteY3" fmla="*/ 28108 h 28304"/>
              <a:gd name="connsiteX4" fmla="*/ 24236 w 54782"/>
              <a:gd name="connsiteY4" fmla="*/ 24810 h 28304"/>
              <a:gd name="connsiteX5" fmla="*/ 25814 w 54782"/>
              <a:gd name="connsiteY5" fmla="*/ 21368 h 28304"/>
              <a:gd name="connsiteX6" fmla="*/ 27391 w 54782"/>
              <a:gd name="connsiteY6" fmla="*/ 22802 h 28304"/>
              <a:gd name="connsiteX7" fmla="*/ 29112 w 54782"/>
              <a:gd name="connsiteY7" fmla="*/ 23663 h 28304"/>
              <a:gd name="connsiteX8" fmla="*/ 30977 w 54782"/>
              <a:gd name="connsiteY8" fmla="*/ 21225 h 28304"/>
              <a:gd name="connsiteX9" fmla="*/ 30977 w 54782"/>
              <a:gd name="connsiteY9" fmla="*/ 19360 h 28304"/>
              <a:gd name="connsiteX10" fmla="*/ 35996 w 54782"/>
              <a:gd name="connsiteY10" fmla="*/ 13481 h 28304"/>
              <a:gd name="connsiteX11" fmla="*/ 37860 w 54782"/>
              <a:gd name="connsiteY11" fmla="*/ 13481 h 28304"/>
              <a:gd name="connsiteX12" fmla="*/ 37860 w 54782"/>
              <a:gd name="connsiteY12" fmla="*/ 19074 h 28304"/>
              <a:gd name="connsiteX13" fmla="*/ 44027 w 54782"/>
              <a:gd name="connsiteY13" fmla="*/ 19074 h 28304"/>
              <a:gd name="connsiteX14" fmla="*/ 48903 w 54782"/>
              <a:gd name="connsiteY14" fmla="*/ 15488 h 28304"/>
              <a:gd name="connsiteX15" fmla="*/ 52345 w 54782"/>
              <a:gd name="connsiteY15" fmla="*/ 14054 h 28304"/>
              <a:gd name="connsiteX16" fmla="*/ 51197 w 54782"/>
              <a:gd name="connsiteY16" fmla="*/ 9752 h 28304"/>
              <a:gd name="connsiteX17" fmla="*/ 51197 w 54782"/>
              <a:gd name="connsiteY17" fmla="*/ 9752 h 28304"/>
              <a:gd name="connsiteX18" fmla="*/ 54783 w 54782"/>
              <a:gd name="connsiteY18" fmla="*/ 3155 h 28304"/>
              <a:gd name="connsiteX19" fmla="*/ 49477 w 54782"/>
              <a:gd name="connsiteY19" fmla="*/ 0 h 28304"/>
              <a:gd name="connsiteX20" fmla="*/ 46465 w 54782"/>
              <a:gd name="connsiteY20" fmla="*/ 1004 h 28304"/>
              <a:gd name="connsiteX21" fmla="*/ 42306 w 54782"/>
              <a:gd name="connsiteY21" fmla="*/ 3729 h 28304"/>
              <a:gd name="connsiteX22" fmla="*/ 36570 w 54782"/>
              <a:gd name="connsiteY22" fmla="*/ 3729 h 28304"/>
              <a:gd name="connsiteX23" fmla="*/ 27678 w 54782"/>
              <a:gd name="connsiteY23" fmla="*/ 5163 h 28304"/>
              <a:gd name="connsiteX24" fmla="*/ 11760 w 54782"/>
              <a:gd name="connsiteY24" fmla="*/ 15632 h 28304"/>
              <a:gd name="connsiteX25" fmla="*/ 3729 w 54782"/>
              <a:gd name="connsiteY25" fmla="*/ 19647 h 28304"/>
              <a:gd name="connsiteX26" fmla="*/ 0 w 54782"/>
              <a:gd name="connsiteY26" fmla="*/ 20938 h 28304"/>
              <a:gd name="connsiteX27" fmla="*/ 1577 w 54782"/>
              <a:gd name="connsiteY27" fmla="*/ 26961 h 28304"/>
              <a:gd name="connsiteX28" fmla="*/ 11329 w 54782"/>
              <a:gd name="connsiteY28" fmla="*/ 26388 h 2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782" h="28304">
                <a:moveTo>
                  <a:pt x="11329" y="26388"/>
                </a:moveTo>
                <a:lnTo>
                  <a:pt x="15201" y="23232"/>
                </a:lnTo>
                <a:cubicBezTo>
                  <a:pt x="16258" y="24394"/>
                  <a:pt x="17218" y="25642"/>
                  <a:pt x="18070" y="26961"/>
                </a:cubicBezTo>
                <a:cubicBezTo>
                  <a:pt x="18977" y="28140"/>
                  <a:pt x="20539" y="28603"/>
                  <a:pt x="21942" y="28108"/>
                </a:cubicBezTo>
                <a:cubicBezTo>
                  <a:pt x="23436" y="27754"/>
                  <a:pt x="24424" y="26333"/>
                  <a:pt x="24236" y="24810"/>
                </a:cubicBezTo>
                <a:cubicBezTo>
                  <a:pt x="24236" y="23519"/>
                  <a:pt x="24236" y="21942"/>
                  <a:pt x="25814" y="21368"/>
                </a:cubicBezTo>
                <a:lnTo>
                  <a:pt x="27391" y="22802"/>
                </a:lnTo>
                <a:lnTo>
                  <a:pt x="29112" y="23663"/>
                </a:lnTo>
                <a:cubicBezTo>
                  <a:pt x="29789" y="22894"/>
                  <a:pt x="30412" y="22079"/>
                  <a:pt x="30977" y="21225"/>
                </a:cubicBezTo>
                <a:cubicBezTo>
                  <a:pt x="31035" y="20605"/>
                  <a:pt x="31035" y="19980"/>
                  <a:pt x="30977" y="19360"/>
                </a:cubicBezTo>
                <a:cubicBezTo>
                  <a:pt x="32338" y="17155"/>
                  <a:pt x="34031" y="15171"/>
                  <a:pt x="35996" y="13481"/>
                </a:cubicBezTo>
                <a:cubicBezTo>
                  <a:pt x="36610" y="13344"/>
                  <a:pt x="37247" y="13344"/>
                  <a:pt x="37860" y="13481"/>
                </a:cubicBezTo>
                <a:lnTo>
                  <a:pt x="37860" y="19074"/>
                </a:lnTo>
                <a:cubicBezTo>
                  <a:pt x="42163" y="21225"/>
                  <a:pt x="43023" y="21512"/>
                  <a:pt x="44027" y="19074"/>
                </a:cubicBezTo>
                <a:cubicBezTo>
                  <a:pt x="44976" y="17159"/>
                  <a:pt x="46793" y="15824"/>
                  <a:pt x="48903" y="15488"/>
                </a:cubicBezTo>
                <a:cubicBezTo>
                  <a:pt x="50108" y="15163"/>
                  <a:pt x="51265" y="14679"/>
                  <a:pt x="52345" y="14054"/>
                </a:cubicBezTo>
                <a:lnTo>
                  <a:pt x="51197" y="9752"/>
                </a:lnTo>
                <a:lnTo>
                  <a:pt x="51197" y="9752"/>
                </a:lnTo>
                <a:cubicBezTo>
                  <a:pt x="51197" y="6310"/>
                  <a:pt x="51197" y="6310"/>
                  <a:pt x="54783" y="3155"/>
                </a:cubicBezTo>
                <a:cubicBezTo>
                  <a:pt x="53516" y="1425"/>
                  <a:pt x="51600" y="287"/>
                  <a:pt x="49477" y="0"/>
                </a:cubicBezTo>
                <a:cubicBezTo>
                  <a:pt x="48616" y="0"/>
                  <a:pt x="46465" y="0"/>
                  <a:pt x="46465" y="1004"/>
                </a:cubicBezTo>
                <a:cubicBezTo>
                  <a:pt x="46465" y="3729"/>
                  <a:pt x="44170" y="3729"/>
                  <a:pt x="42306" y="3729"/>
                </a:cubicBezTo>
                <a:cubicBezTo>
                  <a:pt x="40442" y="3729"/>
                  <a:pt x="38434" y="3729"/>
                  <a:pt x="36570" y="3729"/>
                </a:cubicBezTo>
                <a:cubicBezTo>
                  <a:pt x="33539" y="3607"/>
                  <a:pt x="30516" y="4094"/>
                  <a:pt x="27678" y="5163"/>
                </a:cubicBezTo>
                <a:cubicBezTo>
                  <a:pt x="21942" y="8031"/>
                  <a:pt x="17783" y="13194"/>
                  <a:pt x="11760" y="15632"/>
                </a:cubicBezTo>
                <a:cubicBezTo>
                  <a:pt x="9864" y="18160"/>
                  <a:pt x="6888" y="19647"/>
                  <a:pt x="3729" y="19647"/>
                </a:cubicBezTo>
                <a:cubicBezTo>
                  <a:pt x="2445" y="19950"/>
                  <a:pt x="1196" y="20381"/>
                  <a:pt x="0" y="20938"/>
                </a:cubicBezTo>
                <a:lnTo>
                  <a:pt x="1577" y="26961"/>
                </a:lnTo>
                <a:cubicBezTo>
                  <a:pt x="4519" y="25121"/>
                  <a:pt x="8193" y="24905"/>
                  <a:pt x="11329" y="26388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9C94879-4FC0-BF7E-DB9F-46033AC28B1C}"/>
              </a:ext>
            </a:extLst>
          </p:cNvPr>
          <p:cNvSpPr/>
          <p:nvPr/>
        </p:nvSpPr>
        <p:spPr>
          <a:xfrm>
            <a:off x="1462479" y="1538601"/>
            <a:ext cx="39598" cy="26770"/>
          </a:xfrm>
          <a:custGeom>
            <a:avLst/>
            <a:gdLst>
              <a:gd name="connsiteX0" fmla="*/ 23806 w 39598"/>
              <a:gd name="connsiteY0" fmla="*/ 1560 h 26770"/>
              <a:gd name="connsiteX1" fmla="*/ 14484 w 39598"/>
              <a:gd name="connsiteY1" fmla="*/ 1560 h 26770"/>
              <a:gd name="connsiteX2" fmla="*/ 14484 w 39598"/>
              <a:gd name="connsiteY2" fmla="*/ 3137 h 26770"/>
              <a:gd name="connsiteX3" fmla="*/ 19074 w 39598"/>
              <a:gd name="connsiteY3" fmla="*/ 4571 h 26770"/>
              <a:gd name="connsiteX4" fmla="*/ 19074 w 39598"/>
              <a:gd name="connsiteY4" fmla="*/ 9734 h 26770"/>
              <a:gd name="connsiteX5" fmla="*/ 11186 w 39598"/>
              <a:gd name="connsiteY5" fmla="*/ 5718 h 26770"/>
              <a:gd name="connsiteX6" fmla="*/ 4589 w 39598"/>
              <a:gd name="connsiteY6" fmla="*/ 3137 h 26770"/>
              <a:gd name="connsiteX7" fmla="*/ 4589 w 39598"/>
              <a:gd name="connsiteY7" fmla="*/ 4715 h 26770"/>
              <a:gd name="connsiteX8" fmla="*/ 6023 w 39598"/>
              <a:gd name="connsiteY8" fmla="*/ 13032 h 26770"/>
              <a:gd name="connsiteX9" fmla="*/ 7601 w 39598"/>
              <a:gd name="connsiteY9" fmla="*/ 13032 h 26770"/>
              <a:gd name="connsiteX10" fmla="*/ 7601 w 39598"/>
              <a:gd name="connsiteY10" fmla="*/ 13032 h 26770"/>
              <a:gd name="connsiteX11" fmla="*/ 6167 w 39598"/>
              <a:gd name="connsiteY11" fmla="*/ 13032 h 26770"/>
              <a:gd name="connsiteX12" fmla="*/ 3442 w 39598"/>
              <a:gd name="connsiteY12" fmla="*/ 13032 h 26770"/>
              <a:gd name="connsiteX13" fmla="*/ 0 w 39598"/>
              <a:gd name="connsiteY13" fmla="*/ 17191 h 26770"/>
              <a:gd name="connsiteX14" fmla="*/ 13481 w 39598"/>
              <a:gd name="connsiteY14" fmla="*/ 17191 h 26770"/>
              <a:gd name="connsiteX15" fmla="*/ 19074 w 39598"/>
              <a:gd name="connsiteY15" fmla="*/ 16474 h 26770"/>
              <a:gd name="connsiteX16" fmla="*/ 20508 w 39598"/>
              <a:gd name="connsiteY16" fmla="*/ 17335 h 26770"/>
              <a:gd name="connsiteX17" fmla="*/ 16922 w 39598"/>
              <a:gd name="connsiteY17" fmla="*/ 21063 h 26770"/>
              <a:gd name="connsiteX18" fmla="*/ 18070 w 39598"/>
              <a:gd name="connsiteY18" fmla="*/ 26226 h 26770"/>
              <a:gd name="connsiteX19" fmla="*/ 34132 w 39598"/>
              <a:gd name="connsiteY19" fmla="*/ 26226 h 26770"/>
              <a:gd name="connsiteX20" fmla="*/ 39008 w 39598"/>
              <a:gd name="connsiteY20" fmla="*/ 17765 h 26770"/>
              <a:gd name="connsiteX21" fmla="*/ 39008 w 39598"/>
              <a:gd name="connsiteY21" fmla="*/ 16474 h 26770"/>
              <a:gd name="connsiteX22" fmla="*/ 39008 w 39598"/>
              <a:gd name="connsiteY22" fmla="*/ 13893 h 26770"/>
              <a:gd name="connsiteX23" fmla="*/ 37430 w 39598"/>
              <a:gd name="connsiteY23" fmla="*/ 3137 h 26770"/>
              <a:gd name="connsiteX24" fmla="*/ 27535 w 39598"/>
              <a:gd name="connsiteY24" fmla="*/ 3998 h 26770"/>
              <a:gd name="connsiteX25" fmla="*/ 23806 w 39598"/>
              <a:gd name="connsiteY25" fmla="*/ 1560 h 2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598" h="26770">
                <a:moveTo>
                  <a:pt x="23806" y="1560"/>
                </a:moveTo>
                <a:cubicBezTo>
                  <a:pt x="21047" y="-520"/>
                  <a:pt x="17244" y="-520"/>
                  <a:pt x="14484" y="1560"/>
                </a:cubicBezTo>
                <a:cubicBezTo>
                  <a:pt x="14484" y="1560"/>
                  <a:pt x="14484" y="2420"/>
                  <a:pt x="14484" y="3137"/>
                </a:cubicBezTo>
                <a:lnTo>
                  <a:pt x="19074" y="4571"/>
                </a:lnTo>
                <a:lnTo>
                  <a:pt x="19074" y="9734"/>
                </a:lnTo>
                <a:cubicBezTo>
                  <a:pt x="16005" y="9538"/>
                  <a:pt x="13151" y="8085"/>
                  <a:pt x="11186" y="5718"/>
                </a:cubicBezTo>
                <a:cubicBezTo>
                  <a:pt x="9779" y="3519"/>
                  <a:pt x="7115" y="2477"/>
                  <a:pt x="4589" y="3137"/>
                </a:cubicBezTo>
                <a:cubicBezTo>
                  <a:pt x="4461" y="3655"/>
                  <a:pt x="4461" y="4197"/>
                  <a:pt x="4589" y="4715"/>
                </a:cubicBezTo>
                <a:cubicBezTo>
                  <a:pt x="6603" y="6992"/>
                  <a:pt x="7158" y="10212"/>
                  <a:pt x="6023" y="13032"/>
                </a:cubicBezTo>
                <a:lnTo>
                  <a:pt x="7601" y="13032"/>
                </a:lnTo>
                <a:lnTo>
                  <a:pt x="7601" y="13032"/>
                </a:lnTo>
                <a:lnTo>
                  <a:pt x="6167" y="13032"/>
                </a:lnTo>
                <a:cubicBezTo>
                  <a:pt x="5163" y="13032"/>
                  <a:pt x="4159" y="12315"/>
                  <a:pt x="3442" y="13032"/>
                </a:cubicBezTo>
                <a:cubicBezTo>
                  <a:pt x="1833" y="13962"/>
                  <a:pt x="611" y="15437"/>
                  <a:pt x="0" y="17191"/>
                </a:cubicBezTo>
                <a:lnTo>
                  <a:pt x="13481" y="17191"/>
                </a:lnTo>
                <a:lnTo>
                  <a:pt x="19074" y="16474"/>
                </a:lnTo>
                <a:cubicBezTo>
                  <a:pt x="19074" y="16474"/>
                  <a:pt x="19074" y="16474"/>
                  <a:pt x="20508" y="17335"/>
                </a:cubicBezTo>
                <a:lnTo>
                  <a:pt x="16922" y="21063"/>
                </a:lnTo>
                <a:lnTo>
                  <a:pt x="18070" y="26226"/>
                </a:lnTo>
                <a:cubicBezTo>
                  <a:pt x="23399" y="26952"/>
                  <a:pt x="28803" y="26952"/>
                  <a:pt x="34132" y="26226"/>
                </a:cubicBezTo>
                <a:cubicBezTo>
                  <a:pt x="36283" y="23215"/>
                  <a:pt x="34132" y="18769"/>
                  <a:pt x="39008" y="17765"/>
                </a:cubicBezTo>
                <a:cubicBezTo>
                  <a:pt x="38940" y="17338"/>
                  <a:pt x="38940" y="16902"/>
                  <a:pt x="39008" y="16474"/>
                </a:cubicBezTo>
                <a:cubicBezTo>
                  <a:pt x="39008" y="15614"/>
                  <a:pt x="38147" y="14610"/>
                  <a:pt x="39008" y="13893"/>
                </a:cubicBezTo>
                <a:cubicBezTo>
                  <a:pt x="40175" y="10257"/>
                  <a:pt x="39593" y="6285"/>
                  <a:pt x="37430" y="3137"/>
                </a:cubicBezTo>
                <a:cubicBezTo>
                  <a:pt x="34292" y="1254"/>
                  <a:pt x="30300" y="1601"/>
                  <a:pt x="27535" y="3998"/>
                </a:cubicBezTo>
                <a:cubicBezTo>
                  <a:pt x="25384" y="3137"/>
                  <a:pt x="24523" y="2133"/>
                  <a:pt x="23806" y="1560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7174A88-8C03-DC48-498C-84B8877D88CC}"/>
              </a:ext>
            </a:extLst>
          </p:cNvPr>
          <p:cNvSpPr/>
          <p:nvPr/>
        </p:nvSpPr>
        <p:spPr>
          <a:xfrm>
            <a:off x="1437812" y="1493104"/>
            <a:ext cx="51299" cy="25993"/>
          </a:xfrm>
          <a:custGeom>
            <a:avLst/>
            <a:gdLst>
              <a:gd name="connsiteX0" fmla="*/ 10899 w 51299"/>
              <a:gd name="connsiteY0" fmla="*/ 5611 h 25993"/>
              <a:gd name="connsiteX1" fmla="*/ 12764 w 51299"/>
              <a:gd name="connsiteY1" fmla="*/ 6615 h 25993"/>
              <a:gd name="connsiteX2" fmla="*/ 16922 w 51299"/>
              <a:gd name="connsiteY2" fmla="*/ 10487 h 25993"/>
              <a:gd name="connsiteX3" fmla="*/ 16062 w 51299"/>
              <a:gd name="connsiteY3" fmla="*/ 13068 h 25993"/>
              <a:gd name="connsiteX4" fmla="*/ 13624 w 51299"/>
              <a:gd name="connsiteY4" fmla="*/ 14072 h 25993"/>
              <a:gd name="connsiteX5" fmla="*/ 5736 w 51299"/>
              <a:gd name="connsiteY5" fmla="*/ 14072 h 25993"/>
              <a:gd name="connsiteX6" fmla="*/ 7457 w 51299"/>
              <a:gd name="connsiteY6" fmla="*/ 16941 h 25993"/>
              <a:gd name="connsiteX7" fmla="*/ 15058 w 51299"/>
              <a:gd name="connsiteY7" fmla="*/ 17801 h 25993"/>
              <a:gd name="connsiteX8" fmla="*/ 21942 w 51299"/>
              <a:gd name="connsiteY8" fmla="*/ 16797 h 25993"/>
              <a:gd name="connsiteX9" fmla="*/ 32984 w 51299"/>
              <a:gd name="connsiteY9" fmla="*/ 19092 h 25993"/>
              <a:gd name="connsiteX10" fmla="*/ 37717 w 51299"/>
              <a:gd name="connsiteY10" fmla="*/ 21960 h 25993"/>
              <a:gd name="connsiteX11" fmla="*/ 42593 w 51299"/>
              <a:gd name="connsiteY11" fmla="*/ 25832 h 25993"/>
              <a:gd name="connsiteX12" fmla="*/ 49620 w 51299"/>
              <a:gd name="connsiteY12" fmla="*/ 25832 h 25993"/>
              <a:gd name="connsiteX13" fmla="*/ 51136 w 51299"/>
              <a:gd name="connsiteY13" fmla="*/ 22511 h 25993"/>
              <a:gd name="connsiteX14" fmla="*/ 50624 w 51299"/>
              <a:gd name="connsiteY14" fmla="*/ 21673 h 25993"/>
              <a:gd name="connsiteX15" fmla="*/ 47325 w 51299"/>
              <a:gd name="connsiteY15" fmla="*/ 18805 h 25993"/>
              <a:gd name="connsiteX16" fmla="*/ 46035 w 51299"/>
              <a:gd name="connsiteY16" fmla="*/ 15793 h 25993"/>
              <a:gd name="connsiteX17" fmla="*/ 40872 w 51299"/>
              <a:gd name="connsiteY17" fmla="*/ 10057 h 25993"/>
              <a:gd name="connsiteX18" fmla="*/ 34132 w 51299"/>
              <a:gd name="connsiteY18" fmla="*/ 6758 h 25993"/>
              <a:gd name="connsiteX19" fmla="*/ 28969 w 51299"/>
              <a:gd name="connsiteY19" fmla="*/ 5324 h 25993"/>
              <a:gd name="connsiteX20" fmla="*/ 23232 w 51299"/>
              <a:gd name="connsiteY20" fmla="*/ 7332 h 25993"/>
              <a:gd name="connsiteX21" fmla="*/ 14341 w 51299"/>
              <a:gd name="connsiteY21" fmla="*/ 162 h 25993"/>
              <a:gd name="connsiteX22" fmla="*/ 1721 w 51299"/>
              <a:gd name="connsiteY22" fmla="*/ 1452 h 25993"/>
              <a:gd name="connsiteX23" fmla="*/ 0 w 51299"/>
              <a:gd name="connsiteY23" fmla="*/ 4177 h 25993"/>
              <a:gd name="connsiteX24" fmla="*/ 10899 w 51299"/>
              <a:gd name="connsiteY24" fmla="*/ 5611 h 2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299" h="25993">
                <a:moveTo>
                  <a:pt x="10899" y="5611"/>
                </a:moveTo>
                <a:cubicBezTo>
                  <a:pt x="10899" y="5611"/>
                  <a:pt x="12190" y="5611"/>
                  <a:pt x="12764" y="6615"/>
                </a:cubicBezTo>
                <a:lnTo>
                  <a:pt x="16922" y="10487"/>
                </a:lnTo>
                <a:cubicBezTo>
                  <a:pt x="16922" y="11348"/>
                  <a:pt x="16922" y="12495"/>
                  <a:pt x="16062" y="13068"/>
                </a:cubicBezTo>
                <a:cubicBezTo>
                  <a:pt x="15447" y="13760"/>
                  <a:pt x="14548" y="14130"/>
                  <a:pt x="13624" y="14072"/>
                </a:cubicBezTo>
                <a:lnTo>
                  <a:pt x="5736" y="14072"/>
                </a:lnTo>
                <a:cubicBezTo>
                  <a:pt x="6597" y="15506"/>
                  <a:pt x="6884" y="16510"/>
                  <a:pt x="7457" y="16941"/>
                </a:cubicBezTo>
                <a:cubicBezTo>
                  <a:pt x="9758" y="18284"/>
                  <a:pt x="12517" y="18597"/>
                  <a:pt x="15058" y="17801"/>
                </a:cubicBezTo>
                <a:cubicBezTo>
                  <a:pt x="17202" y="16789"/>
                  <a:pt x="19598" y="16439"/>
                  <a:pt x="21942" y="16797"/>
                </a:cubicBezTo>
                <a:cubicBezTo>
                  <a:pt x="25503" y="18055"/>
                  <a:pt x="29217" y="18826"/>
                  <a:pt x="32984" y="19092"/>
                </a:cubicBezTo>
                <a:cubicBezTo>
                  <a:pt x="34942" y="19199"/>
                  <a:pt x="36716" y="20275"/>
                  <a:pt x="37717" y="21960"/>
                </a:cubicBezTo>
                <a:cubicBezTo>
                  <a:pt x="38864" y="23824"/>
                  <a:pt x="40155" y="25689"/>
                  <a:pt x="42593" y="25832"/>
                </a:cubicBezTo>
                <a:cubicBezTo>
                  <a:pt x="44930" y="26047"/>
                  <a:pt x="47282" y="26047"/>
                  <a:pt x="49620" y="25832"/>
                </a:cubicBezTo>
                <a:cubicBezTo>
                  <a:pt x="50955" y="25333"/>
                  <a:pt x="51635" y="23847"/>
                  <a:pt x="51136" y="22511"/>
                </a:cubicBezTo>
                <a:cubicBezTo>
                  <a:pt x="51021" y="22201"/>
                  <a:pt x="50846" y="21917"/>
                  <a:pt x="50624" y="21673"/>
                </a:cubicBezTo>
                <a:cubicBezTo>
                  <a:pt x="49620" y="20669"/>
                  <a:pt x="48329" y="19952"/>
                  <a:pt x="47325" y="18805"/>
                </a:cubicBezTo>
                <a:cubicBezTo>
                  <a:pt x="46501" y="18020"/>
                  <a:pt x="46035" y="16932"/>
                  <a:pt x="46035" y="15793"/>
                </a:cubicBezTo>
                <a:cubicBezTo>
                  <a:pt x="46119" y="12810"/>
                  <a:pt x="43848" y="10285"/>
                  <a:pt x="40872" y="10057"/>
                </a:cubicBezTo>
                <a:cubicBezTo>
                  <a:pt x="38004" y="10057"/>
                  <a:pt x="35422" y="10057"/>
                  <a:pt x="34132" y="6758"/>
                </a:cubicBezTo>
                <a:cubicBezTo>
                  <a:pt x="32841" y="3460"/>
                  <a:pt x="30833" y="4751"/>
                  <a:pt x="28969" y="5324"/>
                </a:cubicBezTo>
                <a:cubicBezTo>
                  <a:pt x="27008" y="5845"/>
                  <a:pt x="25090" y="6516"/>
                  <a:pt x="23232" y="7332"/>
                </a:cubicBezTo>
                <a:cubicBezTo>
                  <a:pt x="22229" y="2600"/>
                  <a:pt x="18643" y="1022"/>
                  <a:pt x="14341" y="162"/>
                </a:cubicBezTo>
                <a:cubicBezTo>
                  <a:pt x="10090" y="-272"/>
                  <a:pt x="5797" y="169"/>
                  <a:pt x="1721" y="1452"/>
                </a:cubicBezTo>
                <a:cubicBezTo>
                  <a:pt x="1721" y="1452"/>
                  <a:pt x="860" y="2886"/>
                  <a:pt x="0" y="4177"/>
                </a:cubicBezTo>
                <a:cubicBezTo>
                  <a:pt x="4302" y="3173"/>
                  <a:pt x="6884" y="7045"/>
                  <a:pt x="10899" y="5611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9B35DF7D-FB09-784B-69C1-23683BF29DFB}"/>
              </a:ext>
            </a:extLst>
          </p:cNvPr>
          <p:cNvSpPr/>
          <p:nvPr/>
        </p:nvSpPr>
        <p:spPr>
          <a:xfrm>
            <a:off x="1607301" y="2130682"/>
            <a:ext cx="79041" cy="26020"/>
          </a:xfrm>
          <a:custGeom>
            <a:avLst/>
            <a:gdLst>
              <a:gd name="connsiteX0" fmla="*/ 70437 w 79041"/>
              <a:gd name="connsiteY0" fmla="*/ 20119 h 26020"/>
              <a:gd name="connsiteX1" fmla="*/ 65991 w 79041"/>
              <a:gd name="connsiteY1" fmla="*/ 17108 h 26020"/>
              <a:gd name="connsiteX2" fmla="*/ 48065 w 79041"/>
              <a:gd name="connsiteY2" fmla="*/ 8216 h 26020"/>
              <a:gd name="connsiteX3" fmla="*/ 40607 w 79041"/>
              <a:gd name="connsiteY3" fmla="*/ 5778 h 26020"/>
              <a:gd name="connsiteX4" fmla="*/ 33150 w 79041"/>
              <a:gd name="connsiteY4" fmla="*/ 1763 h 26020"/>
              <a:gd name="connsiteX5" fmla="*/ 4468 w 79041"/>
              <a:gd name="connsiteY5" fmla="*/ 3054 h 26020"/>
              <a:gd name="connsiteX6" fmla="*/ 883 w 79041"/>
              <a:gd name="connsiteY6" fmla="*/ 5348 h 26020"/>
              <a:gd name="connsiteX7" fmla="*/ 718 w 79041"/>
              <a:gd name="connsiteY7" fmla="*/ 9199 h 26020"/>
              <a:gd name="connsiteX8" fmla="*/ 883 w 79041"/>
              <a:gd name="connsiteY8" fmla="*/ 9364 h 26020"/>
              <a:gd name="connsiteX9" fmla="*/ 10204 w 79041"/>
              <a:gd name="connsiteY9" fmla="*/ 4631 h 26020"/>
              <a:gd name="connsiteX10" fmla="*/ 17662 w 79041"/>
              <a:gd name="connsiteY10" fmla="*/ 3054 h 26020"/>
              <a:gd name="connsiteX11" fmla="*/ 20960 w 79041"/>
              <a:gd name="connsiteY11" fmla="*/ 6782 h 26020"/>
              <a:gd name="connsiteX12" fmla="*/ 31429 w 79041"/>
              <a:gd name="connsiteY12" fmla="*/ 9220 h 26020"/>
              <a:gd name="connsiteX13" fmla="*/ 45770 w 79041"/>
              <a:gd name="connsiteY13" fmla="*/ 12662 h 26020"/>
              <a:gd name="connsiteX14" fmla="*/ 55665 w 79041"/>
              <a:gd name="connsiteY14" fmla="*/ 20119 h 26020"/>
              <a:gd name="connsiteX15" fmla="*/ 55665 w 79041"/>
              <a:gd name="connsiteY15" fmla="*/ 20119 h 26020"/>
              <a:gd name="connsiteX16" fmla="*/ 56589 w 79041"/>
              <a:gd name="connsiteY16" fmla="*/ 23018 h 26020"/>
              <a:gd name="connsiteX17" fmla="*/ 56526 w 79041"/>
              <a:gd name="connsiteY17" fmla="*/ 23131 h 26020"/>
              <a:gd name="connsiteX18" fmla="*/ 54088 w 79041"/>
              <a:gd name="connsiteY18" fmla="*/ 25999 h 26020"/>
              <a:gd name="connsiteX19" fmla="*/ 70867 w 79041"/>
              <a:gd name="connsiteY19" fmla="*/ 25999 h 26020"/>
              <a:gd name="connsiteX20" fmla="*/ 79041 w 79041"/>
              <a:gd name="connsiteY20" fmla="*/ 23705 h 26020"/>
              <a:gd name="connsiteX21" fmla="*/ 75169 w 79041"/>
              <a:gd name="connsiteY21" fmla="*/ 20836 h 26020"/>
              <a:gd name="connsiteX22" fmla="*/ 70437 w 79041"/>
              <a:gd name="connsiteY22" fmla="*/ 20119 h 2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9041" h="26020">
                <a:moveTo>
                  <a:pt x="70437" y="20119"/>
                </a:moveTo>
                <a:cubicBezTo>
                  <a:pt x="68859" y="20119"/>
                  <a:pt x="67568" y="17682"/>
                  <a:pt x="65991" y="17108"/>
                </a:cubicBezTo>
                <a:cubicBezTo>
                  <a:pt x="59797" y="14608"/>
                  <a:pt x="53804" y="11635"/>
                  <a:pt x="48065" y="8216"/>
                </a:cubicBezTo>
                <a:cubicBezTo>
                  <a:pt x="45711" y="7042"/>
                  <a:pt x="43199" y="6222"/>
                  <a:pt x="40607" y="5778"/>
                </a:cubicBezTo>
                <a:cubicBezTo>
                  <a:pt x="38026" y="4918"/>
                  <a:pt x="35875" y="2480"/>
                  <a:pt x="33150" y="1763"/>
                </a:cubicBezTo>
                <a:cubicBezTo>
                  <a:pt x="23706" y="-969"/>
                  <a:pt x="13627" y="-516"/>
                  <a:pt x="4468" y="3054"/>
                </a:cubicBezTo>
                <a:cubicBezTo>
                  <a:pt x="3143" y="3594"/>
                  <a:pt x="1928" y="4372"/>
                  <a:pt x="883" y="5348"/>
                </a:cubicBezTo>
                <a:cubicBezTo>
                  <a:pt x="-226" y="6365"/>
                  <a:pt x="-301" y="8089"/>
                  <a:pt x="718" y="9199"/>
                </a:cubicBezTo>
                <a:cubicBezTo>
                  <a:pt x="769" y="9256"/>
                  <a:pt x="825" y="9311"/>
                  <a:pt x="883" y="9364"/>
                </a:cubicBezTo>
                <a:cubicBezTo>
                  <a:pt x="4075" y="7958"/>
                  <a:pt x="7185" y="6378"/>
                  <a:pt x="10204" y="4631"/>
                </a:cubicBezTo>
                <a:cubicBezTo>
                  <a:pt x="12457" y="3322"/>
                  <a:pt x="15072" y="2768"/>
                  <a:pt x="17662" y="3054"/>
                </a:cubicBezTo>
                <a:cubicBezTo>
                  <a:pt x="20243" y="3054"/>
                  <a:pt x="20673" y="4775"/>
                  <a:pt x="20960" y="6782"/>
                </a:cubicBezTo>
                <a:cubicBezTo>
                  <a:pt x="24541" y="7135"/>
                  <a:pt x="28060" y="7955"/>
                  <a:pt x="31429" y="9220"/>
                </a:cubicBezTo>
                <a:cubicBezTo>
                  <a:pt x="35933" y="11307"/>
                  <a:pt x="40808" y="12477"/>
                  <a:pt x="45770" y="12662"/>
                </a:cubicBezTo>
                <a:cubicBezTo>
                  <a:pt x="46639" y="17336"/>
                  <a:pt x="50933" y="20571"/>
                  <a:pt x="55665" y="20119"/>
                </a:cubicBezTo>
                <a:lnTo>
                  <a:pt x="55665" y="20119"/>
                </a:lnTo>
                <a:cubicBezTo>
                  <a:pt x="56721" y="20664"/>
                  <a:pt x="57134" y="21962"/>
                  <a:pt x="56589" y="23018"/>
                </a:cubicBezTo>
                <a:cubicBezTo>
                  <a:pt x="56569" y="23056"/>
                  <a:pt x="56547" y="23094"/>
                  <a:pt x="56526" y="23131"/>
                </a:cubicBezTo>
                <a:cubicBezTo>
                  <a:pt x="55791" y="24151"/>
                  <a:pt x="54975" y="25110"/>
                  <a:pt x="54088" y="25999"/>
                </a:cubicBezTo>
                <a:cubicBezTo>
                  <a:pt x="60398" y="25999"/>
                  <a:pt x="65561" y="25999"/>
                  <a:pt x="70867" y="25999"/>
                </a:cubicBezTo>
                <a:cubicBezTo>
                  <a:pt x="73771" y="26167"/>
                  <a:pt x="76648" y="25360"/>
                  <a:pt x="79041" y="23705"/>
                </a:cubicBezTo>
                <a:cubicBezTo>
                  <a:pt x="77841" y="22633"/>
                  <a:pt x="76544" y="21673"/>
                  <a:pt x="75169" y="20836"/>
                </a:cubicBezTo>
                <a:cubicBezTo>
                  <a:pt x="73878" y="20406"/>
                  <a:pt x="72014" y="20693"/>
                  <a:pt x="70437" y="20119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A202592C-3CDC-F6A0-AE71-587D377D0B6D}"/>
              </a:ext>
            </a:extLst>
          </p:cNvPr>
          <p:cNvSpPr/>
          <p:nvPr/>
        </p:nvSpPr>
        <p:spPr>
          <a:xfrm>
            <a:off x="1687490" y="2157865"/>
            <a:ext cx="45966" cy="16549"/>
          </a:xfrm>
          <a:custGeom>
            <a:avLst/>
            <a:gdLst>
              <a:gd name="connsiteX0" fmla="*/ 42880 w 45966"/>
              <a:gd name="connsiteY0" fmla="*/ 7708 h 16549"/>
              <a:gd name="connsiteX1" fmla="*/ 34705 w 45966"/>
              <a:gd name="connsiteY1" fmla="*/ 3405 h 16549"/>
              <a:gd name="connsiteX2" fmla="*/ 27678 w 45966"/>
              <a:gd name="connsiteY2" fmla="*/ 537 h 16549"/>
              <a:gd name="connsiteX3" fmla="*/ 18500 w 45966"/>
              <a:gd name="connsiteY3" fmla="*/ 1398 h 16549"/>
              <a:gd name="connsiteX4" fmla="*/ 9322 w 45966"/>
              <a:gd name="connsiteY4" fmla="*/ 394 h 16549"/>
              <a:gd name="connsiteX5" fmla="*/ 12333 w 45966"/>
              <a:gd name="connsiteY5" fmla="*/ 4983 h 16549"/>
              <a:gd name="connsiteX6" fmla="*/ 14341 w 45966"/>
              <a:gd name="connsiteY6" fmla="*/ 10433 h 16549"/>
              <a:gd name="connsiteX7" fmla="*/ 0 w 45966"/>
              <a:gd name="connsiteY7" fmla="*/ 10433 h 16549"/>
              <a:gd name="connsiteX8" fmla="*/ 3872 w 45966"/>
              <a:gd name="connsiteY8" fmla="*/ 13014 h 16549"/>
              <a:gd name="connsiteX9" fmla="*/ 15345 w 45966"/>
              <a:gd name="connsiteY9" fmla="*/ 13014 h 16549"/>
              <a:gd name="connsiteX10" fmla="*/ 20508 w 45966"/>
              <a:gd name="connsiteY10" fmla="*/ 14878 h 16549"/>
              <a:gd name="connsiteX11" fmla="*/ 23519 w 45966"/>
              <a:gd name="connsiteY11" fmla="*/ 16456 h 16549"/>
              <a:gd name="connsiteX12" fmla="*/ 24810 w 45966"/>
              <a:gd name="connsiteY12" fmla="*/ 15022 h 16549"/>
              <a:gd name="connsiteX13" fmla="*/ 30260 w 45966"/>
              <a:gd name="connsiteY13" fmla="*/ 12727 h 16549"/>
              <a:gd name="connsiteX14" fmla="*/ 32984 w 45966"/>
              <a:gd name="connsiteY14" fmla="*/ 12727 h 16549"/>
              <a:gd name="connsiteX15" fmla="*/ 42163 w 45966"/>
              <a:gd name="connsiteY15" fmla="*/ 11867 h 16549"/>
              <a:gd name="connsiteX16" fmla="*/ 44887 w 45966"/>
              <a:gd name="connsiteY16" fmla="*/ 11867 h 16549"/>
              <a:gd name="connsiteX17" fmla="*/ 45891 w 45966"/>
              <a:gd name="connsiteY17" fmla="*/ 9716 h 16549"/>
              <a:gd name="connsiteX18" fmla="*/ 42880 w 45966"/>
              <a:gd name="connsiteY18" fmla="*/ 7708 h 1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966" h="16549">
                <a:moveTo>
                  <a:pt x="42880" y="7708"/>
                </a:moveTo>
                <a:cubicBezTo>
                  <a:pt x="39898" y="6824"/>
                  <a:pt x="37120" y="5363"/>
                  <a:pt x="34705" y="3405"/>
                </a:cubicBezTo>
                <a:cubicBezTo>
                  <a:pt x="32544" y="2053"/>
                  <a:pt x="30168" y="1084"/>
                  <a:pt x="27678" y="537"/>
                </a:cubicBezTo>
                <a:cubicBezTo>
                  <a:pt x="24592" y="252"/>
                  <a:pt x="21480" y="543"/>
                  <a:pt x="18500" y="1398"/>
                </a:cubicBezTo>
                <a:cubicBezTo>
                  <a:pt x="15632" y="1398"/>
                  <a:pt x="12764" y="-897"/>
                  <a:pt x="9322" y="394"/>
                </a:cubicBezTo>
                <a:cubicBezTo>
                  <a:pt x="10326" y="2115"/>
                  <a:pt x="11473" y="3405"/>
                  <a:pt x="12333" y="4983"/>
                </a:cubicBezTo>
                <a:cubicBezTo>
                  <a:pt x="13112" y="6757"/>
                  <a:pt x="13782" y="8577"/>
                  <a:pt x="14341" y="10433"/>
                </a:cubicBezTo>
                <a:cubicBezTo>
                  <a:pt x="9752" y="13874"/>
                  <a:pt x="5019" y="10433"/>
                  <a:pt x="0" y="10433"/>
                </a:cubicBezTo>
                <a:cubicBezTo>
                  <a:pt x="3012" y="13014"/>
                  <a:pt x="3012" y="13014"/>
                  <a:pt x="3872" y="13014"/>
                </a:cubicBezTo>
                <a:lnTo>
                  <a:pt x="15345" y="13014"/>
                </a:lnTo>
                <a:cubicBezTo>
                  <a:pt x="17245" y="12927"/>
                  <a:pt x="19102" y="13596"/>
                  <a:pt x="20508" y="14878"/>
                </a:cubicBezTo>
                <a:cubicBezTo>
                  <a:pt x="21225" y="15739"/>
                  <a:pt x="21798" y="16886"/>
                  <a:pt x="23519" y="16456"/>
                </a:cubicBezTo>
                <a:cubicBezTo>
                  <a:pt x="24023" y="16049"/>
                  <a:pt x="24457" y="15565"/>
                  <a:pt x="24810" y="15022"/>
                </a:cubicBezTo>
                <a:cubicBezTo>
                  <a:pt x="25729" y="12932"/>
                  <a:pt x="28121" y="11925"/>
                  <a:pt x="30260" y="12727"/>
                </a:cubicBezTo>
                <a:cubicBezTo>
                  <a:pt x="31146" y="13013"/>
                  <a:pt x="32098" y="13013"/>
                  <a:pt x="32984" y="12727"/>
                </a:cubicBezTo>
                <a:cubicBezTo>
                  <a:pt x="35920" y="11657"/>
                  <a:pt x="39081" y="11362"/>
                  <a:pt x="42163" y="11867"/>
                </a:cubicBezTo>
                <a:cubicBezTo>
                  <a:pt x="43023" y="11867"/>
                  <a:pt x="44170" y="11867"/>
                  <a:pt x="44887" y="11867"/>
                </a:cubicBezTo>
                <a:cubicBezTo>
                  <a:pt x="45604" y="11867"/>
                  <a:pt x="46178" y="10146"/>
                  <a:pt x="45891" y="9716"/>
                </a:cubicBezTo>
                <a:cubicBezTo>
                  <a:pt x="45146" y="8723"/>
                  <a:pt x="44083" y="8015"/>
                  <a:pt x="42880" y="7708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F14194E3-E934-CEDC-B975-4D008DDAA9C3}"/>
              </a:ext>
            </a:extLst>
          </p:cNvPr>
          <p:cNvSpPr/>
          <p:nvPr/>
        </p:nvSpPr>
        <p:spPr>
          <a:xfrm>
            <a:off x="1635432" y="1585000"/>
            <a:ext cx="34848" cy="14750"/>
          </a:xfrm>
          <a:custGeom>
            <a:avLst/>
            <a:gdLst>
              <a:gd name="connsiteX0" fmla="*/ 0 w 34848"/>
              <a:gd name="connsiteY0" fmla="*/ 3059 h 14750"/>
              <a:gd name="connsiteX1" fmla="*/ 0 w 34848"/>
              <a:gd name="connsiteY1" fmla="*/ 5641 h 14750"/>
              <a:gd name="connsiteX2" fmla="*/ 5163 w 34848"/>
              <a:gd name="connsiteY2" fmla="*/ 9656 h 14750"/>
              <a:gd name="connsiteX3" fmla="*/ 14628 w 34848"/>
              <a:gd name="connsiteY3" fmla="*/ 14102 h 14750"/>
              <a:gd name="connsiteX4" fmla="*/ 27248 w 34848"/>
              <a:gd name="connsiteY4" fmla="*/ 13242 h 14750"/>
              <a:gd name="connsiteX5" fmla="*/ 34849 w 34848"/>
              <a:gd name="connsiteY5" fmla="*/ 13242 h 14750"/>
              <a:gd name="connsiteX6" fmla="*/ 34849 w 34848"/>
              <a:gd name="connsiteY6" fmla="*/ 12381 h 14750"/>
              <a:gd name="connsiteX7" fmla="*/ 34849 w 34848"/>
              <a:gd name="connsiteY7" fmla="*/ 11090 h 14750"/>
              <a:gd name="connsiteX8" fmla="*/ 19074 w 34848"/>
              <a:gd name="connsiteY8" fmla="*/ 1482 h 14750"/>
              <a:gd name="connsiteX9" fmla="*/ 2868 w 34848"/>
              <a:gd name="connsiteY9" fmla="*/ 48 h 14750"/>
              <a:gd name="connsiteX10" fmla="*/ 0 w 34848"/>
              <a:gd name="connsiteY10" fmla="*/ 3059 h 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48" h="14750">
                <a:moveTo>
                  <a:pt x="0" y="3059"/>
                </a:moveTo>
                <a:cubicBezTo>
                  <a:pt x="0" y="3776"/>
                  <a:pt x="0" y="4494"/>
                  <a:pt x="0" y="5641"/>
                </a:cubicBezTo>
                <a:cubicBezTo>
                  <a:pt x="4302" y="8079"/>
                  <a:pt x="4302" y="8079"/>
                  <a:pt x="5163" y="9656"/>
                </a:cubicBezTo>
                <a:cubicBezTo>
                  <a:pt x="8031" y="14819"/>
                  <a:pt x="9322" y="15536"/>
                  <a:pt x="14628" y="14102"/>
                </a:cubicBezTo>
                <a:cubicBezTo>
                  <a:pt x="18692" y="12742"/>
                  <a:pt x="23037" y="12446"/>
                  <a:pt x="27248" y="13242"/>
                </a:cubicBezTo>
                <a:cubicBezTo>
                  <a:pt x="29740" y="13885"/>
                  <a:pt x="32356" y="13885"/>
                  <a:pt x="34849" y="13242"/>
                </a:cubicBezTo>
                <a:cubicBezTo>
                  <a:pt x="34849" y="13242"/>
                  <a:pt x="34849" y="13242"/>
                  <a:pt x="34849" y="12381"/>
                </a:cubicBezTo>
                <a:cubicBezTo>
                  <a:pt x="34849" y="11521"/>
                  <a:pt x="34849" y="11377"/>
                  <a:pt x="34849" y="11090"/>
                </a:cubicBezTo>
                <a:cubicBezTo>
                  <a:pt x="31499" y="5480"/>
                  <a:pt x="25596" y="1883"/>
                  <a:pt x="19074" y="1482"/>
                </a:cubicBezTo>
                <a:cubicBezTo>
                  <a:pt x="13630" y="1868"/>
                  <a:pt x="8160" y="1384"/>
                  <a:pt x="2868" y="48"/>
                </a:cubicBezTo>
                <a:cubicBezTo>
                  <a:pt x="860" y="-239"/>
                  <a:pt x="860" y="765"/>
                  <a:pt x="0" y="3059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4ABE0C52-64ED-1D87-C8B8-C93AA5573C9B}"/>
              </a:ext>
            </a:extLst>
          </p:cNvPr>
          <p:cNvSpPr/>
          <p:nvPr/>
        </p:nvSpPr>
        <p:spPr>
          <a:xfrm>
            <a:off x="1510808" y="1555114"/>
            <a:ext cx="22085" cy="14770"/>
          </a:xfrm>
          <a:custGeom>
            <a:avLst/>
            <a:gdLst>
              <a:gd name="connsiteX0" fmla="*/ 7027 w 22085"/>
              <a:gd name="connsiteY0" fmla="*/ 965 h 14770"/>
              <a:gd name="connsiteX1" fmla="*/ 0 w 22085"/>
              <a:gd name="connsiteY1" fmla="*/ 8709 h 14770"/>
              <a:gd name="connsiteX2" fmla="*/ 14341 w 22085"/>
              <a:gd name="connsiteY2" fmla="*/ 14446 h 14770"/>
              <a:gd name="connsiteX3" fmla="*/ 22085 w 22085"/>
              <a:gd name="connsiteY3" fmla="*/ 13155 h 14770"/>
              <a:gd name="connsiteX4" fmla="*/ 22085 w 22085"/>
              <a:gd name="connsiteY4" fmla="*/ 8279 h 14770"/>
              <a:gd name="connsiteX5" fmla="*/ 8884 w 22085"/>
              <a:gd name="connsiteY5" fmla="*/ 323 h 14770"/>
              <a:gd name="connsiteX6" fmla="*/ 7027 w 22085"/>
              <a:gd name="connsiteY6" fmla="*/ 965 h 1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85" h="14770">
                <a:moveTo>
                  <a:pt x="7027" y="965"/>
                </a:moveTo>
                <a:cubicBezTo>
                  <a:pt x="4133" y="2986"/>
                  <a:pt x="1731" y="5633"/>
                  <a:pt x="0" y="8709"/>
                </a:cubicBezTo>
                <a:cubicBezTo>
                  <a:pt x="4374" y="11513"/>
                  <a:pt x="9240" y="13459"/>
                  <a:pt x="14341" y="14446"/>
                </a:cubicBezTo>
                <a:cubicBezTo>
                  <a:pt x="16987" y="15157"/>
                  <a:pt x="19812" y="14687"/>
                  <a:pt x="22085" y="13155"/>
                </a:cubicBezTo>
                <a:cubicBezTo>
                  <a:pt x="22085" y="11578"/>
                  <a:pt x="22085" y="9857"/>
                  <a:pt x="22085" y="8279"/>
                </a:cubicBezTo>
                <a:cubicBezTo>
                  <a:pt x="20637" y="2437"/>
                  <a:pt x="14727" y="-1126"/>
                  <a:pt x="8884" y="323"/>
                </a:cubicBezTo>
                <a:cubicBezTo>
                  <a:pt x="8248" y="481"/>
                  <a:pt x="7625" y="696"/>
                  <a:pt x="7027" y="965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82BE26E-6BFB-C39E-CC85-29CC61B0324F}"/>
              </a:ext>
            </a:extLst>
          </p:cNvPr>
          <p:cNvSpPr/>
          <p:nvPr/>
        </p:nvSpPr>
        <p:spPr>
          <a:xfrm>
            <a:off x="1496543" y="1501864"/>
            <a:ext cx="24447" cy="16068"/>
          </a:xfrm>
          <a:custGeom>
            <a:avLst/>
            <a:gdLst>
              <a:gd name="connsiteX0" fmla="*/ 6377 w 24447"/>
              <a:gd name="connsiteY0" fmla="*/ 9615 h 16068"/>
              <a:gd name="connsiteX1" fmla="*/ 8959 w 24447"/>
              <a:gd name="connsiteY1" fmla="*/ 11623 h 16068"/>
              <a:gd name="connsiteX2" fmla="*/ 6521 w 24447"/>
              <a:gd name="connsiteY2" fmla="*/ 13057 h 16068"/>
              <a:gd name="connsiteX3" fmla="*/ 10106 w 24447"/>
              <a:gd name="connsiteY3" fmla="*/ 16069 h 16068"/>
              <a:gd name="connsiteX4" fmla="*/ 24447 w 24447"/>
              <a:gd name="connsiteY4" fmla="*/ 12627 h 16068"/>
              <a:gd name="connsiteX5" fmla="*/ 23587 w 24447"/>
              <a:gd name="connsiteY5" fmla="*/ 9328 h 16068"/>
              <a:gd name="connsiteX6" fmla="*/ 20575 w 24447"/>
              <a:gd name="connsiteY6" fmla="*/ 5313 h 16068"/>
              <a:gd name="connsiteX7" fmla="*/ 14695 w 24447"/>
              <a:gd name="connsiteY7" fmla="*/ 3305 h 16068"/>
              <a:gd name="connsiteX8" fmla="*/ 1788 w 24447"/>
              <a:gd name="connsiteY8" fmla="*/ 7 h 16068"/>
              <a:gd name="connsiteX9" fmla="*/ 67 w 24447"/>
              <a:gd name="connsiteY9" fmla="*/ 1154 h 16068"/>
              <a:gd name="connsiteX10" fmla="*/ 6377 w 24447"/>
              <a:gd name="connsiteY10" fmla="*/ 9615 h 1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47" h="16068">
                <a:moveTo>
                  <a:pt x="6377" y="9615"/>
                </a:moveTo>
                <a:cubicBezTo>
                  <a:pt x="7525" y="9615"/>
                  <a:pt x="8815" y="9615"/>
                  <a:pt x="8959" y="11623"/>
                </a:cubicBezTo>
                <a:lnTo>
                  <a:pt x="6521" y="13057"/>
                </a:lnTo>
                <a:lnTo>
                  <a:pt x="10106" y="16069"/>
                </a:lnTo>
                <a:cubicBezTo>
                  <a:pt x="14839" y="14634"/>
                  <a:pt x="19858" y="16069"/>
                  <a:pt x="24447" y="12627"/>
                </a:cubicBezTo>
                <a:cubicBezTo>
                  <a:pt x="24076" y="11551"/>
                  <a:pt x="23789" y="10448"/>
                  <a:pt x="23587" y="9328"/>
                </a:cubicBezTo>
                <a:cubicBezTo>
                  <a:pt x="23587" y="5743"/>
                  <a:pt x="23587" y="5456"/>
                  <a:pt x="20575" y="5313"/>
                </a:cubicBezTo>
                <a:cubicBezTo>
                  <a:pt x="18470" y="5189"/>
                  <a:pt x="16436" y="4495"/>
                  <a:pt x="14695" y="3305"/>
                </a:cubicBezTo>
                <a:cubicBezTo>
                  <a:pt x="10777" y="1042"/>
                  <a:pt x="6311" y="-98"/>
                  <a:pt x="1788" y="7"/>
                </a:cubicBezTo>
                <a:cubicBezTo>
                  <a:pt x="1788" y="7"/>
                  <a:pt x="641" y="724"/>
                  <a:pt x="67" y="1154"/>
                </a:cubicBezTo>
                <a:cubicBezTo>
                  <a:pt x="-363" y="5886"/>
                  <a:pt x="1215" y="9041"/>
                  <a:pt x="6377" y="9615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36DAD45A-80EF-5C72-B480-05D6B57ADE48}"/>
              </a:ext>
            </a:extLst>
          </p:cNvPr>
          <p:cNvSpPr/>
          <p:nvPr/>
        </p:nvSpPr>
        <p:spPr>
          <a:xfrm>
            <a:off x="1535044" y="1541738"/>
            <a:ext cx="14341" cy="14341"/>
          </a:xfrm>
          <a:custGeom>
            <a:avLst/>
            <a:gdLst>
              <a:gd name="connsiteX0" fmla="*/ 0 w 14341"/>
              <a:gd name="connsiteY0" fmla="*/ 0 h 14341"/>
              <a:gd name="connsiteX1" fmla="*/ 0 w 14341"/>
              <a:gd name="connsiteY1" fmla="*/ 0 h 14341"/>
              <a:gd name="connsiteX2" fmla="*/ 0 w 14341"/>
              <a:gd name="connsiteY2" fmla="*/ 0 h 14341"/>
              <a:gd name="connsiteX3" fmla="*/ 0 w 14341"/>
              <a:gd name="connsiteY3" fmla="*/ 0 h 1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41" h="1434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05C9A05D-E129-E57E-B904-17F91E784E8F}"/>
              </a:ext>
            </a:extLst>
          </p:cNvPr>
          <p:cNvSpPr/>
          <p:nvPr/>
        </p:nvSpPr>
        <p:spPr>
          <a:xfrm>
            <a:off x="1509804" y="1531674"/>
            <a:ext cx="25744" cy="12430"/>
          </a:xfrm>
          <a:custGeom>
            <a:avLst/>
            <a:gdLst>
              <a:gd name="connsiteX0" fmla="*/ 24953 w 25744"/>
              <a:gd name="connsiteY0" fmla="*/ 4759 h 12430"/>
              <a:gd name="connsiteX1" fmla="*/ 22659 w 25744"/>
              <a:gd name="connsiteY1" fmla="*/ 3038 h 12430"/>
              <a:gd name="connsiteX2" fmla="*/ 6453 w 25744"/>
              <a:gd name="connsiteY2" fmla="*/ 169 h 12430"/>
              <a:gd name="connsiteX3" fmla="*/ 0 w 25744"/>
              <a:gd name="connsiteY3" fmla="*/ 2464 h 12430"/>
              <a:gd name="connsiteX4" fmla="*/ 6167 w 25744"/>
              <a:gd name="connsiteY4" fmla="*/ 9778 h 12430"/>
              <a:gd name="connsiteX5" fmla="*/ 18643 w 25744"/>
              <a:gd name="connsiteY5" fmla="*/ 12359 h 12430"/>
              <a:gd name="connsiteX6" fmla="*/ 25240 w 25744"/>
              <a:gd name="connsiteY6" fmla="*/ 9348 h 12430"/>
              <a:gd name="connsiteX7" fmla="*/ 24953 w 25744"/>
              <a:gd name="connsiteY7" fmla="*/ 4759 h 1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4" h="12430">
                <a:moveTo>
                  <a:pt x="24953" y="4759"/>
                </a:moveTo>
                <a:cubicBezTo>
                  <a:pt x="24400" y="3947"/>
                  <a:pt x="23592" y="3342"/>
                  <a:pt x="22659" y="3038"/>
                </a:cubicBezTo>
                <a:lnTo>
                  <a:pt x="6453" y="169"/>
                </a:lnTo>
                <a:cubicBezTo>
                  <a:pt x="4038" y="-401"/>
                  <a:pt x="1513" y="496"/>
                  <a:pt x="0" y="2464"/>
                </a:cubicBezTo>
                <a:cubicBezTo>
                  <a:pt x="0" y="6479"/>
                  <a:pt x="3729" y="8057"/>
                  <a:pt x="6167" y="9778"/>
                </a:cubicBezTo>
                <a:cubicBezTo>
                  <a:pt x="9996" y="11806"/>
                  <a:pt x="14324" y="12702"/>
                  <a:pt x="18643" y="12359"/>
                </a:cubicBezTo>
                <a:cubicBezTo>
                  <a:pt x="21163" y="12303"/>
                  <a:pt x="23548" y="11215"/>
                  <a:pt x="25240" y="9348"/>
                </a:cubicBezTo>
                <a:cubicBezTo>
                  <a:pt x="26005" y="7883"/>
                  <a:pt x="25894" y="6117"/>
                  <a:pt x="24953" y="4759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487CDAC0-4313-A648-39AE-C4B42736D94E}"/>
              </a:ext>
            </a:extLst>
          </p:cNvPr>
          <p:cNvSpPr/>
          <p:nvPr/>
        </p:nvSpPr>
        <p:spPr>
          <a:xfrm>
            <a:off x="1377150" y="1514871"/>
            <a:ext cx="25527" cy="11298"/>
          </a:xfrm>
          <a:custGeom>
            <a:avLst/>
            <a:gdLst>
              <a:gd name="connsiteX0" fmla="*/ 12620 w 25527"/>
              <a:gd name="connsiteY0" fmla="*/ 10662 h 11298"/>
              <a:gd name="connsiteX1" fmla="*/ 23519 w 25527"/>
              <a:gd name="connsiteY1" fmla="*/ 6503 h 11298"/>
              <a:gd name="connsiteX2" fmla="*/ 19074 w 25527"/>
              <a:gd name="connsiteY2" fmla="*/ 3205 h 11298"/>
              <a:gd name="connsiteX3" fmla="*/ 25527 w 25527"/>
              <a:gd name="connsiteY3" fmla="*/ 193 h 11298"/>
              <a:gd name="connsiteX4" fmla="*/ 25527 w 25527"/>
              <a:gd name="connsiteY4" fmla="*/ 193 h 11298"/>
              <a:gd name="connsiteX5" fmla="*/ 1147 w 25527"/>
              <a:gd name="connsiteY5" fmla="*/ 3205 h 11298"/>
              <a:gd name="connsiteX6" fmla="*/ 0 w 25527"/>
              <a:gd name="connsiteY6" fmla="*/ 4639 h 11298"/>
              <a:gd name="connsiteX7" fmla="*/ 1291 w 25527"/>
              <a:gd name="connsiteY7" fmla="*/ 8798 h 11298"/>
              <a:gd name="connsiteX8" fmla="*/ 12620 w 25527"/>
              <a:gd name="connsiteY8" fmla="*/ 10662 h 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" h="11298">
                <a:moveTo>
                  <a:pt x="12620" y="10662"/>
                </a:moveTo>
                <a:cubicBezTo>
                  <a:pt x="16349" y="9228"/>
                  <a:pt x="21225" y="10662"/>
                  <a:pt x="23519" y="6503"/>
                </a:cubicBezTo>
                <a:cubicBezTo>
                  <a:pt x="22659" y="4065"/>
                  <a:pt x="19360" y="6503"/>
                  <a:pt x="19074" y="3205"/>
                </a:cubicBezTo>
                <a:cubicBezTo>
                  <a:pt x="18787" y="-94"/>
                  <a:pt x="24236" y="3205"/>
                  <a:pt x="25527" y="193"/>
                </a:cubicBezTo>
                <a:cubicBezTo>
                  <a:pt x="25527" y="193"/>
                  <a:pt x="25527" y="193"/>
                  <a:pt x="25527" y="193"/>
                </a:cubicBezTo>
                <a:cubicBezTo>
                  <a:pt x="17281" y="-464"/>
                  <a:pt x="8986" y="560"/>
                  <a:pt x="1147" y="3205"/>
                </a:cubicBezTo>
                <a:cubicBezTo>
                  <a:pt x="1147" y="3205"/>
                  <a:pt x="1147" y="3922"/>
                  <a:pt x="0" y="4639"/>
                </a:cubicBezTo>
                <a:lnTo>
                  <a:pt x="1291" y="8798"/>
                </a:lnTo>
                <a:cubicBezTo>
                  <a:pt x="4876" y="9801"/>
                  <a:pt x="8174" y="12526"/>
                  <a:pt x="12620" y="10662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81B6128-4F03-01FD-DB81-41C572478DD4}"/>
              </a:ext>
            </a:extLst>
          </p:cNvPr>
          <p:cNvSpPr/>
          <p:nvPr/>
        </p:nvSpPr>
        <p:spPr>
          <a:xfrm>
            <a:off x="1664110" y="1664673"/>
            <a:ext cx="16569" cy="14219"/>
          </a:xfrm>
          <a:custGeom>
            <a:avLst/>
            <a:gdLst>
              <a:gd name="connsiteX0" fmla="*/ 6888 w 16569"/>
              <a:gd name="connsiteY0" fmla="*/ 398 h 14219"/>
              <a:gd name="connsiteX1" fmla="*/ 4 w 16569"/>
              <a:gd name="connsiteY1" fmla="*/ 9146 h 14219"/>
              <a:gd name="connsiteX2" fmla="*/ 4679 w 16569"/>
              <a:gd name="connsiteY2" fmla="*/ 14216 h 14219"/>
              <a:gd name="connsiteX3" fmla="*/ 5597 w 16569"/>
              <a:gd name="connsiteY3" fmla="*/ 14166 h 14219"/>
              <a:gd name="connsiteX4" fmla="*/ 10616 w 16569"/>
              <a:gd name="connsiteY4" fmla="*/ 13449 h 14219"/>
              <a:gd name="connsiteX5" fmla="*/ 16353 w 16569"/>
              <a:gd name="connsiteY5" fmla="*/ 5274 h 14219"/>
              <a:gd name="connsiteX6" fmla="*/ 16353 w 16569"/>
              <a:gd name="connsiteY6" fmla="*/ 1546 h 14219"/>
              <a:gd name="connsiteX7" fmla="*/ 6888 w 16569"/>
              <a:gd name="connsiteY7" fmla="*/ 398 h 1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69" h="14219">
                <a:moveTo>
                  <a:pt x="6888" y="398"/>
                </a:moveTo>
                <a:cubicBezTo>
                  <a:pt x="2795" y="1290"/>
                  <a:pt x="-92" y="4959"/>
                  <a:pt x="4" y="9146"/>
                </a:cubicBezTo>
                <a:cubicBezTo>
                  <a:pt x="-105" y="11837"/>
                  <a:pt x="1989" y="14107"/>
                  <a:pt x="4679" y="14216"/>
                </a:cubicBezTo>
                <a:cubicBezTo>
                  <a:pt x="4986" y="14227"/>
                  <a:pt x="5293" y="14212"/>
                  <a:pt x="5597" y="14166"/>
                </a:cubicBezTo>
                <a:cubicBezTo>
                  <a:pt x="7299" y="14227"/>
                  <a:pt x="8999" y="13984"/>
                  <a:pt x="10616" y="13449"/>
                </a:cubicBezTo>
                <a:cubicBezTo>
                  <a:pt x="16209" y="11441"/>
                  <a:pt x="17070" y="10007"/>
                  <a:pt x="16353" y="5274"/>
                </a:cubicBezTo>
                <a:cubicBezTo>
                  <a:pt x="16353" y="3984"/>
                  <a:pt x="16353" y="2836"/>
                  <a:pt x="16353" y="1546"/>
                </a:cubicBezTo>
                <a:cubicBezTo>
                  <a:pt x="13447" y="10"/>
                  <a:pt x="10076" y="-399"/>
                  <a:pt x="6888" y="398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F2AB581F-ED7B-588C-E7B1-AF93DDEF28C2}"/>
              </a:ext>
            </a:extLst>
          </p:cNvPr>
          <p:cNvSpPr/>
          <p:nvPr/>
        </p:nvSpPr>
        <p:spPr>
          <a:xfrm>
            <a:off x="1843520" y="1636784"/>
            <a:ext cx="20938" cy="13803"/>
          </a:xfrm>
          <a:custGeom>
            <a:avLst/>
            <a:gdLst>
              <a:gd name="connsiteX0" fmla="*/ 6454 w 20938"/>
              <a:gd name="connsiteY0" fmla="*/ 10075 h 13803"/>
              <a:gd name="connsiteX1" fmla="*/ 7744 w 20938"/>
              <a:gd name="connsiteY1" fmla="*/ 13803 h 13803"/>
              <a:gd name="connsiteX2" fmla="*/ 12620 w 20938"/>
              <a:gd name="connsiteY2" fmla="*/ 13803 h 13803"/>
              <a:gd name="connsiteX3" fmla="*/ 18643 w 20938"/>
              <a:gd name="connsiteY3" fmla="*/ 11796 h 13803"/>
              <a:gd name="connsiteX4" fmla="*/ 20938 w 20938"/>
              <a:gd name="connsiteY4" fmla="*/ 9357 h 13803"/>
              <a:gd name="connsiteX5" fmla="*/ 18930 w 20938"/>
              <a:gd name="connsiteY5" fmla="*/ 6776 h 13803"/>
              <a:gd name="connsiteX6" fmla="*/ 14054 w 20938"/>
              <a:gd name="connsiteY6" fmla="*/ 4051 h 13803"/>
              <a:gd name="connsiteX7" fmla="*/ 6310 w 20938"/>
              <a:gd name="connsiteY7" fmla="*/ 753 h 13803"/>
              <a:gd name="connsiteX8" fmla="*/ 861 w 20938"/>
              <a:gd name="connsiteY8" fmla="*/ 753 h 13803"/>
              <a:gd name="connsiteX9" fmla="*/ 861 w 20938"/>
              <a:gd name="connsiteY9" fmla="*/ 4768 h 13803"/>
              <a:gd name="connsiteX10" fmla="*/ 0 w 20938"/>
              <a:gd name="connsiteY10" fmla="*/ 8927 h 1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38" h="13803">
                <a:moveTo>
                  <a:pt x="6454" y="10075"/>
                </a:moveTo>
                <a:lnTo>
                  <a:pt x="7744" y="13803"/>
                </a:lnTo>
                <a:cubicBezTo>
                  <a:pt x="9322" y="13803"/>
                  <a:pt x="11043" y="13803"/>
                  <a:pt x="12620" y="13803"/>
                </a:cubicBezTo>
                <a:cubicBezTo>
                  <a:pt x="14694" y="13351"/>
                  <a:pt x="16713" y="12677"/>
                  <a:pt x="18643" y="11796"/>
                </a:cubicBezTo>
                <a:cubicBezTo>
                  <a:pt x="19706" y="11327"/>
                  <a:pt x="20534" y="10446"/>
                  <a:pt x="20938" y="9357"/>
                </a:cubicBezTo>
                <a:cubicBezTo>
                  <a:pt x="20938" y="8067"/>
                  <a:pt x="20077" y="7350"/>
                  <a:pt x="18930" y="6776"/>
                </a:cubicBezTo>
                <a:cubicBezTo>
                  <a:pt x="17186" y="6098"/>
                  <a:pt x="15546" y="5181"/>
                  <a:pt x="14054" y="4051"/>
                </a:cubicBezTo>
                <a:cubicBezTo>
                  <a:pt x="11808" y="2289"/>
                  <a:pt x="9137" y="1152"/>
                  <a:pt x="6310" y="753"/>
                </a:cubicBezTo>
                <a:cubicBezTo>
                  <a:pt x="4632" y="-251"/>
                  <a:pt x="2538" y="-251"/>
                  <a:pt x="861" y="753"/>
                </a:cubicBezTo>
                <a:cubicBezTo>
                  <a:pt x="-574" y="2044"/>
                  <a:pt x="861" y="3478"/>
                  <a:pt x="861" y="4768"/>
                </a:cubicBezTo>
                <a:cubicBezTo>
                  <a:pt x="861" y="6059"/>
                  <a:pt x="861" y="7350"/>
                  <a:pt x="0" y="8927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C24FD40-5A24-6A46-533B-D945207AD7A7}"/>
              </a:ext>
            </a:extLst>
          </p:cNvPr>
          <p:cNvSpPr/>
          <p:nvPr/>
        </p:nvSpPr>
        <p:spPr>
          <a:xfrm>
            <a:off x="1378297" y="1503364"/>
            <a:ext cx="28666" cy="7110"/>
          </a:xfrm>
          <a:custGeom>
            <a:avLst/>
            <a:gdLst>
              <a:gd name="connsiteX0" fmla="*/ 11186 w 28666"/>
              <a:gd name="connsiteY0" fmla="*/ 6393 h 7110"/>
              <a:gd name="connsiteX1" fmla="*/ 11903 w 28666"/>
              <a:gd name="connsiteY1" fmla="*/ 6393 h 7110"/>
              <a:gd name="connsiteX2" fmla="*/ 19504 w 28666"/>
              <a:gd name="connsiteY2" fmla="*/ 6393 h 7110"/>
              <a:gd name="connsiteX3" fmla="*/ 27248 w 28666"/>
              <a:gd name="connsiteY3" fmla="*/ 6393 h 7110"/>
              <a:gd name="connsiteX4" fmla="*/ 28539 w 28666"/>
              <a:gd name="connsiteY4" fmla="*/ 5103 h 7110"/>
              <a:gd name="connsiteX5" fmla="*/ 28539 w 28666"/>
              <a:gd name="connsiteY5" fmla="*/ 3812 h 7110"/>
              <a:gd name="connsiteX6" fmla="*/ 16779 w 28666"/>
              <a:gd name="connsiteY6" fmla="*/ 514 h 7110"/>
              <a:gd name="connsiteX7" fmla="*/ 2438 w 28666"/>
              <a:gd name="connsiteY7" fmla="*/ 4529 h 7110"/>
              <a:gd name="connsiteX8" fmla="*/ 0 w 28666"/>
              <a:gd name="connsiteY8" fmla="*/ 5676 h 7110"/>
              <a:gd name="connsiteX9" fmla="*/ 0 w 28666"/>
              <a:gd name="connsiteY9" fmla="*/ 7110 h 7110"/>
              <a:gd name="connsiteX10" fmla="*/ 11186 w 28666"/>
              <a:gd name="connsiteY10" fmla="*/ 6393 h 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666" h="7110">
                <a:moveTo>
                  <a:pt x="11186" y="6393"/>
                </a:moveTo>
                <a:cubicBezTo>
                  <a:pt x="11186" y="6393"/>
                  <a:pt x="11186" y="6393"/>
                  <a:pt x="11903" y="6393"/>
                </a:cubicBezTo>
                <a:cubicBezTo>
                  <a:pt x="14375" y="5603"/>
                  <a:pt x="17031" y="5603"/>
                  <a:pt x="19504" y="6393"/>
                </a:cubicBezTo>
                <a:cubicBezTo>
                  <a:pt x="22077" y="6680"/>
                  <a:pt x="24675" y="6680"/>
                  <a:pt x="27248" y="6393"/>
                </a:cubicBezTo>
                <a:cubicBezTo>
                  <a:pt x="27248" y="6393"/>
                  <a:pt x="28252" y="5676"/>
                  <a:pt x="28539" y="5103"/>
                </a:cubicBezTo>
                <a:cubicBezTo>
                  <a:pt x="28826" y="4529"/>
                  <a:pt x="28539" y="3955"/>
                  <a:pt x="28539" y="3812"/>
                </a:cubicBezTo>
                <a:cubicBezTo>
                  <a:pt x="25617" y="481"/>
                  <a:pt x="21007" y="-813"/>
                  <a:pt x="16779" y="514"/>
                </a:cubicBezTo>
                <a:cubicBezTo>
                  <a:pt x="12190" y="2378"/>
                  <a:pt x="7314" y="3095"/>
                  <a:pt x="2438" y="4529"/>
                </a:cubicBezTo>
                <a:lnTo>
                  <a:pt x="0" y="5676"/>
                </a:lnTo>
                <a:lnTo>
                  <a:pt x="0" y="7110"/>
                </a:lnTo>
                <a:cubicBezTo>
                  <a:pt x="3561" y="5702"/>
                  <a:pt x="7475" y="5451"/>
                  <a:pt x="11186" y="6393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D8A1ED4B-9EFC-5FCD-0EAF-1EB793409429}"/>
              </a:ext>
            </a:extLst>
          </p:cNvPr>
          <p:cNvSpPr/>
          <p:nvPr/>
        </p:nvSpPr>
        <p:spPr>
          <a:xfrm>
            <a:off x="1428759" y="1584761"/>
            <a:ext cx="16603" cy="12476"/>
          </a:xfrm>
          <a:custGeom>
            <a:avLst/>
            <a:gdLst>
              <a:gd name="connsiteX0" fmla="*/ 15363 w 16603"/>
              <a:gd name="connsiteY0" fmla="*/ 8318 h 12476"/>
              <a:gd name="connsiteX1" fmla="*/ 13068 w 16603"/>
              <a:gd name="connsiteY1" fmla="*/ 1004 h 12476"/>
              <a:gd name="connsiteX2" fmla="*/ 9627 w 16603"/>
              <a:gd name="connsiteY2" fmla="*/ 0 h 12476"/>
              <a:gd name="connsiteX3" fmla="*/ 1882 w 16603"/>
              <a:gd name="connsiteY3" fmla="*/ 1147 h 12476"/>
              <a:gd name="connsiteX4" fmla="*/ 18 w 16603"/>
              <a:gd name="connsiteY4" fmla="*/ 2868 h 12476"/>
              <a:gd name="connsiteX5" fmla="*/ 9196 w 16603"/>
              <a:gd name="connsiteY5" fmla="*/ 12477 h 12476"/>
              <a:gd name="connsiteX6" fmla="*/ 15363 w 16603"/>
              <a:gd name="connsiteY6" fmla="*/ 8318 h 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03" h="12476">
                <a:moveTo>
                  <a:pt x="15363" y="8318"/>
                </a:moveTo>
                <a:cubicBezTo>
                  <a:pt x="17514" y="4876"/>
                  <a:pt x="16941" y="2438"/>
                  <a:pt x="13068" y="1004"/>
                </a:cubicBezTo>
                <a:cubicBezTo>
                  <a:pt x="12027" y="377"/>
                  <a:pt x="10841" y="32"/>
                  <a:pt x="9627" y="0"/>
                </a:cubicBezTo>
                <a:lnTo>
                  <a:pt x="1882" y="1147"/>
                </a:lnTo>
                <a:cubicBezTo>
                  <a:pt x="592" y="1147"/>
                  <a:pt x="-125" y="2295"/>
                  <a:pt x="18" y="2868"/>
                </a:cubicBezTo>
                <a:lnTo>
                  <a:pt x="9196" y="12477"/>
                </a:lnTo>
                <a:cubicBezTo>
                  <a:pt x="11703" y="11917"/>
                  <a:pt x="13906" y="10432"/>
                  <a:pt x="15363" y="8318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9996A2C1-16B2-58C8-0352-3662F197380B}"/>
              </a:ext>
            </a:extLst>
          </p:cNvPr>
          <p:cNvSpPr/>
          <p:nvPr/>
        </p:nvSpPr>
        <p:spPr>
          <a:xfrm>
            <a:off x="1437956" y="1597525"/>
            <a:ext cx="14341" cy="14341"/>
          </a:xfrm>
          <a:custGeom>
            <a:avLst/>
            <a:gdLst>
              <a:gd name="connsiteX0" fmla="*/ 0 w 14341"/>
              <a:gd name="connsiteY0" fmla="*/ 0 h 14341"/>
              <a:gd name="connsiteX1" fmla="*/ 0 w 14341"/>
              <a:gd name="connsiteY1" fmla="*/ 0 h 1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41" h="14341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C6964A5-E63F-7650-3614-37F9C965FCEE}"/>
              </a:ext>
            </a:extLst>
          </p:cNvPr>
          <p:cNvSpPr/>
          <p:nvPr/>
        </p:nvSpPr>
        <p:spPr>
          <a:xfrm>
            <a:off x="1046302" y="1795971"/>
            <a:ext cx="16348" cy="9960"/>
          </a:xfrm>
          <a:custGeom>
            <a:avLst/>
            <a:gdLst>
              <a:gd name="connsiteX0" fmla="*/ 12333 w 16348"/>
              <a:gd name="connsiteY0" fmla="*/ 34 h 9960"/>
              <a:gd name="connsiteX1" fmla="*/ 6310 w 16348"/>
              <a:gd name="connsiteY1" fmla="*/ 1898 h 9960"/>
              <a:gd name="connsiteX2" fmla="*/ 0 w 16348"/>
              <a:gd name="connsiteY2" fmla="*/ 4623 h 9960"/>
              <a:gd name="connsiteX3" fmla="*/ 0 w 16348"/>
              <a:gd name="connsiteY3" fmla="*/ 6057 h 9960"/>
              <a:gd name="connsiteX4" fmla="*/ 3729 w 16348"/>
              <a:gd name="connsiteY4" fmla="*/ 9786 h 9960"/>
              <a:gd name="connsiteX5" fmla="*/ 9035 w 16348"/>
              <a:gd name="connsiteY5" fmla="*/ 8495 h 9960"/>
              <a:gd name="connsiteX6" fmla="*/ 16349 w 16348"/>
              <a:gd name="connsiteY6" fmla="*/ 3906 h 9960"/>
              <a:gd name="connsiteX7" fmla="*/ 12333 w 16348"/>
              <a:gd name="connsiteY7" fmla="*/ 34 h 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48" h="9960">
                <a:moveTo>
                  <a:pt x="12333" y="34"/>
                </a:moveTo>
                <a:cubicBezTo>
                  <a:pt x="10182" y="34"/>
                  <a:pt x="7314" y="34"/>
                  <a:pt x="6310" y="1898"/>
                </a:cubicBezTo>
                <a:cubicBezTo>
                  <a:pt x="5306" y="3763"/>
                  <a:pt x="1147" y="1898"/>
                  <a:pt x="0" y="4623"/>
                </a:cubicBezTo>
                <a:lnTo>
                  <a:pt x="0" y="6057"/>
                </a:lnTo>
                <a:cubicBezTo>
                  <a:pt x="860" y="7635"/>
                  <a:pt x="1578" y="9212"/>
                  <a:pt x="3729" y="9786"/>
                </a:cubicBezTo>
                <a:cubicBezTo>
                  <a:pt x="5602" y="10253"/>
                  <a:pt x="7585" y="9770"/>
                  <a:pt x="9035" y="8495"/>
                </a:cubicBezTo>
                <a:lnTo>
                  <a:pt x="16349" y="3906"/>
                </a:lnTo>
                <a:cubicBezTo>
                  <a:pt x="16349" y="34"/>
                  <a:pt x="14198" y="-109"/>
                  <a:pt x="12333" y="34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E3F491AD-4791-4608-B2D5-C043FA8EFCFB}"/>
              </a:ext>
            </a:extLst>
          </p:cNvPr>
          <p:cNvSpPr/>
          <p:nvPr/>
        </p:nvSpPr>
        <p:spPr>
          <a:xfrm>
            <a:off x="1191290" y="1792190"/>
            <a:ext cx="13281" cy="20020"/>
          </a:xfrm>
          <a:custGeom>
            <a:avLst/>
            <a:gdLst>
              <a:gd name="connsiteX0" fmla="*/ 11186 w 13281"/>
              <a:gd name="connsiteY0" fmla="*/ 7687 h 20020"/>
              <a:gd name="connsiteX1" fmla="*/ 10469 w 13281"/>
              <a:gd name="connsiteY1" fmla="*/ 1521 h 20020"/>
              <a:gd name="connsiteX2" fmla="*/ 0 w 13281"/>
              <a:gd name="connsiteY2" fmla="*/ 2525 h 20020"/>
              <a:gd name="connsiteX3" fmla="*/ 6167 w 13281"/>
              <a:gd name="connsiteY3" fmla="*/ 10269 h 20020"/>
              <a:gd name="connsiteX4" fmla="*/ 6167 w 13281"/>
              <a:gd name="connsiteY4" fmla="*/ 10269 h 20020"/>
              <a:gd name="connsiteX5" fmla="*/ 9322 w 13281"/>
              <a:gd name="connsiteY5" fmla="*/ 13854 h 20020"/>
              <a:gd name="connsiteX6" fmla="*/ 12477 w 13281"/>
              <a:gd name="connsiteY6" fmla="*/ 20021 h 20020"/>
              <a:gd name="connsiteX7" fmla="*/ 12477 w 13281"/>
              <a:gd name="connsiteY7" fmla="*/ 13280 h 20020"/>
              <a:gd name="connsiteX8" fmla="*/ 11186 w 13281"/>
              <a:gd name="connsiteY8" fmla="*/ 7687 h 2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81" h="20020">
                <a:moveTo>
                  <a:pt x="11186" y="7687"/>
                </a:moveTo>
                <a:cubicBezTo>
                  <a:pt x="10799" y="5652"/>
                  <a:pt x="10559" y="3592"/>
                  <a:pt x="10469" y="1521"/>
                </a:cubicBezTo>
                <a:cubicBezTo>
                  <a:pt x="6740" y="1521"/>
                  <a:pt x="3155" y="-2495"/>
                  <a:pt x="0" y="2525"/>
                </a:cubicBezTo>
                <a:lnTo>
                  <a:pt x="6167" y="10269"/>
                </a:lnTo>
                <a:lnTo>
                  <a:pt x="6167" y="10269"/>
                </a:lnTo>
                <a:cubicBezTo>
                  <a:pt x="7638" y="11016"/>
                  <a:pt x="8767" y="12299"/>
                  <a:pt x="9322" y="13854"/>
                </a:cubicBezTo>
                <a:cubicBezTo>
                  <a:pt x="10231" y="15979"/>
                  <a:pt x="11285" y="18040"/>
                  <a:pt x="12477" y="20021"/>
                </a:cubicBezTo>
                <a:cubicBezTo>
                  <a:pt x="13549" y="17902"/>
                  <a:pt x="13549" y="15398"/>
                  <a:pt x="12477" y="13280"/>
                </a:cubicBezTo>
                <a:cubicBezTo>
                  <a:pt x="11906" y="11450"/>
                  <a:pt x="11476" y="9582"/>
                  <a:pt x="11186" y="7687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79B3DBFF-565F-0CC9-7033-9E43541E34DC}"/>
              </a:ext>
            </a:extLst>
          </p:cNvPr>
          <p:cNvSpPr/>
          <p:nvPr/>
        </p:nvSpPr>
        <p:spPr>
          <a:xfrm>
            <a:off x="1570596" y="1461572"/>
            <a:ext cx="20664" cy="6009"/>
          </a:xfrm>
          <a:custGeom>
            <a:avLst/>
            <a:gdLst>
              <a:gd name="connsiteX0" fmla="*/ 4603 w 20664"/>
              <a:gd name="connsiteY0" fmla="*/ 574 h 6009"/>
              <a:gd name="connsiteX1" fmla="*/ 1735 w 20664"/>
              <a:gd name="connsiteY1" fmla="*/ 574 h 6009"/>
              <a:gd name="connsiteX2" fmla="*/ 14 w 20664"/>
              <a:gd name="connsiteY2" fmla="*/ 2581 h 6009"/>
              <a:gd name="connsiteX3" fmla="*/ 9049 w 20664"/>
              <a:gd name="connsiteY3" fmla="*/ 5736 h 6009"/>
              <a:gd name="connsiteX4" fmla="*/ 13351 w 20664"/>
              <a:gd name="connsiteY4" fmla="*/ 5736 h 6009"/>
              <a:gd name="connsiteX5" fmla="*/ 20665 w 20664"/>
              <a:gd name="connsiteY5" fmla="*/ 0 h 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64" h="6009">
                <a:moveTo>
                  <a:pt x="4603" y="574"/>
                </a:moveTo>
                <a:lnTo>
                  <a:pt x="1735" y="574"/>
                </a:lnTo>
                <a:cubicBezTo>
                  <a:pt x="874" y="574"/>
                  <a:pt x="-130" y="574"/>
                  <a:pt x="14" y="2581"/>
                </a:cubicBezTo>
                <a:cubicBezTo>
                  <a:pt x="2786" y="4223"/>
                  <a:pt x="5858" y="5296"/>
                  <a:pt x="9049" y="5736"/>
                </a:cubicBezTo>
                <a:cubicBezTo>
                  <a:pt x="10460" y="6101"/>
                  <a:pt x="11940" y="6101"/>
                  <a:pt x="13351" y="5736"/>
                </a:cubicBezTo>
                <a:cubicBezTo>
                  <a:pt x="16183" y="4388"/>
                  <a:pt x="18680" y="2429"/>
                  <a:pt x="20665" y="0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FAF7454C-617C-2D25-C9C7-85A3300D07EE}"/>
              </a:ext>
            </a:extLst>
          </p:cNvPr>
          <p:cNvSpPr/>
          <p:nvPr/>
        </p:nvSpPr>
        <p:spPr>
          <a:xfrm>
            <a:off x="1513122" y="1519575"/>
            <a:ext cx="22208" cy="4738"/>
          </a:xfrm>
          <a:custGeom>
            <a:avLst/>
            <a:gdLst>
              <a:gd name="connsiteX0" fmla="*/ 19197 w 22208"/>
              <a:gd name="connsiteY0" fmla="*/ 4237 h 4738"/>
              <a:gd name="connsiteX1" fmla="*/ 22209 w 22208"/>
              <a:gd name="connsiteY1" fmla="*/ 652 h 4738"/>
              <a:gd name="connsiteX2" fmla="*/ 1701 w 22208"/>
              <a:gd name="connsiteY2" fmla="*/ 652 h 4738"/>
              <a:gd name="connsiteX3" fmla="*/ 124 w 22208"/>
              <a:gd name="connsiteY3" fmla="*/ 2086 h 4738"/>
              <a:gd name="connsiteX4" fmla="*/ 1701 w 22208"/>
              <a:gd name="connsiteY4" fmla="*/ 3807 h 4738"/>
              <a:gd name="connsiteX5" fmla="*/ 19197 w 22208"/>
              <a:gd name="connsiteY5" fmla="*/ 4237 h 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08" h="4738">
                <a:moveTo>
                  <a:pt x="19197" y="4237"/>
                </a:moveTo>
                <a:cubicBezTo>
                  <a:pt x="20058" y="4237"/>
                  <a:pt x="20631" y="2660"/>
                  <a:pt x="22209" y="652"/>
                </a:cubicBezTo>
                <a:cubicBezTo>
                  <a:pt x="15401" y="-217"/>
                  <a:pt x="8509" y="-217"/>
                  <a:pt x="1701" y="652"/>
                </a:cubicBezTo>
                <a:cubicBezTo>
                  <a:pt x="1701" y="652"/>
                  <a:pt x="697" y="1512"/>
                  <a:pt x="124" y="2086"/>
                </a:cubicBezTo>
                <a:cubicBezTo>
                  <a:pt x="-450" y="2660"/>
                  <a:pt x="1127" y="3663"/>
                  <a:pt x="1701" y="3807"/>
                </a:cubicBezTo>
                <a:cubicBezTo>
                  <a:pt x="7473" y="4882"/>
                  <a:pt x="13379" y="5027"/>
                  <a:pt x="19197" y="4237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38B2F335-A15D-2DDB-B2F9-0F4D4C5C4E92}"/>
              </a:ext>
            </a:extLst>
          </p:cNvPr>
          <p:cNvSpPr/>
          <p:nvPr/>
        </p:nvSpPr>
        <p:spPr>
          <a:xfrm>
            <a:off x="1611625" y="1735245"/>
            <a:ext cx="13766" cy="8335"/>
          </a:xfrm>
          <a:custGeom>
            <a:avLst/>
            <a:gdLst>
              <a:gd name="connsiteX0" fmla="*/ 2869 w 13766"/>
              <a:gd name="connsiteY0" fmla="*/ 528 h 8335"/>
              <a:gd name="connsiteX1" fmla="*/ 574 w 13766"/>
              <a:gd name="connsiteY1" fmla="*/ 3969 h 8335"/>
              <a:gd name="connsiteX2" fmla="*/ 2869 w 13766"/>
              <a:gd name="connsiteY2" fmla="*/ 8272 h 8335"/>
              <a:gd name="connsiteX3" fmla="*/ 4876 w 13766"/>
              <a:gd name="connsiteY3" fmla="*/ 8272 h 8335"/>
              <a:gd name="connsiteX4" fmla="*/ 12047 w 13766"/>
              <a:gd name="connsiteY4" fmla="*/ 3826 h 8335"/>
              <a:gd name="connsiteX5" fmla="*/ 13194 w 13766"/>
              <a:gd name="connsiteY5" fmla="*/ 528 h 8335"/>
              <a:gd name="connsiteX6" fmla="*/ 2869 w 13766"/>
              <a:gd name="connsiteY6" fmla="*/ 528 h 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6" h="8335">
                <a:moveTo>
                  <a:pt x="2869" y="528"/>
                </a:moveTo>
                <a:lnTo>
                  <a:pt x="574" y="3969"/>
                </a:lnTo>
                <a:cubicBezTo>
                  <a:pt x="-860" y="6407"/>
                  <a:pt x="574" y="8128"/>
                  <a:pt x="2869" y="8272"/>
                </a:cubicBezTo>
                <a:cubicBezTo>
                  <a:pt x="5163" y="8415"/>
                  <a:pt x="4446" y="8272"/>
                  <a:pt x="4876" y="8272"/>
                </a:cubicBezTo>
                <a:cubicBezTo>
                  <a:pt x="5307" y="8272"/>
                  <a:pt x="9752" y="5403"/>
                  <a:pt x="12047" y="3826"/>
                </a:cubicBezTo>
                <a:cubicBezTo>
                  <a:pt x="14342" y="2248"/>
                  <a:pt x="13911" y="2392"/>
                  <a:pt x="13194" y="528"/>
                </a:cubicBezTo>
                <a:cubicBezTo>
                  <a:pt x="10326" y="-907"/>
                  <a:pt x="6597" y="1101"/>
                  <a:pt x="2869" y="528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A079CB5-B669-08C8-9C18-28270406389A}"/>
              </a:ext>
            </a:extLst>
          </p:cNvPr>
          <p:cNvSpPr/>
          <p:nvPr/>
        </p:nvSpPr>
        <p:spPr>
          <a:xfrm>
            <a:off x="1448138" y="1544309"/>
            <a:ext cx="14484" cy="7898"/>
          </a:xfrm>
          <a:custGeom>
            <a:avLst/>
            <a:gdLst>
              <a:gd name="connsiteX0" fmla="*/ 10612 w 14484"/>
              <a:gd name="connsiteY0" fmla="*/ 7898 h 7898"/>
              <a:gd name="connsiteX1" fmla="*/ 14484 w 14484"/>
              <a:gd name="connsiteY1" fmla="*/ 7038 h 7898"/>
              <a:gd name="connsiteX2" fmla="*/ 11903 w 14484"/>
              <a:gd name="connsiteY2" fmla="*/ 441 h 7898"/>
              <a:gd name="connsiteX3" fmla="*/ 0 w 14484"/>
              <a:gd name="connsiteY3" fmla="*/ 2018 h 7898"/>
              <a:gd name="connsiteX4" fmla="*/ 10612 w 14484"/>
              <a:gd name="connsiteY4" fmla="*/ 7898 h 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84" h="7898">
                <a:moveTo>
                  <a:pt x="10612" y="7898"/>
                </a:moveTo>
                <a:cubicBezTo>
                  <a:pt x="10612" y="7898"/>
                  <a:pt x="12907" y="7898"/>
                  <a:pt x="14484" y="7038"/>
                </a:cubicBezTo>
                <a:lnTo>
                  <a:pt x="11903" y="441"/>
                </a:lnTo>
                <a:cubicBezTo>
                  <a:pt x="7875" y="-493"/>
                  <a:pt x="3645" y="68"/>
                  <a:pt x="0" y="2018"/>
                </a:cubicBezTo>
                <a:cubicBezTo>
                  <a:pt x="3298" y="5173"/>
                  <a:pt x="7888" y="4600"/>
                  <a:pt x="10612" y="7898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07317358-7817-51B3-3DB7-8FDBE4F55153}"/>
              </a:ext>
            </a:extLst>
          </p:cNvPr>
          <p:cNvSpPr/>
          <p:nvPr/>
        </p:nvSpPr>
        <p:spPr>
          <a:xfrm>
            <a:off x="1214953" y="1814218"/>
            <a:ext cx="10182" cy="15201"/>
          </a:xfrm>
          <a:custGeom>
            <a:avLst/>
            <a:gdLst>
              <a:gd name="connsiteX0" fmla="*/ 10182 w 10182"/>
              <a:gd name="connsiteY0" fmla="*/ 15202 h 15201"/>
              <a:gd name="connsiteX1" fmla="*/ 0 w 10182"/>
              <a:gd name="connsiteY1" fmla="*/ 0 h 15201"/>
              <a:gd name="connsiteX2" fmla="*/ 10182 w 10182"/>
              <a:gd name="connsiteY2" fmla="*/ 15202 h 1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82" h="15201">
                <a:moveTo>
                  <a:pt x="10182" y="15202"/>
                </a:moveTo>
                <a:cubicBezTo>
                  <a:pt x="8979" y="8967"/>
                  <a:pt x="5306" y="3485"/>
                  <a:pt x="0" y="0"/>
                </a:cubicBezTo>
                <a:cubicBezTo>
                  <a:pt x="3872" y="10756"/>
                  <a:pt x="3872" y="10756"/>
                  <a:pt x="10182" y="15202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623C0BF4-7D4F-B445-2939-649242389F5D}"/>
              </a:ext>
            </a:extLst>
          </p:cNvPr>
          <p:cNvSpPr/>
          <p:nvPr/>
        </p:nvSpPr>
        <p:spPr>
          <a:xfrm>
            <a:off x="1849254" y="1905714"/>
            <a:ext cx="9611" cy="9175"/>
          </a:xfrm>
          <a:custGeom>
            <a:avLst/>
            <a:gdLst>
              <a:gd name="connsiteX0" fmla="*/ 5882 w 9611"/>
              <a:gd name="connsiteY0" fmla="*/ 0 h 9175"/>
              <a:gd name="connsiteX1" fmla="*/ 3 w 9611"/>
              <a:gd name="connsiteY1" fmla="*/ 6740 h 9175"/>
              <a:gd name="connsiteX2" fmla="*/ 3444 w 9611"/>
              <a:gd name="connsiteY2" fmla="*/ 7888 h 9175"/>
              <a:gd name="connsiteX3" fmla="*/ 7460 w 9611"/>
              <a:gd name="connsiteY3" fmla="*/ 8748 h 9175"/>
              <a:gd name="connsiteX4" fmla="*/ 8607 w 9611"/>
              <a:gd name="connsiteY4" fmla="*/ 5736 h 9175"/>
              <a:gd name="connsiteX5" fmla="*/ 9611 w 9611"/>
              <a:gd name="connsiteY5" fmla="*/ 2581 h 9175"/>
              <a:gd name="connsiteX6" fmla="*/ 5882 w 9611"/>
              <a:gd name="connsiteY6" fmla="*/ 0 h 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11" h="9175">
                <a:moveTo>
                  <a:pt x="5882" y="0"/>
                </a:moveTo>
                <a:cubicBezTo>
                  <a:pt x="2466" y="373"/>
                  <a:pt x="-92" y="3306"/>
                  <a:pt x="3" y="6740"/>
                </a:cubicBezTo>
                <a:cubicBezTo>
                  <a:pt x="1437" y="6740"/>
                  <a:pt x="2727" y="6740"/>
                  <a:pt x="3444" y="7888"/>
                </a:cubicBezTo>
                <a:cubicBezTo>
                  <a:pt x="4349" y="9184"/>
                  <a:pt x="6103" y="9560"/>
                  <a:pt x="7460" y="8748"/>
                </a:cubicBezTo>
                <a:lnTo>
                  <a:pt x="8607" y="5736"/>
                </a:lnTo>
                <a:cubicBezTo>
                  <a:pt x="9027" y="4714"/>
                  <a:pt x="9363" y="3658"/>
                  <a:pt x="9611" y="2581"/>
                </a:cubicBezTo>
                <a:cubicBezTo>
                  <a:pt x="7603" y="2151"/>
                  <a:pt x="5882" y="2151"/>
                  <a:pt x="5882" y="0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AC60D743-4991-F13A-8EA7-5B082D82F581}"/>
              </a:ext>
            </a:extLst>
          </p:cNvPr>
          <p:cNvSpPr/>
          <p:nvPr/>
        </p:nvSpPr>
        <p:spPr>
          <a:xfrm>
            <a:off x="1768660" y="1883772"/>
            <a:ext cx="17496" cy="7003"/>
          </a:xfrm>
          <a:custGeom>
            <a:avLst/>
            <a:gdLst>
              <a:gd name="connsiteX0" fmla="*/ 0 w 17496"/>
              <a:gd name="connsiteY0" fmla="*/ 0 h 7003"/>
              <a:gd name="connsiteX1" fmla="*/ 17496 w 17496"/>
              <a:gd name="connsiteY1" fmla="*/ 6167 h 7003"/>
              <a:gd name="connsiteX2" fmla="*/ 0 w 17496"/>
              <a:gd name="connsiteY2" fmla="*/ 0 h 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96" h="7003">
                <a:moveTo>
                  <a:pt x="0" y="0"/>
                </a:moveTo>
                <a:cubicBezTo>
                  <a:pt x="8031" y="6740"/>
                  <a:pt x="12046" y="8174"/>
                  <a:pt x="17496" y="6167"/>
                </a:cubicBezTo>
                <a:cubicBezTo>
                  <a:pt x="12449" y="2339"/>
                  <a:pt x="6332" y="182"/>
                  <a:pt x="0" y="0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A3D2B3D-A247-2DFC-F663-AD75BCF0CE96}"/>
              </a:ext>
            </a:extLst>
          </p:cNvPr>
          <p:cNvSpPr/>
          <p:nvPr/>
        </p:nvSpPr>
        <p:spPr>
          <a:xfrm>
            <a:off x="1218705" y="1838741"/>
            <a:ext cx="9011" cy="8798"/>
          </a:xfrm>
          <a:custGeom>
            <a:avLst/>
            <a:gdLst>
              <a:gd name="connsiteX0" fmla="*/ 8007 w 9011"/>
              <a:gd name="connsiteY0" fmla="*/ 860 h 8798"/>
              <a:gd name="connsiteX1" fmla="*/ 4135 w 9011"/>
              <a:gd name="connsiteY1" fmla="*/ 0 h 8798"/>
              <a:gd name="connsiteX2" fmla="*/ 120 w 9011"/>
              <a:gd name="connsiteY2" fmla="*/ 0 h 8798"/>
              <a:gd name="connsiteX3" fmla="*/ 3131 w 9011"/>
              <a:gd name="connsiteY3" fmla="*/ 7744 h 8798"/>
              <a:gd name="connsiteX4" fmla="*/ 9011 w 9011"/>
              <a:gd name="connsiteY4" fmla="*/ 7744 h 8798"/>
              <a:gd name="connsiteX5" fmla="*/ 8007 w 9011"/>
              <a:gd name="connsiteY5" fmla="*/ 860 h 8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11" h="8798">
                <a:moveTo>
                  <a:pt x="8007" y="860"/>
                </a:moveTo>
                <a:lnTo>
                  <a:pt x="4135" y="0"/>
                </a:lnTo>
                <a:lnTo>
                  <a:pt x="120" y="0"/>
                </a:lnTo>
                <a:cubicBezTo>
                  <a:pt x="-394" y="2940"/>
                  <a:pt x="767" y="5923"/>
                  <a:pt x="3131" y="7744"/>
                </a:cubicBezTo>
                <a:cubicBezTo>
                  <a:pt x="4996" y="9609"/>
                  <a:pt x="7004" y="8605"/>
                  <a:pt x="9011" y="7744"/>
                </a:cubicBezTo>
                <a:cubicBezTo>
                  <a:pt x="6573" y="5880"/>
                  <a:pt x="9155" y="3298"/>
                  <a:pt x="8007" y="860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41D383C-357B-A204-39F5-A23FFDADDB62}"/>
              </a:ext>
            </a:extLst>
          </p:cNvPr>
          <p:cNvSpPr/>
          <p:nvPr/>
        </p:nvSpPr>
        <p:spPr>
          <a:xfrm>
            <a:off x="1224561" y="1846485"/>
            <a:ext cx="3637" cy="5449"/>
          </a:xfrm>
          <a:custGeom>
            <a:avLst/>
            <a:gdLst>
              <a:gd name="connsiteX0" fmla="*/ 3155 w 3637"/>
              <a:gd name="connsiteY0" fmla="*/ 0 h 5449"/>
              <a:gd name="connsiteX1" fmla="*/ 3155 w 3637"/>
              <a:gd name="connsiteY1" fmla="*/ 0 h 5449"/>
              <a:gd name="connsiteX2" fmla="*/ 0 w 3637"/>
              <a:gd name="connsiteY2" fmla="*/ 4159 h 5449"/>
              <a:gd name="connsiteX3" fmla="*/ 2725 w 3637"/>
              <a:gd name="connsiteY3" fmla="*/ 5450 h 5449"/>
              <a:gd name="connsiteX4" fmla="*/ 3585 w 3637"/>
              <a:gd name="connsiteY4" fmla="*/ 3155 h 5449"/>
              <a:gd name="connsiteX5" fmla="*/ 3585 w 3637"/>
              <a:gd name="connsiteY5" fmla="*/ 0 h 5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7" h="5449">
                <a:moveTo>
                  <a:pt x="3155" y="0"/>
                </a:moveTo>
                <a:lnTo>
                  <a:pt x="3155" y="0"/>
                </a:lnTo>
                <a:lnTo>
                  <a:pt x="0" y="4159"/>
                </a:lnTo>
                <a:lnTo>
                  <a:pt x="2725" y="5450"/>
                </a:lnTo>
                <a:cubicBezTo>
                  <a:pt x="3136" y="4737"/>
                  <a:pt x="3427" y="3962"/>
                  <a:pt x="3585" y="3155"/>
                </a:cubicBezTo>
                <a:cubicBezTo>
                  <a:pt x="3656" y="2104"/>
                  <a:pt x="3656" y="1051"/>
                  <a:pt x="3585" y="0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EE9965C3-B071-053F-AB3F-69CBE1BC4DC6}"/>
              </a:ext>
            </a:extLst>
          </p:cNvPr>
          <p:cNvSpPr/>
          <p:nvPr/>
        </p:nvSpPr>
        <p:spPr>
          <a:xfrm>
            <a:off x="1435661" y="1519940"/>
            <a:ext cx="10469" cy="9661"/>
          </a:xfrm>
          <a:custGeom>
            <a:avLst/>
            <a:gdLst>
              <a:gd name="connsiteX0" fmla="*/ 10469 w 10469"/>
              <a:gd name="connsiteY0" fmla="*/ 7457 h 9661"/>
              <a:gd name="connsiteX1" fmla="*/ 0 w 10469"/>
              <a:gd name="connsiteY1" fmla="*/ 0 h 9661"/>
              <a:gd name="connsiteX2" fmla="*/ 4876 w 10469"/>
              <a:gd name="connsiteY2" fmla="*/ 8461 h 9661"/>
              <a:gd name="connsiteX3" fmla="*/ 10469 w 10469"/>
              <a:gd name="connsiteY3" fmla="*/ 7457 h 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9" h="9661">
                <a:moveTo>
                  <a:pt x="10469" y="7457"/>
                </a:moveTo>
                <a:cubicBezTo>
                  <a:pt x="6740" y="5450"/>
                  <a:pt x="5306" y="1004"/>
                  <a:pt x="0" y="0"/>
                </a:cubicBezTo>
                <a:cubicBezTo>
                  <a:pt x="483" y="3340"/>
                  <a:pt x="2229" y="6369"/>
                  <a:pt x="4876" y="8461"/>
                </a:cubicBezTo>
                <a:cubicBezTo>
                  <a:pt x="6740" y="10326"/>
                  <a:pt x="7744" y="10039"/>
                  <a:pt x="10469" y="7457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5C93499-8540-DE59-DDB3-96DF28B8A753}"/>
              </a:ext>
            </a:extLst>
          </p:cNvPr>
          <p:cNvSpPr/>
          <p:nvPr/>
        </p:nvSpPr>
        <p:spPr>
          <a:xfrm>
            <a:off x="1553160" y="1521804"/>
            <a:ext cx="10249" cy="6292"/>
          </a:xfrm>
          <a:custGeom>
            <a:avLst/>
            <a:gdLst>
              <a:gd name="connsiteX0" fmla="*/ 9276 w 10249"/>
              <a:gd name="connsiteY0" fmla="*/ 2438 h 6292"/>
              <a:gd name="connsiteX1" fmla="*/ 3683 w 10249"/>
              <a:gd name="connsiteY1" fmla="*/ 0 h 6292"/>
              <a:gd name="connsiteX2" fmla="*/ 815 w 10249"/>
              <a:gd name="connsiteY2" fmla="*/ 860 h 6292"/>
              <a:gd name="connsiteX3" fmla="*/ 815 w 10249"/>
              <a:gd name="connsiteY3" fmla="*/ 4015 h 6292"/>
              <a:gd name="connsiteX4" fmla="*/ 9276 w 10249"/>
              <a:gd name="connsiteY4" fmla="*/ 5880 h 6292"/>
              <a:gd name="connsiteX5" fmla="*/ 9963 w 10249"/>
              <a:gd name="connsiteY5" fmla="*/ 3125 h 6292"/>
              <a:gd name="connsiteX6" fmla="*/ 9276 w 10249"/>
              <a:gd name="connsiteY6" fmla="*/ 2438 h 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9" h="6292">
                <a:moveTo>
                  <a:pt x="9276" y="2438"/>
                </a:moveTo>
                <a:cubicBezTo>
                  <a:pt x="7555" y="1434"/>
                  <a:pt x="5547" y="860"/>
                  <a:pt x="3683" y="0"/>
                </a:cubicBezTo>
                <a:lnTo>
                  <a:pt x="815" y="860"/>
                </a:lnTo>
                <a:cubicBezTo>
                  <a:pt x="-46" y="860"/>
                  <a:pt x="-476" y="3442"/>
                  <a:pt x="815" y="4015"/>
                </a:cubicBezTo>
                <a:cubicBezTo>
                  <a:pt x="3093" y="6115"/>
                  <a:pt x="6326" y="6828"/>
                  <a:pt x="9276" y="5880"/>
                </a:cubicBezTo>
                <a:cubicBezTo>
                  <a:pt x="10227" y="5309"/>
                  <a:pt x="10534" y="4076"/>
                  <a:pt x="9963" y="3125"/>
                </a:cubicBezTo>
                <a:cubicBezTo>
                  <a:pt x="9794" y="2842"/>
                  <a:pt x="9557" y="2607"/>
                  <a:pt x="9276" y="2438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6DF7340A-B781-B32E-DB1F-6870403F1A55}"/>
              </a:ext>
            </a:extLst>
          </p:cNvPr>
          <p:cNvSpPr/>
          <p:nvPr/>
        </p:nvSpPr>
        <p:spPr>
          <a:xfrm>
            <a:off x="1328964" y="1548192"/>
            <a:ext cx="11329" cy="8072"/>
          </a:xfrm>
          <a:custGeom>
            <a:avLst/>
            <a:gdLst>
              <a:gd name="connsiteX0" fmla="*/ 0 w 11329"/>
              <a:gd name="connsiteY0" fmla="*/ 7027 h 8072"/>
              <a:gd name="connsiteX1" fmla="*/ 4733 w 11329"/>
              <a:gd name="connsiteY1" fmla="*/ 8031 h 8072"/>
              <a:gd name="connsiteX2" fmla="*/ 11329 w 11329"/>
              <a:gd name="connsiteY2" fmla="*/ 0 h 8072"/>
              <a:gd name="connsiteX3" fmla="*/ 0 w 11329"/>
              <a:gd name="connsiteY3" fmla="*/ 7027 h 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9" h="8072">
                <a:moveTo>
                  <a:pt x="0" y="7027"/>
                </a:moveTo>
                <a:cubicBezTo>
                  <a:pt x="2008" y="7027"/>
                  <a:pt x="3442" y="8318"/>
                  <a:pt x="4733" y="8031"/>
                </a:cubicBezTo>
                <a:cubicBezTo>
                  <a:pt x="8182" y="6687"/>
                  <a:pt x="10681" y="3644"/>
                  <a:pt x="11329" y="0"/>
                </a:cubicBezTo>
                <a:cubicBezTo>
                  <a:pt x="6806" y="840"/>
                  <a:pt x="2762" y="3347"/>
                  <a:pt x="0" y="7027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7A9406A3-437E-BBCE-63D7-E646DBDE05B3}"/>
              </a:ext>
            </a:extLst>
          </p:cNvPr>
          <p:cNvSpPr/>
          <p:nvPr/>
        </p:nvSpPr>
        <p:spPr>
          <a:xfrm>
            <a:off x="1208643" y="1806096"/>
            <a:ext cx="11759" cy="8121"/>
          </a:xfrm>
          <a:custGeom>
            <a:avLst/>
            <a:gdLst>
              <a:gd name="connsiteX0" fmla="*/ 0 w 11759"/>
              <a:gd name="connsiteY0" fmla="*/ 2959 h 8121"/>
              <a:gd name="connsiteX1" fmla="*/ 10326 w 11759"/>
              <a:gd name="connsiteY1" fmla="*/ 5397 h 8121"/>
              <a:gd name="connsiteX2" fmla="*/ 11760 w 11759"/>
              <a:gd name="connsiteY2" fmla="*/ 8122 h 8121"/>
              <a:gd name="connsiteX3" fmla="*/ 10469 w 11759"/>
              <a:gd name="connsiteY3" fmla="*/ 1382 h 8121"/>
              <a:gd name="connsiteX4" fmla="*/ 0 w 11759"/>
              <a:gd name="connsiteY4" fmla="*/ 2959 h 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9" h="8121">
                <a:moveTo>
                  <a:pt x="0" y="2959"/>
                </a:moveTo>
                <a:cubicBezTo>
                  <a:pt x="3155" y="5827"/>
                  <a:pt x="7027" y="4537"/>
                  <a:pt x="10326" y="5397"/>
                </a:cubicBezTo>
                <a:lnTo>
                  <a:pt x="11760" y="8122"/>
                </a:lnTo>
                <a:lnTo>
                  <a:pt x="10469" y="1382"/>
                </a:lnTo>
                <a:cubicBezTo>
                  <a:pt x="6740" y="-1343"/>
                  <a:pt x="3585" y="378"/>
                  <a:pt x="0" y="2959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93DF7D15-286A-28DF-3FB7-F3EBD61010ED}"/>
              </a:ext>
            </a:extLst>
          </p:cNvPr>
          <p:cNvSpPr/>
          <p:nvPr/>
        </p:nvSpPr>
        <p:spPr>
          <a:xfrm>
            <a:off x="1219255" y="1807191"/>
            <a:ext cx="14341" cy="14341"/>
          </a:xfrm>
          <a:custGeom>
            <a:avLst/>
            <a:gdLst>
              <a:gd name="connsiteX0" fmla="*/ 0 w 14341"/>
              <a:gd name="connsiteY0" fmla="*/ 0 h 14341"/>
              <a:gd name="connsiteX1" fmla="*/ 0 w 14341"/>
              <a:gd name="connsiteY1" fmla="*/ 0 h 1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41" h="14341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4A93B0BF-0B8F-F6B7-06D0-03B15D0AAADC}"/>
              </a:ext>
            </a:extLst>
          </p:cNvPr>
          <p:cNvSpPr/>
          <p:nvPr/>
        </p:nvSpPr>
        <p:spPr>
          <a:xfrm>
            <a:off x="1481552" y="1478182"/>
            <a:ext cx="10277" cy="6335"/>
          </a:xfrm>
          <a:custGeom>
            <a:avLst/>
            <a:gdLst>
              <a:gd name="connsiteX0" fmla="*/ 8605 w 10277"/>
              <a:gd name="connsiteY0" fmla="*/ 1029 h 6335"/>
              <a:gd name="connsiteX1" fmla="*/ 0 w 10277"/>
              <a:gd name="connsiteY1" fmla="*/ 2033 h 6335"/>
              <a:gd name="connsiteX2" fmla="*/ 9465 w 10277"/>
              <a:gd name="connsiteY2" fmla="*/ 6336 h 6335"/>
              <a:gd name="connsiteX3" fmla="*/ 8966 w 10277"/>
              <a:gd name="connsiteY3" fmla="*/ 1290 h 6335"/>
              <a:gd name="connsiteX4" fmla="*/ 8605 w 10277"/>
              <a:gd name="connsiteY4" fmla="*/ 1029 h 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7" h="6335">
                <a:moveTo>
                  <a:pt x="8605" y="1029"/>
                </a:moveTo>
                <a:cubicBezTo>
                  <a:pt x="5847" y="-654"/>
                  <a:pt x="2296" y="-240"/>
                  <a:pt x="0" y="2033"/>
                </a:cubicBezTo>
                <a:lnTo>
                  <a:pt x="9465" y="6336"/>
                </a:lnTo>
                <a:cubicBezTo>
                  <a:pt x="10720" y="4804"/>
                  <a:pt x="10498" y="2545"/>
                  <a:pt x="8966" y="1290"/>
                </a:cubicBezTo>
                <a:cubicBezTo>
                  <a:pt x="8851" y="1196"/>
                  <a:pt x="8731" y="1108"/>
                  <a:pt x="8605" y="1029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62F5794E-D057-467B-1CAF-4DBD8CA639AB}"/>
              </a:ext>
            </a:extLst>
          </p:cNvPr>
          <p:cNvSpPr/>
          <p:nvPr/>
        </p:nvSpPr>
        <p:spPr>
          <a:xfrm>
            <a:off x="1656656" y="2169788"/>
            <a:ext cx="12620" cy="4147"/>
          </a:xfrm>
          <a:custGeom>
            <a:avLst/>
            <a:gdLst>
              <a:gd name="connsiteX0" fmla="*/ 0 w 12620"/>
              <a:gd name="connsiteY0" fmla="*/ 375 h 4147"/>
              <a:gd name="connsiteX1" fmla="*/ 12620 w 12620"/>
              <a:gd name="connsiteY1" fmla="*/ 3243 h 4147"/>
              <a:gd name="connsiteX2" fmla="*/ 0 w 12620"/>
              <a:gd name="connsiteY2" fmla="*/ 375 h 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20" h="4147">
                <a:moveTo>
                  <a:pt x="0" y="375"/>
                </a:moveTo>
                <a:cubicBezTo>
                  <a:pt x="3729" y="5681"/>
                  <a:pt x="8031" y="4103"/>
                  <a:pt x="12620" y="3243"/>
                </a:cubicBezTo>
                <a:cubicBezTo>
                  <a:pt x="8318" y="-342"/>
                  <a:pt x="8318" y="-342"/>
                  <a:pt x="0" y="375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839388AF-36AC-C6DE-204A-998D70C5041D}"/>
              </a:ext>
            </a:extLst>
          </p:cNvPr>
          <p:cNvSpPr/>
          <p:nvPr/>
        </p:nvSpPr>
        <p:spPr>
          <a:xfrm>
            <a:off x="1640438" y="1742685"/>
            <a:ext cx="5749" cy="7715"/>
          </a:xfrm>
          <a:custGeom>
            <a:avLst/>
            <a:gdLst>
              <a:gd name="connsiteX0" fmla="*/ 3168 w 5749"/>
              <a:gd name="connsiteY0" fmla="*/ 7716 h 7715"/>
              <a:gd name="connsiteX1" fmla="*/ 5749 w 5749"/>
              <a:gd name="connsiteY1" fmla="*/ 2266 h 7715"/>
              <a:gd name="connsiteX2" fmla="*/ 3426 w 5749"/>
              <a:gd name="connsiteY2" fmla="*/ 0 h 7715"/>
              <a:gd name="connsiteX3" fmla="*/ 2738 w 5749"/>
              <a:gd name="connsiteY3" fmla="*/ 115 h 7715"/>
              <a:gd name="connsiteX4" fmla="*/ 300 w 5749"/>
              <a:gd name="connsiteY4" fmla="*/ 2409 h 7715"/>
              <a:gd name="connsiteX5" fmla="*/ 3168 w 5749"/>
              <a:gd name="connsiteY5" fmla="*/ 7716 h 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9" h="7715">
                <a:moveTo>
                  <a:pt x="3168" y="7716"/>
                </a:moveTo>
                <a:cubicBezTo>
                  <a:pt x="4730" y="6323"/>
                  <a:pt x="5660" y="4357"/>
                  <a:pt x="5749" y="2266"/>
                </a:cubicBezTo>
                <a:cubicBezTo>
                  <a:pt x="5733" y="998"/>
                  <a:pt x="4694" y="-16"/>
                  <a:pt x="3426" y="0"/>
                </a:cubicBezTo>
                <a:cubicBezTo>
                  <a:pt x="3192" y="3"/>
                  <a:pt x="2960" y="42"/>
                  <a:pt x="2738" y="115"/>
                </a:cubicBezTo>
                <a:cubicBezTo>
                  <a:pt x="1672" y="557"/>
                  <a:pt x="806" y="1373"/>
                  <a:pt x="300" y="2409"/>
                </a:cubicBezTo>
                <a:cubicBezTo>
                  <a:pt x="-561" y="4704"/>
                  <a:pt x="443" y="6425"/>
                  <a:pt x="3168" y="7716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E3D1A1F0-23E9-382C-C045-D0B4421ADE43}"/>
              </a:ext>
            </a:extLst>
          </p:cNvPr>
          <p:cNvSpPr/>
          <p:nvPr/>
        </p:nvSpPr>
        <p:spPr>
          <a:xfrm>
            <a:off x="1744985" y="2169302"/>
            <a:ext cx="9907" cy="3458"/>
          </a:xfrm>
          <a:custGeom>
            <a:avLst/>
            <a:gdLst>
              <a:gd name="connsiteX0" fmla="*/ 1016 w 9907"/>
              <a:gd name="connsiteY0" fmla="*/ 574 h 3458"/>
              <a:gd name="connsiteX1" fmla="*/ 12 w 9907"/>
              <a:gd name="connsiteY1" fmla="*/ 1864 h 3458"/>
              <a:gd name="connsiteX2" fmla="*/ 1160 w 9907"/>
              <a:gd name="connsiteY2" fmla="*/ 3298 h 3458"/>
              <a:gd name="connsiteX3" fmla="*/ 7326 w 9907"/>
              <a:gd name="connsiteY3" fmla="*/ 3298 h 3458"/>
              <a:gd name="connsiteX4" fmla="*/ 9908 w 9907"/>
              <a:gd name="connsiteY4" fmla="*/ 1578 h 3458"/>
              <a:gd name="connsiteX5" fmla="*/ 9908 w 9907"/>
              <a:gd name="connsiteY5" fmla="*/ 0 h 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7" h="3458">
                <a:moveTo>
                  <a:pt x="1016" y="574"/>
                </a:moveTo>
                <a:cubicBezTo>
                  <a:pt x="1016" y="574"/>
                  <a:pt x="-131" y="1434"/>
                  <a:pt x="12" y="1864"/>
                </a:cubicBezTo>
                <a:cubicBezTo>
                  <a:pt x="156" y="2295"/>
                  <a:pt x="12" y="3298"/>
                  <a:pt x="1160" y="3298"/>
                </a:cubicBezTo>
                <a:cubicBezTo>
                  <a:pt x="3209" y="3512"/>
                  <a:pt x="5277" y="3512"/>
                  <a:pt x="7326" y="3298"/>
                </a:cubicBezTo>
                <a:cubicBezTo>
                  <a:pt x="8330" y="3298"/>
                  <a:pt x="9047" y="2151"/>
                  <a:pt x="9908" y="1578"/>
                </a:cubicBezTo>
                <a:lnTo>
                  <a:pt x="9908" y="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A3F8AFF9-A119-ED37-63AD-0271D8AEC5D6}"/>
              </a:ext>
            </a:extLst>
          </p:cNvPr>
          <p:cNvSpPr/>
          <p:nvPr/>
        </p:nvSpPr>
        <p:spPr>
          <a:xfrm>
            <a:off x="1206022" y="1792850"/>
            <a:ext cx="4782" cy="10612"/>
          </a:xfrm>
          <a:custGeom>
            <a:avLst/>
            <a:gdLst>
              <a:gd name="connsiteX0" fmla="*/ 40 w 4782"/>
              <a:gd name="connsiteY0" fmla="*/ 0 h 10612"/>
              <a:gd name="connsiteX1" fmla="*/ 2621 w 4782"/>
              <a:gd name="connsiteY1" fmla="*/ 10612 h 10612"/>
              <a:gd name="connsiteX2" fmla="*/ 4772 w 4782"/>
              <a:gd name="connsiteY2" fmla="*/ 7027 h 10612"/>
              <a:gd name="connsiteX3" fmla="*/ 40 w 4782"/>
              <a:gd name="connsiteY3" fmla="*/ 0 h 1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2" h="10612">
                <a:moveTo>
                  <a:pt x="40" y="0"/>
                </a:moveTo>
                <a:cubicBezTo>
                  <a:pt x="-206" y="3719"/>
                  <a:pt x="695" y="7423"/>
                  <a:pt x="2621" y="10612"/>
                </a:cubicBezTo>
                <a:cubicBezTo>
                  <a:pt x="3481" y="9178"/>
                  <a:pt x="4915" y="7888"/>
                  <a:pt x="4772" y="7027"/>
                </a:cubicBezTo>
                <a:cubicBezTo>
                  <a:pt x="4629" y="6167"/>
                  <a:pt x="3195" y="1578"/>
                  <a:pt x="40" y="0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5C02BCF5-559A-E210-0E80-172CFFD7CDEE}"/>
              </a:ext>
            </a:extLst>
          </p:cNvPr>
          <p:cNvSpPr/>
          <p:nvPr/>
        </p:nvSpPr>
        <p:spPr>
          <a:xfrm>
            <a:off x="1444758" y="1559160"/>
            <a:ext cx="6914" cy="5093"/>
          </a:xfrm>
          <a:custGeom>
            <a:avLst/>
            <a:gdLst>
              <a:gd name="connsiteX0" fmla="*/ 81 w 6914"/>
              <a:gd name="connsiteY0" fmla="*/ 2799 h 5093"/>
              <a:gd name="connsiteX1" fmla="*/ 2806 w 6914"/>
              <a:gd name="connsiteY1" fmla="*/ 5093 h 5093"/>
              <a:gd name="connsiteX2" fmla="*/ 5388 w 6914"/>
              <a:gd name="connsiteY2" fmla="*/ 5093 h 5093"/>
              <a:gd name="connsiteX3" fmla="*/ 6855 w 6914"/>
              <a:gd name="connsiteY3" fmla="*/ 2663 h 5093"/>
              <a:gd name="connsiteX4" fmla="*/ 6248 w 6914"/>
              <a:gd name="connsiteY4" fmla="*/ 1652 h 5093"/>
              <a:gd name="connsiteX5" fmla="*/ 3953 w 6914"/>
              <a:gd name="connsiteY5" fmla="*/ 218 h 5093"/>
              <a:gd name="connsiteX6" fmla="*/ 81 w 6914"/>
              <a:gd name="connsiteY6" fmla="*/ 2799 h 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4" h="5093">
                <a:moveTo>
                  <a:pt x="81" y="2799"/>
                </a:moveTo>
                <a:cubicBezTo>
                  <a:pt x="81" y="3803"/>
                  <a:pt x="1946" y="4520"/>
                  <a:pt x="2806" y="5093"/>
                </a:cubicBezTo>
                <a:lnTo>
                  <a:pt x="5388" y="5093"/>
                </a:lnTo>
                <a:cubicBezTo>
                  <a:pt x="6465" y="4827"/>
                  <a:pt x="7121" y="3738"/>
                  <a:pt x="6855" y="2663"/>
                </a:cubicBezTo>
                <a:cubicBezTo>
                  <a:pt x="6759" y="2273"/>
                  <a:pt x="6546" y="1920"/>
                  <a:pt x="6248" y="1652"/>
                </a:cubicBezTo>
                <a:cubicBezTo>
                  <a:pt x="5596" y="1013"/>
                  <a:pt x="4813" y="524"/>
                  <a:pt x="3953" y="218"/>
                </a:cubicBezTo>
                <a:cubicBezTo>
                  <a:pt x="2089" y="-643"/>
                  <a:pt x="-492" y="1221"/>
                  <a:pt x="81" y="2799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87D00CB5-FA43-0A59-1D6D-E3E79B7D4805}"/>
              </a:ext>
            </a:extLst>
          </p:cNvPr>
          <p:cNvSpPr/>
          <p:nvPr/>
        </p:nvSpPr>
        <p:spPr>
          <a:xfrm>
            <a:off x="1446704" y="1538705"/>
            <a:ext cx="8030" cy="4522"/>
          </a:xfrm>
          <a:custGeom>
            <a:avLst/>
            <a:gdLst>
              <a:gd name="connsiteX0" fmla="*/ 0 w 8030"/>
              <a:gd name="connsiteY0" fmla="*/ 1312 h 4522"/>
              <a:gd name="connsiteX1" fmla="*/ 0 w 8030"/>
              <a:gd name="connsiteY1" fmla="*/ 2603 h 4522"/>
              <a:gd name="connsiteX2" fmla="*/ 8031 w 8030"/>
              <a:gd name="connsiteY2" fmla="*/ 3463 h 4522"/>
              <a:gd name="connsiteX3" fmla="*/ 1004 w 8030"/>
              <a:gd name="connsiteY3" fmla="*/ 21 h 4522"/>
              <a:gd name="connsiteX4" fmla="*/ 0 w 8030"/>
              <a:gd name="connsiteY4" fmla="*/ 1312 h 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0" h="4522">
                <a:moveTo>
                  <a:pt x="0" y="1312"/>
                </a:moveTo>
                <a:cubicBezTo>
                  <a:pt x="0" y="1312"/>
                  <a:pt x="0" y="2316"/>
                  <a:pt x="0" y="2603"/>
                </a:cubicBezTo>
                <a:cubicBezTo>
                  <a:pt x="2118" y="4790"/>
                  <a:pt x="5497" y="5151"/>
                  <a:pt x="8031" y="3463"/>
                </a:cubicBezTo>
                <a:cubicBezTo>
                  <a:pt x="6484" y="1130"/>
                  <a:pt x="3796" y="-187"/>
                  <a:pt x="1004" y="21"/>
                </a:cubicBezTo>
                <a:cubicBezTo>
                  <a:pt x="578" y="373"/>
                  <a:pt x="235" y="813"/>
                  <a:pt x="0" y="1312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7D558F53-866A-26F4-E3C7-0CCDEDADD429}"/>
              </a:ext>
            </a:extLst>
          </p:cNvPr>
          <p:cNvSpPr/>
          <p:nvPr/>
        </p:nvSpPr>
        <p:spPr>
          <a:xfrm>
            <a:off x="1364099" y="1515211"/>
            <a:ext cx="8891" cy="4324"/>
          </a:xfrm>
          <a:custGeom>
            <a:avLst/>
            <a:gdLst>
              <a:gd name="connsiteX0" fmla="*/ 8891 w 8891"/>
              <a:gd name="connsiteY0" fmla="*/ 3151 h 4324"/>
              <a:gd name="connsiteX1" fmla="*/ 2868 w 8891"/>
              <a:gd name="connsiteY1" fmla="*/ 140 h 4324"/>
              <a:gd name="connsiteX2" fmla="*/ 95 w 8891"/>
              <a:gd name="connsiteY2" fmla="*/ 1390 h 4324"/>
              <a:gd name="connsiteX3" fmla="*/ 0 w 8891"/>
              <a:gd name="connsiteY3" fmla="*/ 1717 h 4324"/>
              <a:gd name="connsiteX4" fmla="*/ 8891 w 8891"/>
              <a:gd name="connsiteY4" fmla="*/ 3151 h 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1" h="4324">
                <a:moveTo>
                  <a:pt x="8891" y="3151"/>
                </a:moveTo>
                <a:cubicBezTo>
                  <a:pt x="6960" y="2003"/>
                  <a:pt x="4946" y="996"/>
                  <a:pt x="2868" y="140"/>
                </a:cubicBezTo>
                <a:cubicBezTo>
                  <a:pt x="1757" y="-280"/>
                  <a:pt x="515" y="279"/>
                  <a:pt x="95" y="1390"/>
                </a:cubicBezTo>
                <a:cubicBezTo>
                  <a:pt x="54" y="1496"/>
                  <a:pt x="23" y="1605"/>
                  <a:pt x="0" y="1717"/>
                </a:cubicBezTo>
                <a:cubicBezTo>
                  <a:pt x="2085" y="4527"/>
                  <a:pt x="6029" y="5162"/>
                  <a:pt x="8891" y="3151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4F100388-8F90-73B5-67F3-08563FB77DC7}"/>
              </a:ext>
            </a:extLst>
          </p:cNvPr>
          <p:cNvSpPr/>
          <p:nvPr/>
        </p:nvSpPr>
        <p:spPr>
          <a:xfrm>
            <a:off x="1772389" y="1918801"/>
            <a:ext cx="9895" cy="2831"/>
          </a:xfrm>
          <a:custGeom>
            <a:avLst/>
            <a:gdLst>
              <a:gd name="connsiteX0" fmla="*/ 0 w 9895"/>
              <a:gd name="connsiteY0" fmla="*/ 823 h 2831"/>
              <a:gd name="connsiteX1" fmla="*/ 7027 w 9895"/>
              <a:gd name="connsiteY1" fmla="*/ 2831 h 2831"/>
              <a:gd name="connsiteX2" fmla="*/ 8318 w 9895"/>
              <a:gd name="connsiteY2" fmla="*/ 2831 h 2831"/>
              <a:gd name="connsiteX3" fmla="*/ 9895 w 9895"/>
              <a:gd name="connsiteY3" fmla="*/ 106 h 2831"/>
              <a:gd name="connsiteX4" fmla="*/ 5019 w 9895"/>
              <a:gd name="connsiteY4" fmla="*/ 967 h 2831"/>
              <a:gd name="connsiteX5" fmla="*/ 0 w 9895"/>
              <a:gd name="connsiteY5" fmla="*/ 823 h 2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95" h="2831">
                <a:moveTo>
                  <a:pt x="0" y="823"/>
                </a:moveTo>
                <a:lnTo>
                  <a:pt x="7027" y="2831"/>
                </a:lnTo>
                <a:cubicBezTo>
                  <a:pt x="7027" y="2831"/>
                  <a:pt x="7888" y="2831"/>
                  <a:pt x="8318" y="2831"/>
                </a:cubicBezTo>
                <a:lnTo>
                  <a:pt x="9895" y="106"/>
                </a:lnTo>
                <a:lnTo>
                  <a:pt x="5019" y="967"/>
                </a:lnTo>
                <a:cubicBezTo>
                  <a:pt x="3585" y="823"/>
                  <a:pt x="2151" y="-1041"/>
                  <a:pt x="0" y="823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63FFDA-B5DD-95B5-E562-CC17730C6AE9}"/>
              </a:ext>
            </a:extLst>
          </p:cNvPr>
          <p:cNvSpPr/>
          <p:nvPr/>
        </p:nvSpPr>
        <p:spPr>
          <a:xfrm>
            <a:off x="1675156" y="1493967"/>
            <a:ext cx="8461" cy="2787"/>
          </a:xfrm>
          <a:custGeom>
            <a:avLst/>
            <a:gdLst>
              <a:gd name="connsiteX0" fmla="*/ 0 w 8461"/>
              <a:gd name="connsiteY0" fmla="*/ 1163 h 2787"/>
              <a:gd name="connsiteX1" fmla="*/ 8461 w 8461"/>
              <a:gd name="connsiteY1" fmla="*/ 2453 h 2787"/>
              <a:gd name="connsiteX2" fmla="*/ 0 w 8461"/>
              <a:gd name="connsiteY2" fmla="*/ 1163 h 2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61" h="2787">
                <a:moveTo>
                  <a:pt x="0" y="1163"/>
                </a:moveTo>
                <a:cubicBezTo>
                  <a:pt x="2533" y="2713"/>
                  <a:pt x="5582" y="3178"/>
                  <a:pt x="8461" y="2453"/>
                </a:cubicBezTo>
                <a:cubicBezTo>
                  <a:pt x="5450" y="-558"/>
                  <a:pt x="5450" y="-558"/>
                  <a:pt x="0" y="1163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12AD495F-C03B-C9F2-6C0D-D9DC7BE37D15}"/>
              </a:ext>
            </a:extLst>
          </p:cNvPr>
          <p:cNvSpPr/>
          <p:nvPr/>
        </p:nvSpPr>
        <p:spPr>
          <a:xfrm>
            <a:off x="1684191" y="1668628"/>
            <a:ext cx="8604" cy="3045"/>
          </a:xfrm>
          <a:custGeom>
            <a:avLst/>
            <a:gdLst>
              <a:gd name="connsiteX0" fmla="*/ 8605 w 8604"/>
              <a:gd name="connsiteY0" fmla="*/ 2179 h 3045"/>
              <a:gd name="connsiteX1" fmla="*/ 0 w 8604"/>
              <a:gd name="connsiteY1" fmla="*/ 1176 h 3045"/>
              <a:gd name="connsiteX2" fmla="*/ 8605 w 8604"/>
              <a:gd name="connsiteY2" fmla="*/ 2179 h 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04" h="3045">
                <a:moveTo>
                  <a:pt x="8605" y="2179"/>
                </a:moveTo>
                <a:cubicBezTo>
                  <a:pt x="6167" y="602"/>
                  <a:pt x="3585" y="-1262"/>
                  <a:pt x="0" y="1176"/>
                </a:cubicBezTo>
                <a:cubicBezTo>
                  <a:pt x="2395" y="3234"/>
                  <a:pt x="5800" y="3631"/>
                  <a:pt x="8605" y="2179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E2BFB2FF-82D8-1B03-6A85-DB144F5A8F92}"/>
              </a:ext>
            </a:extLst>
          </p:cNvPr>
          <p:cNvSpPr/>
          <p:nvPr/>
        </p:nvSpPr>
        <p:spPr>
          <a:xfrm>
            <a:off x="1627831" y="1849055"/>
            <a:ext cx="7600" cy="3453"/>
          </a:xfrm>
          <a:custGeom>
            <a:avLst/>
            <a:gdLst>
              <a:gd name="connsiteX0" fmla="*/ 0 w 7600"/>
              <a:gd name="connsiteY0" fmla="*/ 872 h 3453"/>
              <a:gd name="connsiteX1" fmla="*/ 7601 w 7600"/>
              <a:gd name="connsiteY1" fmla="*/ 3454 h 3453"/>
              <a:gd name="connsiteX2" fmla="*/ 0 w 7600"/>
              <a:gd name="connsiteY2" fmla="*/ 872 h 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00" h="3453">
                <a:moveTo>
                  <a:pt x="0" y="872"/>
                </a:moveTo>
                <a:cubicBezTo>
                  <a:pt x="2236" y="2438"/>
                  <a:pt x="4873" y="3335"/>
                  <a:pt x="7601" y="3454"/>
                </a:cubicBezTo>
                <a:cubicBezTo>
                  <a:pt x="4302" y="-562"/>
                  <a:pt x="4302" y="-562"/>
                  <a:pt x="0" y="872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25536686-F1CE-FD8E-A8A8-27DE061334A4}"/>
              </a:ext>
            </a:extLst>
          </p:cNvPr>
          <p:cNvSpPr/>
          <p:nvPr/>
        </p:nvSpPr>
        <p:spPr>
          <a:xfrm>
            <a:off x="1491304" y="1580316"/>
            <a:ext cx="7095" cy="2294"/>
          </a:xfrm>
          <a:custGeom>
            <a:avLst/>
            <a:gdLst>
              <a:gd name="connsiteX0" fmla="*/ 7027 w 7095"/>
              <a:gd name="connsiteY0" fmla="*/ 0 h 2294"/>
              <a:gd name="connsiteX1" fmla="*/ 0 w 7095"/>
              <a:gd name="connsiteY1" fmla="*/ 2295 h 2294"/>
              <a:gd name="connsiteX2" fmla="*/ 4876 w 7095"/>
              <a:gd name="connsiteY2" fmla="*/ 2295 h 2294"/>
              <a:gd name="connsiteX3" fmla="*/ 7027 w 7095"/>
              <a:gd name="connsiteY3" fmla="*/ 0 h 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5" h="2294">
                <a:moveTo>
                  <a:pt x="7027" y="0"/>
                </a:moveTo>
                <a:cubicBezTo>
                  <a:pt x="2581" y="0"/>
                  <a:pt x="2581" y="0"/>
                  <a:pt x="0" y="2295"/>
                </a:cubicBezTo>
                <a:lnTo>
                  <a:pt x="4876" y="2295"/>
                </a:lnTo>
                <a:cubicBezTo>
                  <a:pt x="5736" y="2008"/>
                  <a:pt x="7457" y="1721"/>
                  <a:pt x="7027" y="0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DD1453BF-8F7A-1890-5380-202350927326}"/>
              </a:ext>
            </a:extLst>
          </p:cNvPr>
          <p:cNvSpPr/>
          <p:nvPr/>
        </p:nvSpPr>
        <p:spPr>
          <a:xfrm>
            <a:off x="1464072" y="1517502"/>
            <a:ext cx="7297" cy="2576"/>
          </a:xfrm>
          <a:custGeom>
            <a:avLst/>
            <a:gdLst>
              <a:gd name="connsiteX0" fmla="*/ 7298 w 7297"/>
              <a:gd name="connsiteY0" fmla="*/ 1147 h 2576"/>
              <a:gd name="connsiteX1" fmla="*/ 1418 w 7297"/>
              <a:gd name="connsiteY1" fmla="*/ 0 h 2576"/>
              <a:gd name="connsiteX2" fmla="*/ 127 w 7297"/>
              <a:gd name="connsiteY2" fmla="*/ 2008 h 2576"/>
              <a:gd name="connsiteX3" fmla="*/ 7298 w 7297"/>
              <a:gd name="connsiteY3" fmla="*/ 1147 h 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7" h="2576">
                <a:moveTo>
                  <a:pt x="7298" y="1147"/>
                </a:moveTo>
                <a:lnTo>
                  <a:pt x="1418" y="0"/>
                </a:lnTo>
                <a:cubicBezTo>
                  <a:pt x="414" y="0"/>
                  <a:pt x="-303" y="0"/>
                  <a:pt x="127" y="2008"/>
                </a:cubicBezTo>
                <a:cubicBezTo>
                  <a:pt x="2502" y="3003"/>
                  <a:pt x="5226" y="2676"/>
                  <a:pt x="7298" y="1147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2A0D7431-195A-EB6F-CA9A-D35F4D392325}"/>
              </a:ext>
            </a:extLst>
          </p:cNvPr>
          <p:cNvSpPr/>
          <p:nvPr/>
        </p:nvSpPr>
        <p:spPr>
          <a:xfrm>
            <a:off x="1366681" y="1534729"/>
            <a:ext cx="5306" cy="1560"/>
          </a:xfrm>
          <a:custGeom>
            <a:avLst/>
            <a:gdLst>
              <a:gd name="connsiteX0" fmla="*/ 0 w 5306"/>
              <a:gd name="connsiteY0" fmla="*/ 1560 h 1560"/>
              <a:gd name="connsiteX1" fmla="*/ 5306 w 5306"/>
              <a:gd name="connsiteY1" fmla="*/ 1560 h 1560"/>
              <a:gd name="connsiteX2" fmla="*/ 0 w 5306"/>
              <a:gd name="connsiteY2" fmla="*/ 1560 h 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6" h="1560">
                <a:moveTo>
                  <a:pt x="0" y="1560"/>
                </a:moveTo>
                <a:lnTo>
                  <a:pt x="5306" y="1560"/>
                </a:lnTo>
                <a:cubicBezTo>
                  <a:pt x="1291" y="-591"/>
                  <a:pt x="287" y="-448"/>
                  <a:pt x="0" y="1560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623D9766-689D-AFA8-CDFF-78405E0CEB94}"/>
              </a:ext>
            </a:extLst>
          </p:cNvPr>
          <p:cNvSpPr/>
          <p:nvPr/>
        </p:nvSpPr>
        <p:spPr>
          <a:xfrm>
            <a:off x="1648195" y="1650874"/>
            <a:ext cx="6166" cy="5592"/>
          </a:xfrm>
          <a:custGeom>
            <a:avLst/>
            <a:gdLst>
              <a:gd name="connsiteX0" fmla="*/ 0 w 6166"/>
              <a:gd name="connsiteY0" fmla="*/ 5593 h 5592"/>
              <a:gd name="connsiteX1" fmla="*/ 6167 w 6166"/>
              <a:gd name="connsiteY1" fmla="*/ 0 h 5592"/>
              <a:gd name="connsiteX2" fmla="*/ 0 w 6166"/>
              <a:gd name="connsiteY2" fmla="*/ 5593 h 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6" h="5592">
                <a:moveTo>
                  <a:pt x="0" y="5593"/>
                </a:moveTo>
                <a:cubicBezTo>
                  <a:pt x="3298" y="5593"/>
                  <a:pt x="4589" y="3012"/>
                  <a:pt x="6167" y="0"/>
                </a:cubicBezTo>
                <a:cubicBezTo>
                  <a:pt x="1004" y="2725"/>
                  <a:pt x="1004" y="2725"/>
                  <a:pt x="0" y="5593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72CDDED4-03F2-1329-97C0-F7BD481E94B2}"/>
              </a:ext>
            </a:extLst>
          </p:cNvPr>
          <p:cNvSpPr/>
          <p:nvPr/>
        </p:nvSpPr>
        <p:spPr>
          <a:xfrm>
            <a:off x="1655079" y="1728506"/>
            <a:ext cx="4413" cy="3398"/>
          </a:xfrm>
          <a:custGeom>
            <a:avLst/>
            <a:gdLst>
              <a:gd name="connsiteX0" fmla="*/ 0 w 4413"/>
              <a:gd name="connsiteY0" fmla="*/ 670 h 3398"/>
              <a:gd name="connsiteX1" fmla="*/ 4159 w 4413"/>
              <a:gd name="connsiteY1" fmla="*/ 3251 h 3398"/>
              <a:gd name="connsiteX2" fmla="*/ 4159 w 4413"/>
              <a:gd name="connsiteY2" fmla="*/ 1530 h 3398"/>
              <a:gd name="connsiteX3" fmla="*/ 0 w 4413"/>
              <a:gd name="connsiteY3" fmla="*/ 670 h 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3" h="3398">
                <a:moveTo>
                  <a:pt x="0" y="670"/>
                </a:moveTo>
                <a:cubicBezTo>
                  <a:pt x="860" y="2678"/>
                  <a:pt x="2008" y="3825"/>
                  <a:pt x="4159" y="3251"/>
                </a:cubicBezTo>
                <a:cubicBezTo>
                  <a:pt x="4499" y="2728"/>
                  <a:pt x="4499" y="2054"/>
                  <a:pt x="4159" y="1530"/>
                </a:cubicBezTo>
                <a:cubicBezTo>
                  <a:pt x="3585" y="-334"/>
                  <a:pt x="2008" y="-334"/>
                  <a:pt x="0" y="670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DFA3C825-A6A6-77AD-E050-86E7C6517B01}"/>
              </a:ext>
            </a:extLst>
          </p:cNvPr>
          <p:cNvSpPr/>
          <p:nvPr/>
        </p:nvSpPr>
        <p:spPr>
          <a:xfrm>
            <a:off x="1558662" y="1535993"/>
            <a:ext cx="4767" cy="3496"/>
          </a:xfrm>
          <a:custGeom>
            <a:avLst/>
            <a:gdLst>
              <a:gd name="connsiteX0" fmla="*/ 332 w 4767"/>
              <a:gd name="connsiteY0" fmla="*/ 583 h 3496"/>
              <a:gd name="connsiteX1" fmla="*/ 2340 w 4767"/>
              <a:gd name="connsiteY1" fmla="*/ 3451 h 3496"/>
              <a:gd name="connsiteX2" fmla="*/ 4491 w 4767"/>
              <a:gd name="connsiteY2" fmla="*/ 2303 h 3496"/>
              <a:gd name="connsiteX3" fmla="*/ 2914 w 4767"/>
              <a:gd name="connsiteY3" fmla="*/ 152 h 3496"/>
              <a:gd name="connsiteX4" fmla="*/ 332 w 4767"/>
              <a:gd name="connsiteY4" fmla="*/ 583 h 3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7" h="3496">
                <a:moveTo>
                  <a:pt x="332" y="583"/>
                </a:moveTo>
                <a:cubicBezTo>
                  <a:pt x="-528" y="583"/>
                  <a:pt x="332" y="3307"/>
                  <a:pt x="2340" y="3451"/>
                </a:cubicBezTo>
                <a:cubicBezTo>
                  <a:pt x="4348" y="3594"/>
                  <a:pt x="3487" y="3451"/>
                  <a:pt x="4491" y="2303"/>
                </a:cubicBezTo>
                <a:cubicBezTo>
                  <a:pt x="5495" y="1156"/>
                  <a:pt x="3487" y="439"/>
                  <a:pt x="2914" y="152"/>
                </a:cubicBezTo>
                <a:cubicBezTo>
                  <a:pt x="2036" y="-155"/>
                  <a:pt x="1064" y="9"/>
                  <a:pt x="332" y="583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6E4793FA-580F-8838-679F-6C24E4AE704B}"/>
              </a:ext>
            </a:extLst>
          </p:cNvPr>
          <p:cNvSpPr/>
          <p:nvPr/>
        </p:nvSpPr>
        <p:spPr>
          <a:xfrm>
            <a:off x="1797342" y="1921489"/>
            <a:ext cx="3441" cy="3011"/>
          </a:xfrm>
          <a:custGeom>
            <a:avLst/>
            <a:gdLst>
              <a:gd name="connsiteX0" fmla="*/ 430 w 3441"/>
              <a:gd name="connsiteY0" fmla="*/ 3012 h 3011"/>
              <a:gd name="connsiteX1" fmla="*/ 3442 w 3441"/>
              <a:gd name="connsiteY1" fmla="*/ 0 h 3011"/>
              <a:gd name="connsiteX2" fmla="*/ 0 w 3441"/>
              <a:gd name="connsiteY2" fmla="*/ 0 h 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1" h="3011">
                <a:moveTo>
                  <a:pt x="430" y="3012"/>
                </a:moveTo>
                <a:cubicBezTo>
                  <a:pt x="2581" y="3012"/>
                  <a:pt x="3442" y="2151"/>
                  <a:pt x="344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E312EF31-A66A-298E-DB4A-4C0FDE14A396}"/>
              </a:ext>
            </a:extLst>
          </p:cNvPr>
          <p:cNvSpPr/>
          <p:nvPr/>
        </p:nvSpPr>
        <p:spPr>
          <a:xfrm>
            <a:off x="1655652" y="2114519"/>
            <a:ext cx="2737" cy="4412"/>
          </a:xfrm>
          <a:custGeom>
            <a:avLst/>
            <a:gdLst>
              <a:gd name="connsiteX0" fmla="*/ 2581 w 2737"/>
              <a:gd name="connsiteY0" fmla="*/ 4159 h 4412"/>
              <a:gd name="connsiteX1" fmla="*/ 2581 w 2737"/>
              <a:gd name="connsiteY1" fmla="*/ 2295 h 4412"/>
              <a:gd name="connsiteX2" fmla="*/ 860 w 2737"/>
              <a:gd name="connsiteY2" fmla="*/ 0 h 4412"/>
              <a:gd name="connsiteX3" fmla="*/ 0 w 2737"/>
              <a:gd name="connsiteY3" fmla="*/ 2725 h 4412"/>
              <a:gd name="connsiteX4" fmla="*/ 1147 w 2737"/>
              <a:gd name="connsiteY4" fmla="*/ 4302 h 4412"/>
              <a:gd name="connsiteX5" fmla="*/ 2581 w 2737"/>
              <a:gd name="connsiteY5" fmla="*/ 4159 h 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7" h="4412">
                <a:moveTo>
                  <a:pt x="2581" y="4159"/>
                </a:moveTo>
                <a:cubicBezTo>
                  <a:pt x="2789" y="3555"/>
                  <a:pt x="2789" y="2898"/>
                  <a:pt x="2581" y="2295"/>
                </a:cubicBezTo>
                <a:cubicBezTo>
                  <a:pt x="2581" y="2295"/>
                  <a:pt x="2581" y="1147"/>
                  <a:pt x="860" y="0"/>
                </a:cubicBezTo>
                <a:cubicBezTo>
                  <a:pt x="498" y="882"/>
                  <a:pt x="209" y="1794"/>
                  <a:pt x="0" y="2725"/>
                </a:cubicBezTo>
                <a:cubicBezTo>
                  <a:pt x="197" y="3363"/>
                  <a:pt x="601" y="3918"/>
                  <a:pt x="1147" y="4302"/>
                </a:cubicBezTo>
                <a:cubicBezTo>
                  <a:pt x="1621" y="4489"/>
                  <a:pt x="2154" y="4436"/>
                  <a:pt x="2581" y="4159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C44075C8-B13C-43CD-CFE0-C69A1F66EB6E}"/>
              </a:ext>
            </a:extLst>
          </p:cNvPr>
          <p:cNvSpPr/>
          <p:nvPr/>
        </p:nvSpPr>
        <p:spPr>
          <a:xfrm>
            <a:off x="1059751" y="1789281"/>
            <a:ext cx="3930" cy="2740"/>
          </a:xfrm>
          <a:custGeom>
            <a:avLst/>
            <a:gdLst>
              <a:gd name="connsiteX0" fmla="*/ 2900 w 3930"/>
              <a:gd name="connsiteY0" fmla="*/ 844 h 2740"/>
              <a:gd name="connsiteX1" fmla="*/ 319 w 3930"/>
              <a:gd name="connsiteY1" fmla="*/ 2422 h 2740"/>
              <a:gd name="connsiteX2" fmla="*/ 319 w 3930"/>
              <a:gd name="connsiteY2" fmla="*/ 2422 h 2740"/>
              <a:gd name="connsiteX3" fmla="*/ 1609 w 3930"/>
              <a:gd name="connsiteY3" fmla="*/ 2422 h 2740"/>
              <a:gd name="connsiteX4" fmla="*/ 3904 w 3930"/>
              <a:gd name="connsiteY4" fmla="*/ 701 h 2740"/>
              <a:gd name="connsiteX5" fmla="*/ 2900 w 3930"/>
              <a:gd name="connsiteY5" fmla="*/ 844 h 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0" h="2740">
                <a:moveTo>
                  <a:pt x="2900" y="844"/>
                </a:moveTo>
                <a:cubicBezTo>
                  <a:pt x="1323" y="844"/>
                  <a:pt x="1036" y="1705"/>
                  <a:pt x="319" y="2422"/>
                </a:cubicBezTo>
                <a:cubicBezTo>
                  <a:pt x="-398" y="3139"/>
                  <a:pt x="319" y="2422"/>
                  <a:pt x="319" y="2422"/>
                </a:cubicBezTo>
                <a:cubicBezTo>
                  <a:pt x="319" y="2422"/>
                  <a:pt x="1179" y="2422"/>
                  <a:pt x="1609" y="2422"/>
                </a:cubicBezTo>
                <a:cubicBezTo>
                  <a:pt x="2040" y="2422"/>
                  <a:pt x="4191" y="2422"/>
                  <a:pt x="3904" y="701"/>
                </a:cubicBezTo>
                <a:cubicBezTo>
                  <a:pt x="3617" y="-1020"/>
                  <a:pt x="2900" y="988"/>
                  <a:pt x="2900" y="844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2ACC53E2-4333-3682-AC77-C1D951E18686}"/>
              </a:ext>
            </a:extLst>
          </p:cNvPr>
          <p:cNvSpPr/>
          <p:nvPr/>
        </p:nvSpPr>
        <p:spPr>
          <a:xfrm>
            <a:off x="1593269" y="1497597"/>
            <a:ext cx="2724" cy="1117"/>
          </a:xfrm>
          <a:custGeom>
            <a:avLst/>
            <a:gdLst>
              <a:gd name="connsiteX0" fmla="*/ 0 w 2724"/>
              <a:gd name="connsiteY0" fmla="*/ 1118 h 1117"/>
              <a:gd name="connsiteX1" fmla="*/ 2725 w 2724"/>
              <a:gd name="connsiteY1" fmla="*/ 257 h 1117"/>
              <a:gd name="connsiteX2" fmla="*/ 0 w 2724"/>
              <a:gd name="connsiteY2" fmla="*/ 1118 h 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24" h="1117">
                <a:moveTo>
                  <a:pt x="0" y="1118"/>
                </a:moveTo>
                <a:lnTo>
                  <a:pt x="2725" y="257"/>
                </a:lnTo>
                <a:cubicBezTo>
                  <a:pt x="1004" y="-173"/>
                  <a:pt x="1004" y="-173"/>
                  <a:pt x="0" y="1118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763B5628-C75B-957E-1B46-B0D2F1D0EB81}"/>
              </a:ext>
            </a:extLst>
          </p:cNvPr>
          <p:cNvSpPr/>
          <p:nvPr/>
        </p:nvSpPr>
        <p:spPr>
          <a:xfrm>
            <a:off x="1638874" y="1644643"/>
            <a:ext cx="2437" cy="1497"/>
          </a:xfrm>
          <a:custGeom>
            <a:avLst/>
            <a:gdLst>
              <a:gd name="connsiteX0" fmla="*/ 0 w 2437"/>
              <a:gd name="connsiteY0" fmla="*/ 64 h 1497"/>
              <a:gd name="connsiteX1" fmla="*/ 1291 w 2437"/>
              <a:gd name="connsiteY1" fmla="*/ 1498 h 1497"/>
              <a:gd name="connsiteX2" fmla="*/ 2438 w 2437"/>
              <a:gd name="connsiteY2" fmla="*/ 1498 h 1497"/>
              <a:gd name="connsiteX3" fmla="*/ 1291 w 2437"/>
              <a:gd name="connsiteY3" fmla="*/ 64 h 1497"/>
              <a:gd name="connsiteX4" fmla="*/ 0 w 2437"/>
              <a:gd name="connsiteY4" fmla="*/ 64 h 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7" h="1497">
                <a:moveTo>
                  <a:pt x="0" y="64"/>
                </a:moveTo>
                <a:cubicBezTo>
                  <a:pt x="356" y="604"/>
                  <a:pt x="792" y="1088"/>
                  <a:pt x="1291" y="1498"/>
                </a:cubicBezTo>
                <a:cubicBezTo>
                  <a:pt x="1291" y="1498"/>
                  <a:pt x="1291" y="1498"/>
                  <a:pt x="2438" y="1498"/>
                </a:cubicBezTo>
                <a:lnTo>
                  <a:pt x="1291" y="64"/>
                </a:lnTo>
                <a:cubicBezTo>
                  <a:pt x="1291" y="64"/>
                  <a:pt x="574" y="-80"/>
                  <a:pt x="0" y="64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A7CEE698-AF33-74E6-965B-AFE57C42FD07}"/>
              </a:ext>
            </a:extLst>
          </p:cNvPr>
          <p:cNvSpPr/>
          <p:nvPr/>
        </p:nvSpPr>
        <p:spPr>
          <a:xfrm>
            <a:off x="1663970" y="1649439"/>
            <a:ext cx="2772" cy="2007"/>
          </a:xfrm>
          <a:custGeom>
            <a:avLst/>
            <a:gdLst>
              <a:gd name="connsiteX0" fmla="*/ 0 w 2772"/>
              <a:gd name="connsiteY0" fmla="*/ 717 h 2007"/>
              <a:gd name="connsiteX1" fmla="*/ 1004 w 2772"/>
              <a:gd name="connsiteY1" fmla="*/ 2008 h 2007"/>
              <a:gd name="connsiteX2" fmla="*/ 2581 w 2772"/>
              <a:gd name="connsiteY2" fmla="*/ 1147 h 2007"/>
              <a:gd name="connsiteX3" fmla="*/ 2581 w 2772"/>
              <a:gd name="connsiteY3" fmla="*/ 0 h 2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2" h="2007">
                <a:moveTo>
                  <a:pt x="0" y="717"/>
                </a:moveTo>
                <a:cubicBezTo>
                  <a:pt x="0" y="717"/>
                  <a:pt x="0" y="2008"/>
                  <a:pt x="1004" y="2008"/>
                </a:cubicBezTo>
                <a:cubicBezTo>
                  <a:pt x="2008" y="2008"/>
                  <a:pt x="2151" y="2008"/>
                  <a:pt x="2581" y="1147"/>
                </a:cubicBezTo>
                <a:cubicBezTo>
                  <a:pt x="3012" y="287"/>
                  <a:pt x="2581" y="0"/>
                  <a:pt x="2581" y="0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7ABF9C40-EAA8-5653-49E2-4868146F3DDC}"/>
              </a:ext>
            </a:extLst>
          </p:cNvPr>
          <p:cNvSpPr/>
          <p:nvPr/>
        </p:nvSpPr>
        <p:spPr>
          <a:xfrm>
            <a:off x="1680319" y="1659908"/>
            <a:ext cx="1577" cy="2294"/>
          </a:xfrm>
          <a:custGeom>
            <a:avLst/>
            <a:gdLst>
              <a:gd name="connsiteX0" fmla="*/ 1578 w 1577"/>
              <a:gd name="connsiteY0" fmla="*/ 1147 h 2294"/>
              <a:gd name="connsiteX1" fmla="*/ 0 w 1577"/>
              <a:gd name="connsiteY1" fmla="*/ 0 h 2294"/>
              <a:gd name="connsiteX2" fmla="*/ 0 w 1577"/>
              <a:gd name="connsiteY2" fmla="*/ 1004 h 2294"/>
              <a:gd name="connsiteX3" fmla="*/ 1291 w 1577"/>
              <a:gd name="connsiteY3" fmla="*/ 2295 h 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7" h="2294">
                <a:moveTo>
                  <a:pt x="1578" y="1147"/>
                </a:moveTo>
                <a:lnTo>
                  <a:pt x="0" y="0"/>
                </a:lnTo>
                <a:cubicBezTo>
                  <a:pt x="0" y="0"/>
                  <a:pt x="0" y="860"/>
                  <a:pt x="0" y="1004"/>
                </a:cubicBezTo>
                <a:cubicBezTo>
                  <a:pt x="0" y="1147"/>
                  <a:pt x="860" y="1864"/>
                  <a:pt x="1291" y="2295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2A29167B-2C14-E4C1-C3E8-BEBF760D9A7A}"/>
              </a:ext>
            </a:extLst>
          </p:cNvPr>
          <p:cNvSpPr/>
          <p:nvPr/>
        </p:nvSpPr>
        <p:spPr>
          <a:xfrm>
            <a:off x="1602246" y="1698342"/>
            <a:ext cx="1492" cy="1147"/>
          </a:xfrm>
          <a:custGeom>
            <a:avLst/>
            <a:gdLst>
              <a:gd name="connsiteX0" fmla="*/ 1492 w 1492"/>
              <a:gd name="connsiteY0" fmla="*/ 1147 h 1147"/>
              <a:gd name="connsiteX1" fmla="*/ 1492 w 1492"/>
              <a:gd name="connsiteY1" fmla="*/ 0 h 1147"/>
              <a:gd name="connsiteX2" fmla="*/ 58 w 1492"/>
              <a:gd name="connsiteY2" fmla="*/ 0 h 1147"/>
              <a:gd name="connsiteX3" fmla="*/ 58 w 1492"/>
              <a:gd name="connsiteY3" fmla="*/ 1147 h 1147"/>
              <a:gd name="connsiteX4" fmla="*/ 1492 w 1492"/>
              <a:gd name="connsiteY4" fmla="*/ 1147 h 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2" h="1147">
                <a:moveTo>
                  <a:pt x="1492" y="1147"/>
                </a:moveTo>
                <a:cubicBezTo>
                  <a:pt x="1492" y="1147"/>
                  <a:pt x="1492" y="0"/>
                  <a:pt x="1492" y="0"/>
                </a:cubicBezTo>
                <a:lnTo>
                  <a:pt x="58" y="0"/>
                </a:lnTo>
                <a:cubicBezTo>
                  <a:pt x="-19" y="379"/>
                  <a:pt x="-19" y="769"/>
                  <a:pt x="58" y="1147"/>
                </a:cubicBezTo>
                <a:cubicBezTo>
                  <a:pt x="58" y="1147"/>
                  <a:pt x="1205" y="1147"/>
                  <a:pt x="1492" y="1147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6D1FEADA-684D-2413-8886-00FAB644583A}"/>
              </a:ext>
            </a:extLst>
          </p:cNvPr>
          <p:cNvSpPr/>
          <p:nvPr/>
        </p:nvSpPr>
        <p:spPr>
          <a:xfrm>
            <a:off x="1609436" y="1694470"/>
            <a:ext cx="899" cy="2581"/>
          </a:xfrm>
          <a:custGeom>
            <a:avLst/>
            <a:gdLst>
              <a:gd name="connsiteX0" fmla="*/ 899 w 899"/>
              <a:gd name="connsiteY0" fmla="*/ 2581 h 2581"/>
              <a:gd name="connsiteX1" fmla="*/ 899 w 899"/>
              <a:gd name="connsiteY1" fmla="*/ 1721 h 2581"/>
              <a:gd name="connsiteX2" fmla="*/ 39 w 899"/>
              <a:gd name="connsiteY2" fmla="*/ 0 h 2581"/>
              <a:gd name="connsiteX3" fmla="*/ 39 w 899"/>
              <a:gd name="connsiteY3" fmla="*/ 1864 h 2581"/>
              <a:gd name="connsiteX4" fmla="*/ 899 w 899"/>
              <a:gd name="connsiteY4" fmla="*/ 2581 h 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" h="2581">
                <a:moveTo>
                  <a:pt x="899" y="2581"/>
                </a:moveTo>
                <a:cubicBezTo>
                  <a:pt x="899" y="2581"/>
                  <a:pt x="899" y="2581"/>
                  <a:pt x="899" y="1721"/>
                </a:cubicBezTo>
                <a:cubicBezTo>
                  <a:pt x="671" y="1120"/>
                  <a:pt x="383" y="544"/>
                  <a:pt x="39" y="0"/>
                </a:cubicBezTo>
                <a:cubicBezTo>
                  <a:pt x="-13" y="621"/>
                  <a:pt x="-13" y="1243"/>
                  <a:pt x="39" y="1864"/>
                </a:cubicBezTo>
                <a:cubicBezTo>
                  <a:pt x="39" y="1864"/>
                  <a:pt x="612" y="2438"/>
                  <a:pt x="899" y="2581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786E8F93-0A0C-6D67-44E0-A58AE8841800}"/>
              </a:ext>
            </a:extLst>
          </p:cNvPr>
          <p:cNvSpPr/>
          <p:nvPr/>
        </p:nvSpPr>
        <p:spPr>
          <a:xfrm>
            <a:off x="1609761" y="1694470"/>
            <a:ext cx="143" cy="143"/>
          </a:xfrm>
          <a:custGeom>
            <a:avLst/>
            <a:gdLst>
              <a:gd name="connsiteX0" fmla="*/ 0 w 143"/>
              <a:gd name="connsiteY0" fmla="*/ 0 h 143"/>
              <a:gd name="connsiteX1" fmla="*/ 143 w 143"/>
              <a:gd name="connsiteY1" fmla="*/ 143 h 143"/>
              <a:gd name="connsiteX2" fmla="*/ 143 w 143"/>
              <a:gd name="connsiteY2" fmla="*/ 0 h 143"/>
              <a:gd name="connsiteX3" fmla="*/ 0 w 143"/>
              <a:gd name="connsiteY3" fmla="*/ 0 h 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" h="143">
                <a:moveTo>
                  <a:pt x="0" y="0"/>
                </a:moveTo>
                <a:lnTo>
                  <a:pt x="143" y="143"/>
                </a:lnTo>
                <a:lnTo>
                  <a:pt x="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DB9AAFCB-506E-FE74-1435-6710A4BD2D65}"/>
              </a:ext>
            </a:extLst>
          </p:cNvPr>
          <p:cNvSpPr/>
          <p:nvPr/>
        </p:nvSpPr>
        <p:spPr>
          <a:xfrm>
            <a:off x="1506219" y="1594800"/>
            <a:ext cx="2007" cy="1290"/>
          </a:xfrm>
          <a:custGeom>
            <a:avLst/>
            <a:gdLst>
              <a:gd name="connsiteX0" fmla="*/ 2008 w 2007"/>
              <a:gd name="connsiteY0" fmla="*/ 860 h 1290"/>
              <a:gd name="connsiteX1" fmla="*/ 1147 w 2007"/>
              <a:gd name="connsiteY1" fmla="*/ 0 h 1290"/>
              <a:gd name="connsiteX2" fmla="*/ 0 w 2007"/>
              <a:gd name="connsiteY2" fmla="*/ 0 h 1290"/>
              <a:gd name="connsiteX3" fmla="*/ 1291 w 2007"/>
              <a:gd name="connsiteY3" fmla="*/ 1291 h 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7" h="1290">
                <a:moveTo>
                  <a:pt x="2008" y="860"/>
                </a:moveTo>
                <a:cubicBezTo>
                  <a:pt x="2008" y="860"/>
                  <a:pt x="2008" y="0"/>
                  <a:pt x="1147" y="0"/>
                </a:cubicBezTo>
                <a:cubicBezTo>
                  <a:pt x="287" y="0"/>
                  <a:pt x="1147" y="0"/>
                  <a:pt x="0" y="0"/>
                </a:cubicBezTo>
                <a:lnTo>
                  <a:pt x="1291" y="1291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26EF168E-FE2F-958A-E978-C7F8B0DE48C6}"/>
              </a:ext>
            </a:extLst>
          </p:cNvPr>
          <p:cNvSpPr/>
          <p:nvPr/>
        </p:nvSpPr>
        <p:spPr>
          <a:xfrm>
            <a:off x="1745858" y="1548909"/>
            <a:ext cx="14341" cy="14341"/>
          </a:xfrm>
          <a:custGeom>
            <a:avLst/>
            <a:gdLst>
              <a:gd name="connsiteX0" fmla="*/ 0 w 14341"/>
              <a:gd name="connsiteY0" fmla="*/ 0 h 14341"/>
              <a:gd name="connsiteX1" fmla="*/ 0 w 14341"/>
              <a:gd name="connsiteY1" fmla="*/ 0 h 1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41" h="14341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B47A9926-D668-EA4B-0F53-E1FD4F0D9012}"/>
              </a:ext>
            </a:extLst>
          </p:cNvPr>
          <p:cNvSpPr/>
          <p:nvPr/>
        </p:nvSpPr>
        <p:spPr>
          <a:xfrm>
            <a:off x="939892" y="1579369"/>
            <a:ext cx="894250" cy="680661"/>
          </a:xfrm>
          <a:custGeom>
            <a:avLst/>
            <a:gdLst>
              <a:gd name="connsiteX0" fmla="*/ 876524 w 894250"/>
              <a:gd name="connsiteY0" fmla="*/ 288485 h 680661"/>
              <a:gd name="connsiteX1" fmla="*/ 884268 w 894250"/>
              <a:gd name="connsiteY1" fmla="*/ 286907 h 680661"/>
              <a:gd name="connsiteX2" fmla="*/ 893876 w 894250"/>
              <a:gd name="connsiteY2" fmla="*/ 281171 h 680661"/>
              <a:gd name="connsiteX3" fmla="*/ 893876 w 894250"/>
              <a:gd name="connsiteY3" fmla="*/ 277155 h 680661"/>
              <a:gd name="connsiteX4" fmla="*/ 893876 w 894250"/>
              <a:gd name="connsiteY4" fmla="*/ 270845 h 680661"/>
              <a:gd name="connsiteX5" fmla="*/ 890722 w 894250"/>
              <a:gd name="connsiteY5" fmla="*/ 264392 h 680661"/>
              <a:gd name="connsiteX6" fmla="*/ 883551 w 894250"/>
              <a:gd name="connsiteY6" fmla="*/ 265252 h 680661"/>
              <a:gd name="connsiteX7" fmla="*/ 882834 w 894250"/>
              <a:gd name="connsiteY7" fmla="*/ 263531 h 680661"/>
              <a:gd name="connsiteX8" fmla="*/ 878245 w 894250"/>
              <a:gd name="connsiteY8" fmla="*/ 258225 h 680661"/>
              <a:gd name="connsiteX9" fmla="*/ 874946 w 894250"/>
              <a:gd name="connsiteY9" fmla="*/ 258225 h 680661"/>
              <a:gd name="connsiteX10" fmla="*/ 877528 w 894250"/>
              <a:gd name="connsiteY10" fmla="*/ 255213 h 680661"/>
              <a:gd name="connsiteX11" fmla="*/ 879679 w 894250"/>
              <a:gd name="connsiteY11" fmla="*/ 253062 h 680661"/>
              <a:gd name="connsiteX12" fmla="*/ 873942 w 894250"/>
              <a:gd name="connsiteY12" fmla="*/ 251198 h 680661"/>
              <a:gd name="connsiteX13" fmla="*/ 870070 w 894250"/>
              <a:gd name="connsiteY13" fmla="*/ 249764 h 680661"/>
              <a:gd name="connsiteX14" fmla="*/ 864908 w 894250"/>
              <a:gd name="connsiteY14" fmla="*/ 247613 h 680661"/>
              <a:gd name="connsiteX15" fmla="*/ 857880 w 894250"/>
              <a:gd name="connsiteY15" fmla="*/ 246179 h 680661"/>
              <a:gd name="connsiteX16" fmla="*/ 854295 w 894250"/>
              <a:gd name="connsiteY16" fmla="*/ 239438 h 680661"/>
              <a:gd name="connsiteX17" fmla="*/ 845547 w 894250"/>
              <a:gd name="connsiteY17" fmla="*/ 233558 h 680661"/>
              <a:gd name="connsiteX18" fmla="*/ 849850 w 894250"/>
              <a:gd name="connsiteY18" fmla="*/ 225671 h 680661"/>
              <a:gd name="connsiteX19" fmla="*/ 844830 w 894250"/>
              <a:gd name="connsiteY19" fmla="*/ 217066 h 680661"/>
              <a:gd name="connsiteX20" fmla="*/ 839237 w 894250"/>
              <a:gd name="connsiteY20" fmla="*/ 210326 h 680661"/>
              <a:gd name="connsiteX21" fmla="*/ 836943 w 894250"/>
              <a:gd name="connsiteY21" fmla="*/ 206597 h 680661"/>
              <a:gd name="connsiteX22" fmla="*/ 834074 w 894250"/>
              <a:gd name="connsiteY22" fmla="*/ 201865 h 680661"/>
              <a:gd name="connsiteX23" fmla="*/ 828625 w 894250"/>
              <a:gd name="connsiteY23" fmla="*/ 194407 h 680661"/>
              <a:gd name="connsiteX24" fmla="*/ 823605 w 894250"/>
              <a:gd name="connsiteY24" fmla="*/ 187811 h 680661"/>
              <a:gd name="connsiteX25" fmla="*/ 818156 w 894250"/>
              <a:gd name="connsiteY25" fmla="*/ 198566 h 680661"/>
              <a:gd name="connsiteX26" fmla="*/ 814857 w 894250"/>
              <a:gd name="connsiteY26" fmla="*/ 203872 h 680661"/>
              <a:gd name="connsiteX27" fmla="*/ 800516 w 894250"/>
              <a:gd name="connsiteY27" fmla="*/ 212047 h 680661"/>
              <a:gd name="connsiteX28" fmla="*/ 793920 w 894250"/>
              <a:gd name="connsiteY28" fmla="*/ 206167 h 680661"/>
              <a:gd name="connsiteX29" fmla="*/ 790908 w 894250"/>
              <a:gd name="connsiteY29" fmla="*/ 204733 h 680661"/>
              <a:gd name="connsiteX30" fmla="*/ 786032 w 894250"/>
              <a:gd name="connsiteY30" fmla="*/ 204733 h 680661"/>
              <a:gd name="connsiteX31" fmla="*/ 784024 w 894250"/>
              <a:gd name="connsiteY31" fmla="*/ 193260 h 680661"/>
              <a:gd name="connsiteX32" fmla="*/ 785315 w 894250"/>
              <a:gd name="connsiteY32" fmla="*/ 178919 h 680661"/>
              <a:gd name="connsiteX33" fmla="*/ 782016 w 894250"/>
              <a:gd name="connsiteY33" fmla="*/ 178919 h 680661"/>
              <a:gd name="connsiteX34" fmla="*/ 773985 w 894250"/>
              <a:gd name="connsiteY34" fmla="*/ 176338 h 680661"/>
              <a:gd name="connsiteX35" fmla="*/ 766958 w 894250"/>
              <a:gd name="connsiteY35" fmla="*/ 170601 h 680661"/>
              <a:gd name="connsiteX36" fmla="*/ 766098 w 894250"/>
              <a:gd name="connsiteY36" fmla="*/ 169454 h 680661"/>
              <a:gd name="connsiteX37" fmla="*/ 751757 w 894250"/>
              <a:gd name="connsiteY37" fmla="*/ 159989 h 680661"/>
              <a:gd name="connsiteX38" fmla="*/ 748458 w 894250"/>
              <a:gd name="connsiteY38" fmla="*/ 161136 h 680661"/>
              <a:gd name="connsiteX39" fmla="*/ 743009 w 894250"/>
              <a:gd name="connsiteY39" fmla="*/ 162427 h 680661"/>
              <a:gd name="connsiteX40" fmla="*/ 728668 w 894250"/>
              <a:gd name="connsiteY40" fmla="*/ 159559 h 680661"/>
              <a:gd name="connsiteX41" fmla="*/ 723792 w 894250"/>
              <a:gd name="connsiteY41" fmla="*/ 158698 h 680661"/>
              <a:gd name="connsiteX42" fmla="*/ 717769 w 894250"/>
              <a:gd name="connsiteY42" fmla="*/ 161853 h 680661"/>
              <a:gd name="connsiteX43" fmla="*/ 718773 w 894250"/>
              <a:gd name="connsiteY43" fmla="*/ 167877 h 680661"/>
              <a:gd name="connsiteX44" fmla="*/ 721067 w 894250"/>
              <a:gd name="connsiteY44" fmla="*/ 170601 h 680661"/>
              <a:gd name="connsiteX45" fmla="*/ 718629 w 894250"/>
              <a:gd name="connsiteY45" fmla="*/ 178632 h 680661"/>
              <a:gd name="connsiteX46" fmla="*/ 723648 w 894250"/>
              <a:gd name="connsiteY46" fmla="*/ 190248 h 680661"/>
              <a:gd name="connsiteX47" fmla="*/ 714614 w 894250"/>
              <a:gd name="connsiteY47" fmla="*/ 203729 h 680661"/>
              <a:gd name="connsiteX48" fmla="*/ 714614 w 894250"/>
              <a:gd name="connsiteY48" fmla="*/ 205307 h 680661"/>
              <a:gd name="connsiteX49" fmla="*/ 720493 w 894250"/>
              <a:gd name="connsiteY49" fmla="*/ 209465 h 680661"/>
              <a:gd name="connsiteX50" fmla="*/ 729098 w 894250"/>
              <a:gd name="connsiteY50" fmla="*/ 222946 h 680661"/>
              <a:gd name="connsiteX51" fmla="*/ 733114 w 894250"/>
              <a:gd name="connsiteY51" fmla="*/ 233702 h 680661"/>
              <a:gd name="connsiteX52" fmla="*/ 726086 w 894250"/>
              <a:gd name="connsiteY52" fmla="*/ 237430 h 680661"/>
              <a:gd name="connsiteX53" fmla="*/ 710024 w 894250"/>
              <a:gd name="connsiteY53" fmla="*/ 248760 h 680661"/>
              <a:gd name="connsiteX54" fmla="*/ 705722 w 894250"/>
              <a:gd name="connsiteY54" fmla="*/ 250768 h 680661"/>
              <a:gd name="connsiteX55" fmla="*/ 707730 w 894250"/>
              <a:gd name="connsiteY55" fmla="*/ 255357 h 680661"/>
              <a:gd name="connsiteX56" fmla="*/ 709307 w 894250"/>
              <a:gd name="connsiteY56" fmla="*/ 259229 h 680661"/>
              <a:gd name="connsiteX57" fmla="*/ 713897 w 894250"/>
              <a:gd name="connsiteY57" fmla="*/ 276581 h 680661"/>
              <a:gd name="connsiteX58" fmla="*/ 711315 w 894250"/>
              <a:gd name="connsiteY58" fmla="*/ 280884 h 680661"/>
              <a:gd name="connsiteX59" fmla="*/ 711315 w 894250"/>
              <a:gd name="connsiteY59" fmla="*/ 285616 h 680661"/>
              <a:gd name="connsiteX60" fmla="*/ 707443 w 894250"/>
              <a:gd name="connsiteY60" fmla="*/ 284469 h 680661"/>
              <a:gd name="connsiteX61" fmla="*/ 704001 w 894250"/>
              <a:gd name="connsiteY61" fmla="*/ 287767 h 680661"/>
              <a:gd name="connsiteX62" fmla="*/ 697978 w 894250"/>
              <a:gd name="connsiteY62" fmla="*/ 284612 h 680661"/>
              <a:gd name="connsiteX63" fmla="*/ 692672 w 894250"/>
              <a:gd name="connsiteY63" fmla="*/ 279020 h 680661"/>
              <a:gd name="connsiteX64" fmla="*/ 689947 w 894250"/>
              <a:gd name="connsiteY64" fmla="*/ 276725 h 680661"/>
              <a:gd name="connsiteX65" fmla="*/ 684067 w 894250"/>
              <a:gd name="connsiteY65" fmla="*/ 268550 h 680661"/>
              <a:gd name="connsiteX66" fmla="*/ 684067 w 894250"/>
              <a:gd name="connsiteY66" fmla="*/ 258225 h 680661"/>
              <a:gd name="connsiteX67" fmla="*/ 684067 w 894250"/>
              <a:gd name="connsiteY67" fmla="*/ 250624 h 680661"/>
              <a:gd name="connsiteX68" fmla="*/ 684067 w 894250"/>
              <a:gd name="connsiteY68" fmla="*/ 247469 h 680661"/>
              <a:gd name="connsiteX69" fmla="*/ 677184 w 894250"/>
              <a:gd name="connsiteY69" fmla="*/ 244744 h 680661"/>
              <a:gd name="connsiteX70" fmla="*/ 667145 w 894250"/>
              <a:gd name="connsiteY70" fmla="*/ 244744 h 680661"/>
              <a:gd name="connsiteX71" fmla="*/ 660978 w 894250"/>
              <a:gd name="connsiteY71" fmla="*/ 243454 h 680661"/>
              <a:gd name="connsiteX72" fmla="*/ 645777 w 894250"/>
              <a:gd name="connsiteY72" fmla="*/ 237144 h 680661"/>
              <a:gd name="connsiteX73" fmla="*/ 641044 w 894250"/>
              <a:gd name="connsiteY73" fmla="*/ 234132 h 680661"/>
              <a:gd name="connsiteX74" fmla="*/ 626703 w 894250"/>
              <a:gd name="connsiteY74" fmla="*/ 225814 h 680661"/>
              <a:gd name="connsiteX75" fmla="*/ 620680 w 894250"/>
              <a:gd name="connsiteY75" fmla="*/ 223806 h 680661"/>
              <a:gd name="connsiteX76" fmla="*/ 609494 w 894250"/>
              <a:gd name="connsiteY76" fmla="*/ 223806 h 680661"/>
              <a:gd name="connsiteX77" fmla="*/ 602467 w 894250"/>
              <a:gd name="connsiteY77" fmla="*/ 223806 h 680661"/>
              <a:gd name="connsiteX78" fmla="*/ 596013 w 894250"/>
              <a:gd name="connsiteY78" fmla="*/ 206167 h 680661"/>
              <a:gd name="connsiteX79" fmla="*/ 586405 w 894250"/>
              <a:gd name="connsiteY79" fmla="*/ 206167 h 680661"/>
              <a:gd name="connsiteX80" fmla="*/ 583967 w 894250"/>
              <a:gd name="connsiteY80" fmla="*/ 202008 h 680661"/>
              <a:gd name="connsiteX81" fmla="*/ 587695 w 894250"/>
              <a:gd name="connsiteY81" fmla="*/ 180783 h 680661"/>
              <a:gd name="connsiteX82" fmla="*/ 589990 w 894250"/>
              <a:gd name="connsiteY82" fmla="*/ 176338 h 680661"/>
              <a:gd name="connsiteX83" fmla="*/ 596013 w 894250"/>
              <a:gd name="connsiteY83" fmla="*/ 166873 h 680661"/>
              <a:gd name="connsiteX84" fmla="*/ 600459 w 894250"/>
              <a:gd name="connsiteY84" fmla="*/ 162283 h 680661"/>
              <a:gd name="connsiteX85" fmla="*/ 604331 w 894250"/>
              <a:gd name="connsiteY85" fmla="*/ 157264 h 680661"/>
              <a:gd name="connsiteX86" fmla="*/ 606769 w 894250"/>
              <a:gd name="connsiteY86" fmla="*/ 156404 h 680661"/>
              <a:gd name="connsiteX87" fmla="*/ 613796 w 894250"/>
              <a:gd name="connsiteY87" fmla="*/ 155400 h 680661"/>
              <a:gd name="connsiteX88" fmla="*/ 615804 w 894250"/>
              <a:gd name="connsiteY88" fmla="*/ 152962 h 680661"/>
              <a:gd name="connsiteX89" fmla="*/ 614513 w 894250"/>
              <a:gd name="connsiteY89" fmla="*/ 149950 h 680661"/>
              <a:gd name="connsiteX90" fmla="*/ 610785 w 894250"/>
              <a:gd name="connsiteY90" fmla="*/ 147942 h 680661"/>
              <a:gd name="connsiteX91" fmla="*/ 609637 w 894250"/>
              <a:gd name="connsiteY91" fmla="*/ 145791 h 680661"/>
              <a:gd name="connsiteX92" fmla="*/ 620536 w 894250"/>
              <a:gd name="connsiteY92" fmla="*/ 145791 h 680661"/>
              <a:gd name="connsiteX93" fmla="*/ 623691 w 894250"/>
              <a:gd name="connsiteY93" fmla="*/ 140772 h 680661"/>
              <a:gd name="connsiteX94" fmla="*/ 628281 w 894250"/>
              <a:gd name="connsiteY94" fmla="*/ 141632 h 680661"/>
              <a:gd name="connsiteX95" fmla="*/ 639323 w 894250"/>
              <a:gd name="connsiteY95" fmla="*/ 136756 h 680661"/>
              <a:gd name="connsiteX96" fmla="*/ 643912 w 894250"/>
              <a:gd name="connsiteY96" fmla="*/ 131307 h 680661"/>
              <a:gd name="connsiteX97" fmla="*/ 646064 w 894250"/>
              <a:gd name="connsiteY97" fmla="*/ 128008 h 680661"/>
              <a:gd name="connsiteX98" fmla="*/ 644199 w 894250"/>
              <a:gd name="connsiteY98" fmla="*/ 124997 h 680661"/>
              <a:gd name="connsiteX99" fmla="*/ 653234 w 894250"/>
              <a:gd name="connsiteY99" fmla="*/ 114384 h 680661"/>
              <a:gd name="connsiteX100" fmla="*/ 650222 w 894250"/>
              <a:gd name="connsiteY100" fmla="*/ 112377 h 680661"/>
              <a:gd name="connsiteX101" fmla="*/ 649362 w 894250"/>
              <a:gd name="connsiteY101" fmla="*/ 110082 h 680661"/>
              <a:gd name="connsiteX102" fmla="*/ 650939 w 894250"/>
              <a:gd name="connsiteY102" fmla="*/ 109078 h 680661"/>
              <a:gd name="connsiteX103" fmla="*/ 659114 w 894250"/>
              <a:gd name="connsiteY103" fmla="*/ 109078 h 680661"/>
              <a:gd name="connsiteX104" fmla="*/ 670587 w 894250"/>
              <a:gd name="connsiteY104" fmla="*/ 111803 h 680661"/>
              <a:gd name="connsiteX105" fmla="*/ 667718 w 894250"/>
              <a:gd name="connsiteY105" fmla="*/ 105780 h 680661"/>
              <a:gd name="connsiteX106" fmla="*/ 674602 w 894250"/>
              <a:gd name="connsiteY106" fmla="*/ 110656 h 680661"/>
              <a:gd name="connsiteX107" fmla="*/ 686075 w 894250"/>
              <a:gd name="connsiteY107" fmla="*/ 103772 h 680661"/>
              <a:gd name="connsiteX108" fmla="*/ 690521 w 894250"/>
              <a:gd name="connsiteY108" fmla="*/ 96171 h 680661"/>
              <a:gd name="connsiteX109" fmla="*/ 681773 w 894250"/>
              <a:gd name="connsiteY109" fmla="*/ 83264 h 680661"/>
              <a:gd name="connsiteX110" fmla="*/ 689804 w 894250"/>
              <a:gd name="connsiteY110" fmla="*/ 80683 h 680661"/>
              <a:gd name="connsiteX111" fmla="*/ 690664 w 894250"/>
              <a:gd name="connsiteY111" fmla="*/ 78962 h 680661"/>
              <a:gd name="connsiteX112" fmla="*/ 687366 w 894250"/>
              <a:gd name="connsiteY112" fmla="*/ 76381 h 680661"/>
              <a:gd name="connsiteX113" fmla="*/ 688656 w 894250"/>
              <a:gd name="connsiteY113" fmla="*/ 75090 h 680661"/>
              <a:gd name="connsiteX114" fmla="*/ 689804 w 894250"/>
              <a:gd name="connsiteY114" fmla="*/ 73512 h 680661"/>
              <a:gd name="connsiteX115" fmla="*/ 679622 w 894250"/>
              <a:gd name="connsiteY115" fmla="*/ 66342 h 680661"/>
              <a:gd name="connsiteX116" fmla="*/ 668866 w 894250"/>
              <a:gd name="connsiteY116" fmla="*/ 64478 h 680661"/>
              <a:gd name="connsiteX117" fmla="*/ 659257 w 894250"/>
              <a:gd name="connsiteY117" fmla="*/ 65481 h 680661"/>
              <a:gd name="connsiteX118" fmla="*/ 662699 w 894250"/>
              <a:gd name="connsiteY118" fmla="*/ 74803 h 680661"/>
              <a:gd name="connsiteX119" fmla="*/ 656532 w 894250"/>
              <a:gd name="connsiteY119" fmla="*/ 80253 h 680661"/>
              <a:gd name="connsiteX120" fmla="*/ 655098 w 894250"/>
              <a:gd name="connsiteY120" fmla="*/ 85989 h 680661"/>
              <a:gd name="connsiteX121" fmla="*/ 652374 w 894250"/>
              <a:gd name="connsiteY121" fmla="*/ 90005 h 680661"/>
              <a:gd name="connsiteX122" fmla="*/ 651083 w 894250"/>
              <a:gd name="connsiteY122" fmla="*/ 90005 h 680661"/>
              <a:gd name="connsiteX123" fmla="*/ 648358 w 894250"/>
              <a:gd name="connsiteY123" fmla="*/ 85846 h 680661"/>
              <a:gd name="connsiteX124" fmla="*/ 648358 w 894250"/>
              <a:gd name="connsiteY124" fmla="*/ 91295 h 680661"/>
              <a:gd name="connsiteX125" fmla="*/ 649792 w 894250"/>
              <a:gd name="connsiteY125" fmla="*/ 96602 h 680661"/>
              <a:gd name="connsiteX126" fmla="*/ 644486 w 894250"/>
              <a:gd name="connsiteY126" fmla="*/ 99900 h 680661"/>
              <a:gd name="connsiteX127" fmla="*/ 638463 w 894250"/>
              <a:gd name="connsiteY127" fmla="*/ 94737 h 680661"/>
              <a:gd name="connsiteX128" fmla="*/ 635308 w 894250"/>
              <a:gd name="connsiteY128" fmla="*/ 90148 h 680661"/>
              <a:gd name="connsiteX129" fmla="*/ 637602 w 894250"/>
              <a:gd name="connsiteY129" fmla="*/ 84555 h 680661"/>
              <a:gd name="connsiteX130" fmla="*/ 638463 w 894250"/>
              <a:gd name="connsiteY130" fmla="*/ 82834 h 680661"/>
              <a:gd name="connsiteX131" fmla="*/ 635738 w 894250"/>
              <a:gd name="connsiteY131" fmla="*/ 76524 h 680661"/>
              <a:gd name="connsiteX132" fmla="*/ 628998 w 894250"/>
              <a:gd name="connsiteY132" fmla="*/ 71935 h 680661"/>
              <a:gd name="connsiteX133" fmla="*/ 624695 w 894250"/>
              <a:gd name="connsiteY133" fmla="*/ 77098 h 680661"/>
              <a:gd name="connsiteX134" fmla="*/ 621110 w 894250"/>
              <a:gd name="connsiteY134" fmla="*/ 84555 h 680661"/>
              <a:gd name="connsiteX135" fmla="*/ 617809 w 894250"/>
              <a:gd name="connsiteY135" fmla="*/ 81259 h 680661"/>
              <a:gd name="connsiteX136" fmla="*/ 617812 w 894250"/>
              <a:gd name="connsiteY136" fmla="*/ 81113 h 680661"/>
              <a:gd name="connsiteX137" fmla="*/ 614370 w 894250"/>
              <a:gd name="connsiteY137" fmla="*/ 71648 h 680661"/>
              <a:gd name="connsiteX138" fmla="*/ 616234 w 894250"/>
              <a:gd name="connsiteY138" fmla="*/ 68493 h 680661"/>
              <a:gd name="connsiteX139" fmla="*/ 610067 w 894250"/>
              <a:gd name="connsiteY139" fmla="*/ 67059 h 680661"/>
              <a:gd name="connsiteX140" fmla="*/ 602180 w 894250"/>
              <a:gd name="connsiteY140" fmla="*/ 65051 h 680661"/>
              <a:gd name="connsiteX141" fmla="*/ 602180 w 894250"/>
              <a:gd name="connsiteY141" fmla="*/ 63474 h 680661"/>
              <a:gd name="connsiteX142" fmla="*/ 605335 w 894250"/>
              <a:gd name="connsiteY142" fmla="*/ 61179 h 680661"/>
              <a:gd name="connsiteX143" fmla="*/ 603757 w 894250"/>
              <a:gd name="connsiteY143" fmla="*/ 57881 h 680661"/>
              <a:gd name="connsiteX144" fmla="*/ 608490 w 894250"/>
              <a:gd name="connsiteY144" fmla="*/ 57881 h 680661"/>
              <a:gd name="connsiteX145" fmla="*/ 598738 w 894250"/>
              <a:gd name="connsiteY145" fmla="*/ 48416 h 680661"/>
              <a:gd name="connsiteX146" fmla="*/ 598738 w 894250"/>
              <a:gd name="connsiteY146" fmla="*/ 44544 h 680661"/>
              <a:gd name="connsiteX147" fmla="*/ 597447 w 894250"/>
              <a:gd name="connsiteY147" fmla="*/ 41389 h 680661"/>
              <a:gd name="connsiteX148" fmla="*/ 588126 w 894250"/>
              <a:gd name="connsiteY148" fmla="*/ 35365 h 680661"/>
              <a:gd name="connsiteX149" fmla="*/ 586148 w 894250"/>
              <a:gd name="connsiteY149" fmla="*/ 33327 h 680661"/>
              <a:gd name="connsiteX150" fmla="*/ 587122 w 894250"/>
              <a:gd name="connsiteY150" fmla="*/ 31637 h 680661"/>
              <a:gd name="connsiteX151" fmla="*/ 593719 w 894250"/>
              <a:gd name="connsiteY151" fmla="*/ 24610 h 680661"/>
              <a:gd name="connsiteX152" fmla="*/ 590851 w 894250"/>
              <a:gd name="connsiteY152" fmla="*/ 20020 h 680661"/>
              <a:gd name="connsiteX153" fmla="*/ 599455 w 894250"/>
              <a:gd name="connsiteY153" fmla="*/ 20020 h 680661"/>
              <a:gd name="connsiteX154" fmla="*/ 608633 w 894250"/>
              <a:gd name="connsiteY154" fmla="*/ 16579 h 680661"/>
              <a:gd name="connsiteX155" fmla="*/ 617668 w 894250"/>
              <a:gd name="connsiteY155" fmla="*/ 5536 h 680661"/>
              <a:gd name="connsiteX156" fmla="*/ 617668 w 894250"/>
              <a:gd name="connsiteY156" fmla="*/ 3241 h 680661"/>
              <a:gd name="connsiteX157" fmla="*/ 607916 w 894250"/>
              <a:gd name="connsiteY157" fmla="*/ 1664 h 680661"/>
              <a:gd name="connsiteX158" fmla="*/ 602323 w 894250"/>
              <a:gd name="connsiteY158" fmla="*/ 1664 h 680661"/>
              <a:gd name="connsiteX159" fmla="*/ 582676 w 894250"/>
              <a:gd name="connsiteY159" fmla="*/ 1664 h 680661"/>
              <a:gd name="connsiteX160" fmla="*/ 580095 w 894250"/>
              <a:gd name="connsiteY160" fmla="*/ 3241 h 680661"/>
              <a:gd name="connsiteX161" fmla="*/ 582246 w 894250"/>
              <a:gd name="connsiteY161" fmla="*/ 6683 h 680661"/>
              <a:gd name="connsiteX162" fmla="*/ 577370 w 894250"/>
              <a:gd name="connsiteY162" fmla="*/ 6683 h 680661"/>
              <a:gd name="connsiteX163" fmla="*/ 577370 w 894250"/>
              <a:gd name="connsiteY163" fmla="*/ 18443 h 680661"/>
              <a:gd name="connsiteX164" fmla="*/ 578661 w 894250"/>
              <a:gd name="connsiteY164" fmla="*/ 21741 h 680661"/>
              <a:gd name="connsiteX165" fmla="*/ 577513 w 894250"/>
              <a:gd name="connsiteY165" fmla="*/ 38234 h 680661"/>
              <a:gd name="connsiteX166" fmla="*/ 577513 w 894250"/>
              <a:gd name="connsiteY166" fmla="*/ 42249 h 680661"/>
              <a:gd name="connsiteX167" fmla="*/ 570199 w 894250"/>
              <a:gd name="connsiteY167" fmla="*/ 46838 h 680661"/>
              <a:gd name="connsiteX168" fmla="*/ 570199 w 894250"/>
              <a:gd name="connsiteY168" fmla="*/ 49420 h 680661"/>
              <a:gd name="connsiteX169" fmla="*/ 573068 w 894250"/>
              <a:gd name="connsiteY169" fmla="*/ 53005 h 680661"/>
              <a:gd name="connsiteX170" fmla="*/ 570199 w 894250"/>
              <a:gd name="connsiteY170" fmla="*/ 58024 h 680661"/>
              <a:gd name="connsiteX171" fmla="*/ 577227 w 894250"/>
              <a:gd name="connsiteY171" fmla="*/ 64908 h 680661"/>
              <a:gd name="connsiteX172" fmla="*/ 584684 w 894250"/>
              <a:gd name="connsiteY172" fmla="*/ 66772 h 680661"/>
              <a:gd name="connsiteX173" fmla="*/ 592571 w 894250"/>
              <a:gd name="connsiteY173" fmla="*/ 68923 h 680661"/>
              <a:gd name="connsiteX174" fmla="*/ 593607 w 894250"/>
              <a:gd name="connsiteY174" fmla="*/ 70900 h 680661"/>
              <a:gd name="connsiteX175" fmla="*/ 592571 w 894250"/>
              <a:gd name="connsiteY175" fmla="*/ 71935 h 680661"/>
              <a:gd name="connsiteX176" fmla="*/ 589273 w 894250"/>
              <a:gd name="connsiteY176" fmla="*/ 71935 h 680661"/>
              <a:gd name="connsiteX177" fmla="*/ 586405 w 894250"/>
              <a:gd name="connsiteY177" fmla="*/ 77528 h 680661"/>
              <a:gd name="connsiteX178" fmla="*/ 592428 w 894250"/>
              <a:gd name="connsiteY178" fmla="*/ 76237 h 680661"/>
              <a:gd name="connsiteX179" fmla="*/ 593289 w 894250"/>
              <a:gd name="connsiteY179" fmla="*/ 81113 h 680661"/>
              <a:gd name="connsiteX180" fmla="*/ 578947 w 894250"/>
              <a:gd name="connsiteY180" fmla="*/ 89001 h 680661"/>
              <a:gd name="connsiteX181" fmla="*/ 577944 w 894250"/>
              <a:gd name="connsiteY181" fmla="*/ 93877 h 680661"/>
              <a:gd name="connsiteX182" fmla="*/ 578661 w 894250"/>
              <a:gd name="connsiteY182" fmla="*/ 100187 h 680661"/>
              <a:gd name="connsiteX183" fmla="*/ 573785 w 894250"/>
              <a:gd name="connsiteY183" fmla="*/ 99040 h 680661"/>
              <a:gd name="connsiteX184" fmla="*/ 570605 w 894250"/>
              <a:gd name="connsiteY184" fmla="*/ 94581 h 680661"/>
              <a:gd name="connsiteX185" fmla="*/ 570630 w 894250"/>
              <a:gd name="connsiteY185" fmla="*/ 94450 h 680661"/>
              <a:gd name="connsiteX186" fmla="*/ 572637 w 894250"/>
              <a:gd name="connsiteY186" fmla="*/ 87423 h 680661"/>
              <a:gd name="connsiteX187" fmla="*/ 560448 w 894250"/>
              <a:gd name="connsiteY187" fmla="*/ 81113 h 680661"/>
              <a:gd name="connsiteX188" fmla="*/ 570773 w 894250"/>
              <a:gd name="connsiteY188" fmla="*/ 82117 h 680661"/>
              <a:gd name="connsiteX189" fmla="*/ 576653 w 894250"/>
              <a:gd name="connsiteY189" fmla="*/ 77958 h 680661"/>
              <a:gd name="connsiteX190" fmla="*/ 568335 w 894250"/>
              <a:gd name="connsiteY190" fmla="*/ 69354 h 680661"/>
              <a:gd name="connsiteX191" fmla="*/ 557723 w 894250"/>
              <a:gd name="connsiteY191" fmla="*/ 63187 h 680661"/>
              <a:gd name="connsiteX192" fmla="*/ 554568 w 894250"/>
              <a:gd name="connsiteY192" fmla="*/ 67202 h 680661"/>
              <a:gd name="connsiteX193" fmla="*/ 547110 w 894250"/>
              <a:gd name="connsiteY193" fmla="*/ 73943 h 680661"/>
              <a:gd name="connsiteX194" fmla="*/ 547110 w 894250"/>
              <a:gd name="connsiteY194" fmla="*/ 75090 h 680661"/>
              <a:gd name="connsiteX195" fmla="*/ 547110 w 894250"/>
              <a:gd name="connsiteY195" fmla="*/ 75090 h 680661"/>
              <a:gd name="connsiteX196" fmla="*/ 548258 w 894250"/>
              <a:gd name="connsiteY196" fmla="*/ 75090 h 680661"/>
              <a:gd name="connsiteX197" fmla="*/ 560878 w 894250"/>
              <a:gd name="connsiteY197" fmla="*/ 80109 h 680661"/>
              <a:gd name="connsiteX198" fmla="*/ 560878 w 894250"/>
              <a:gd name="connsiteY198" fmla="*/ 80109 h 680661"/>
              <a:gd name="connsiteX199" fmla="*/ 560878 w 894250"/>
              <a:gd name="connsiteY199" fmla="*/ 80109 h 680661"/>
              <a:gd name="connsiteX200" fmla="*/ 560878 w 894250"/>
              <a:gd name="connsiteY200" fmla="*/ 80109 h 680661"/>
              <a:gd name="connsiteX201" fmla="*/ 554138 w 894250"/>
              <a:gd name="connsiteY201" fmla="*/ 83838 h 680661"/>
              <a:gd name="connsiteX202" fmla="*/ 553277 w 894250"/>
              <a:gd name="connsiteY202" fmla="*/ 90865 h 680661"/>
              <a:gd name="connsiteX203" fmla="*/ 546967 w 894250"/>
              <a:gd name="connsiteY203" fmla="*/ 90865 h 680661"/>
              <a:gd name="connsiteX204" fmla="*/ 534921 w 894250"/>
              <a:gd name="connsiteY204" fmla="*/ 90865 h 680661"/>
              <a:gd name="connsiteX205" fmla="*/ 516994 w 894250"/>
              <a:gd name="connsiteY205" fmla="*/ 88571 h 680661"/>
              <a:gd name="connsiteX206" fmla="*/ 510828 w 894250"/>
              <a:gd name="connsiteY206" fmla="*/ 87136 h 680661"/>
              <a:gd name="connsiteX207" fmla="*/ 500502 w 894250"/>
              <a:gd name="connsiteY207" fmla="*/ 82978 h 680661"/>
              <a:gd name="connsiteX208" fmla="*/ 497634 w 894250"/>
              <a:gd name="connsiteY208" fmla="*/ 79105 h 680661"/>
              <a:gd name="connsiteX209" fmla="*/ 490176 w 894250"/>
              <a:gd name="connsiteY209" fmla="*/ 75664 h 680661"/>
              <a:gd name="connsiteX210" fmla="*/ 477126 w 894250"/>
              <a:gd name="connsiteY210" fmla="*/ 79105 h 680661"/>
              <a:gd name="connsiteX211" fmla="*/ 473541 w 894250"/>
              <a:gd name="connsiteY211" fmla="*/ 82978 h 680661"/>
              <a:gd name="connsiteX212" fmla="*/ 479421 w 894250"/>
              <a:gd name="connsiteY212" fmla="*/ 82978 h 680661"/>
              <a:gd name="connsiteX213" fmla="*/ 480711 w 894250"/>
              <a:gd name="connsiteY213" fmla="*/ 82978 h 680661"/>
              <a:gd name="connsiteX214" fmla="*/ 492041 w 894250"/>
              <a:gd name="connsiteY214" fmla="*/ 79966 h 680661"/>
              <a:gd name="connsiteX215" fmla="*/ 495626 w 894250"/>
              <a:gd name="connsiteY215" fmla="*/ 80683 h 680661"/>
              <a:gd name="connsiteX216" fmla="*/ 491180 w 894250"/>
              <a:gd name="connsiteY216" fmla="*/ 83838 h 680661"/>
              <a:gd name="connsiteX217" fmla="*/ 482863 w 894250"/>
              <a:gd name="connsiteY217" fmla="*/ 87423 h 680661"/>
              <a:gd name="connsiteX218" fmla="*/ 478704 w 894250"/>
              <a:gd name="connsiteY218" fmla="*/ 91152 h 680661"/>
              <a:gd name="connsiteX219" fmla="*/ 481142 w 894250"/>
              <a:gd name="connsiteY219" fmla="*/ 96458 h 680661"/>
              <a:gd name="connsiteX220" fmla="*/ 483580 w 894250"/>
              <a:gd name="connsiteY220" fmla="*/ 102195 h 680661"/>
              <a:gd name="connsiteX221" fmla="*/ 478847 w 894250"/>
              <a:gd name="connsiteY221" fmla="*/ 104776 h 680661"/>
              <a:gd name="connsiteX222" fmla="*/ 477556 w 894250"/>
              <a:gd name="connsiteY222" fmla="*/ 98466 h 680661"/>
              <a:gd name="connsiteX223" fmla="*/ 469239 w 894250"/>
              <a:gd name="connsiteY223" fmla="*/ 92873 h 680661"/>
              <a:gd name="connsiteX224" fmla="*/ 460347 w 894250"/>
              <a:gd name="connsiteY224" fmla="*/ 89001 h 680661"/>
              <a:gd name="connsiteX225" fmla="*/ 419619 w 894250"/>
              <a:gd name="connsiteY225" fmla="*/ 90005 h 680661"/>
              <a:gd name="connsiteX226" fmla="*/ 423674 w 894250"/>
              <a:gd name="connsiteY226" fmla="*/ 84179 h 680661"/>
              <a:gd name="connsiteX227" fmla="*/ 424064 w 894250"/>
              <a:gd name="connsiteY227" fmla="*/ 84125 h 680661"/>
              <a:gd name="connsiteX228" fmla="*/ 428510 w 894250"/>
              <a:gd name="connsiteY228" fmla="*/ 82978 h 680661"/>
              <a:gd name="connsiteX229" fmla="*/ 428510 w 894250"/>
              <a:gd name="connsiteY229" fmla="*/ 82978 h 680661"/>
              <a:gd name="connsiteX230" fmla="*/ 413739 w 894250"/>
              <a:gd name="connsiteY230" fmla="*/ 77098 h 680661"/>
              <a:gd name="connsiteX231" fmla="*/ 395239 w 894250"/>
              <a:gd name="connsiteY231" fmla="*/ 74086 h 680661"/>
              <a:gd name="connsiteX232" fmla="*/ 385630 w 894250"/>
              <a:gd name="connsiteY232" fmla="*/ 71361 h 680661"/>
              <a:gd name="connsiteX233" fmla="*/ 376882 w 894250"/>
              <a:gd name="connsiteY233" fmla="*/ 68206 h 680661"/>
              <a:gd name="connsiteX234" fmla="*/ 358669 w 894250"/>
              <a:gd name="connsiteY234" fmla="*/ 64621 h 680661"/>
              <a:gd name="connsiteX235" fmla="*/ 346910 w 894250"/>
              <a:gd name="connsiteY235" fmla="*/ 69784 h 680661"/>
              <a:gd name="connsiteX236" fmla="*/ 345045 w 894250"/>
              <a:gd name="connsiteY236" fmla="*/ 61036 h 680661"/>
              <a:gd name="connsiteX237" fmla="*/ 340026 w 894250"/>
              <a:gd name="connsiteY237" fmla="*/ 68637 h 680661"/>
              <a:gd name="connsiteX238" fmla="*/ 338162 w 894250"/>
              <a:gd name="connsiteY238" fmla="*/ 70214 h 680661"/>
              <a:gd name="connsiteX239" fmla="*/ 332712 w 894250"/>
              <a:gd name="connsiteY239" fmla="*/ 68923 h 680661"/>
              <a:gd name="connsiteX240" fmla="*/ 326689 w 894250"/>
              <a:gd name="connsiteY240" fmla="*/ 62040 h 680661"/>
              <a:gd name="connsiteX241" fmla="*/ 319231 w 894250"/>
              <a:gd name="connsiteY241" fmla="*/ 54582 h 680661"/>
              <a:gd name="connsiteX242" fmla="*/ 317941 w 894250"/>
              <a:gd name="connsiteY242" fmla="*/ 54582 h 680661"/>
              <a:gd name="connsiteX243" fmla="*/ 319231 w 894250"/>
              <a:gd name="connsiteY243" fmla="*/ 57451 h 680661"/>
              <a:gd name="connsiteX244" fmla="*/ 314786 w 894250"/>
              <a:gd name="connsiteY244" fmla="*/ 62040 h 680661"/>
              <a:gd name="connsiteX245" fmla="*/ 307759 w 894250"/>
              <a:gd name="connsiteY245" fmla="*/ 64334 h 680661"/>
              <a:gd name="connsiteX246" fmla="*/ 298437 w 894250"/>
              <a:gd name="connsiteY246" fmla="*/ 67202 h 680661"/>
              <a:gd name="connsiteX247" fmla="*/ 293418 w 894250"/>
              <a:gd name="connsiteY247" fmla="*/ 69354 h 680661"/>
              <a:gd name="connsiteX248" fmla="*/ 285960 w 894250"/>
              <a:gd name="connsiteY248" fmla="*/ 71505 h 680661"/>
              <a:gd name="connsiteX249" fmla="*/ 284096 w 894250"/>
              <a:gd name="connsiteY249" fmla="*/ 71505 h 680661"/>
              <a:gd name="connsiteX250" fmla="*/ 289832 w 894250"/>
              <a:gd name="connsiteY250" fmla="*/ 66916 h 680661"/>
              <a:gd name="connsiteX251" fmla="*/ 297863 w 894250"/>
              <a:gd name="connsiteY251" fmla="*/ 64478 h 680661"/>
              <a:gd name="connsiteX252" fmla="*/ 304890 w 894250"/>
              <a:gd name="connsiteY252" fmla="*/ 60319 h 680661"/>
              <a:gd name="connsiteX253" fmla="*/ 300588 w 894250"/>
              <a:gd name="connsiteY253" fmla="*/ 60319 h 680661"/>
              <a:gd name="connsiteX254" fmla="*/ 293274 w 894250"/>
              <a:gd name="connsiteY254" fmla="*/ 62183 h 680661"/>
              <a:gd name="connsiteX255" fmla="*/ 290693 w 894250"/>
              <a:gd name="connsiteY255" fmla="*/ 63044 h 680661"/>
              <a:gd name="connsiteX256" fmla="*/ 279507 w 894250"/>
              <a:gd name="connsiteY256" fmla="*/ 67633 h 680661"/>
              <a:gd name="connsiteX257" fmla="*/ 271906 w 894250"/>
              <a:gd name="connsiteY257" fmla="*/ 70357 h 680661"/>
              <a:gd name="connsiteX258" fmla="*/ 267890 w 894250"/>
              <a:gd name="connsiteY258" fmla="*/ 67776 h 680661"/>
              <a:gd name="connsiteX259" fmla="*/ 255557 w 894250"/>
              <a:gd name="connsiteY259" fmla="*/ 73369 h 680661"/>
              <a:gd name="connsiteX260" fmla="*/ 259429 w 894250"/>
              <a:gd name="connsiteY260" fmla="*/ 79249 h 680661"/>
              <a:gd name="connsiteX261" fmla="*/ 251829 w 894250"/>
              <a:gd name="connsiteY261" fmla="*/ 77098 h 680661"/>
              <a:gd name="connsiteX262" fmla="*/ 231751 w 894250"/>
              <a:gd name="connsiteY262" fmla="*/ 70071 h 680661"/>
              <a:gd name="connsiteX263" fmla="*/ 220995 w 894250"/>
              <a:gd name="connsiteY263" fmla="*/ 66772 h 680661"/>
              <a:gd name="connsiteX264" fmla="*/ 201348 w 894250"/>
              <a:gd name="connsiteY264" fmla="*/ 61179 h 680661"/>
              <a:gd name="connsiteX265" fmla="*/ 193747 w 894250"/>
              <a:gd name="connsiteY265" fmla="*/ 59602 h 680661"/>
              <a:gd name="connsiteX266" fmla="*/ 188011 w 894250"/>
              <a:gd name="connsiteY266" fmla="*/ 60606 h 680661"/>
              <a:gd name="connsiteX267" fmla="*/ 176825 w 894250"/>
              <a:gd name="connsiteY267" fmla="*/ 59888 h 680661"/>
              <a:gd name="connsiteX268" fmla="*/ 169081 w 894250"/>
              <a:gd name="connsiteY268" fmla="*/ 58598 h 680661"/>
              <a:gd name="connsiteX269" fmla="*/ 159329 w 894250"/>
              <a:gd name="connsiteY269" fmla="*/ 57307 h 680661"/>
              <a:gd name="connsiteX270" fmla="*/ 149720 w 894250"/>
              <a:gd name="connsiteY270" fmla="*/ 54439 h 680661"/>
              <a:gd name="connsiteX271" fmla="*/ 141833 w 894250"/>
              <a:gd name="connsiteY271" fmla="*/ 54439 h 680661"/>
              <a:gd name="connsiteX272" fmla="*/ 131937 w 894250"/>
              <a:gd name="connsiteY272" fmla="*/ 55299 h 680661"/>
              <a:gd name="connsiteX273" fmla="*/ 123763 w 894250"/>
              <a:gd name="connsiteY273" fmla="*/ 51571 h 680661"/>
              <a:gd name="connsiteX274" fmla="*/ 118027 w 894250"/>
              <a:gd name="connsiteY274" fmla="*/ 48416 h 680661"/>
              <a:gd name="connsiteX275" fmla="*/ 111000 w 894250"/>
              <a:gd name="connsiteY275" fmla="*/ 48416 h 680661"/>
              <a:gd name="connsiteX276" fmla="*/ 104690 w 894250"/>
              <a:gd name="connsiteY276" fmla="*/ 46695 h 680661"/>
              <a:gd name="connsiteX277" fmla="*/ 102825 w 894250"/>
              <a:gd name="connsiteY277" fmla="*/ 45404 h 680661"/>
              <a:gd name="connsiteX278" fmla="*/ 94938 w 894250"/>
              <a:gd name="connsiteY278" fmla="*/ 47699 h 680661"/>
              <a:gd name="connsiteX279" fmla="*/ 96945 w 894250"/>
              <a:gd name="connsiteY279" fmla="*/ 43827 h 680661"/>
              <a:gd name="connsiteX280" fmla="*/ 89345 w 894250"/>
              <a:gd name="connsiteY280" fmla="*/ 41819 h 680661"/>
              <a:gd name="connsiteX281" fmla="*/ 85759 w 894250"/>
              <a:gd name="connsiteY281" fmla="*/ 44400 h 680661"/>
              <a:gd name="connsiteX282" fmla="*/ 74000 w 894250"/>
              <a:gd name="connsiteY282" fmla="*/ 48989 h 680661"/>
              <a:gd name="connsiteX283" fmla="*/ 70414 w 894250"/>
              <a:gd name="connsiteY283" fmla="*/ 48989 h 680661"/>
              <a:gd name="connsiteX284" fmla="*/ 60519 w 894250"/>
              <a:gd name="connsiteY284" fmla="*/ 52288 h 680661"/>
              <a:gd name="connsiteX285" fmla="*/ 45174 w 894250"/>
              <a:gd name="connsiteY285" fmla="*/ 58311 h 680661"/>
              <a:gd name="connsiteX286" fmla="*/ 38864 w 894250"/>
              <a:gd name="connsiteY286" fmla="*/ 65912 h 680661"/>
              <a:gd name="connsiteX287" fmla="*/ 24523 w 894250"/>
              <a:gd name="connsiteY287" fmla="*/ 75950 h 680661"/>
              <a:gd name="connsiteX288" fmla="*/ 15919 w 894250"/>
              <a:gd name="connsiteY288" fmla="*/ 75950 h 680661"/>
              <a:gd name="connsiteX289" fmla="*/ 13911 w 894250"/>
              <a:gd name="connsiteY289" fmla="*/ 76668 h 680661"/>
              <a:gd name="connsiteX290" fmla="*/ 12764 w 894250"/>
              <a:gd name="connsiteY290" fmla="*/ 82547 h 680661"/>
              <a:gd name="connsiteX291" fmla="*/ 19074 w 894250"/>
              <a:gd name="connsiteY291" fmla="*/ 86706 h 680661"/>
              <a:gd name="connsiteX292" fmla="*/ 33415 w 894250"/>
              <a:gd name="connsiteY292" fmla="*/ 98896 h 680661"/>
              <a:gd name="connsiteX293" fmla="*/ 47756 w 894250"/>
              <a:gd name="connsiteY293" fmla="*/ 100760 h 680661"/>
              <a:gd name="connsiteX294" fmla="*/ 51197 w 894250"/>
              <a:gd name="connsiteY294" fmla="*/ 106784 h 680661"/>
              <a:gd name="connsiteX295" fmla="*/ 51197 w 894250"/>
              <a:gd name="connsiteY295" fmla="*/ 106784 h 680661"/>
              <a:gd name="connsiteX296" fmla="*/ 54926 w 894250"/>
              <a:gd name="connsiteY296" fmla="*/ 105350 h 680661"/>
              <a:gd name="connsiteX297" fmla="*/ 59659 w 894250"/>
              <a:gd name="connsiteY297" fmla="*/ 108074 h 680661"/>
              <a:gd name="connsiteX298" fmla="*/ 54783 w 894250"/>
              <a:gd name="connsiteY298" fmla="*/ 109652 h 680661"/>
              <a:gd name="connsiteX299" fmla="*/ 54783 w 894250"/>
              <a:gd name="connsiteY299" fmla="*/ 109652 h 680661"/>
              <a:gd name="connsiteX300" fmla="*/ 50624 w 894250"/>
              <a:gd name="connsiteY300" fmla="*/ 111803 h 680661"/>
              <a:gd name="connsiteX301" fmla="*/ 42736 w 894250"/>
              <a:gd name="connsiteY301" fmla="*/ 113954 h 680661"/>
              <a:gd name="connsiteX302" fmla="*/ 38434 w 894250"/>
              <a:gd name="connsiteY302" fmla="*/ 113954 h 680661"/>
              <a:gd name="connsiteX303" fmla="*/ 30690 w 894250"/>
              <a:gd name="connsiteY303" fmla="*/ 107501 h 680661"/>
              <a:gd name="connsiteX304" fmla="*/ 28108 w 894250"/>
              <a:gd name="connsiteY304" fmla="*/ 107501 h 680661"/>
              <a:gd name="connsiteX305" fmla="*/ 16922 w 894250"/>
              <a:gd name="connsiteY305" fmla="*/ 111946 h 680661"/>
              <a:gd name="connsiteX306" fmla="*/ 13767 w 894250"/>
              <a:gd name="connsiteY306" fmla="*/ 113094 h 680661"/>
              <a:gd name="connsiteX307" fmla="*/ 9608 w 894250"/>
              <a:gd name="connsiteY307" fmla="*/ 114241 h 680661"/>
              <a:gd name="connsiteX308" fmla="*/ 2725 w 894250"/>
              <a:gd name="connsiteY308" fmla="*/ 117826 h 680661"/>
              <a:gd name="connsiteX309" fmla="*/ 0 w 894250"/>
              <a:gd name="connsiteY309" fmla="*/ 119691 h 680661"/>
              <a:gd name="connsiteX310" fmla="*/ 10326 w 894250"/>
              <a:gd name="connsiteY310" fmla="*/ 123993 h 680661"/>
              <a:gd name="connsiteX311" fmla="*/ 12907 w 894250"/>
              <a:gd name="connsiteY311" fmla="*/ 132311 h 680661"/>
              <a:gd name="connsiteX312" fmla="*/ 24667 w 894250"/>
              <a:gd name="connsiteY312" fmla="*/ 133888 h 680661"/>
              <a:gd name="connsiteX313" fmla="*/ 41302 w 894250"/>
              <a:gd name="connsiteY313" fmla="*/ 133888 h 680661"/>
              <a:gd name="connsiteX314" fmla="*/ 52488 w 894250"/>
              <a:gd name="connsiteY314" fmla="*/ 128725 h 680661"/>
              <a:gd name="connsiteX315" fmla="*/ 55500 w 894250"/>
              <a:gd name="connsiteY315" fmla="*/ 130016 h 680661"/>
              <a:gd name="connsiteX316" fmla="*/ 55500 w 894250"/>
              <a:gd name="connsiteY316" fmla="*/ 133028 h 680661"/>
              <a:gd name="connsiteX317" fmla="*/ 54639 w 894250"/>
              <a:gd name="connsiteY317" fmla="*/ 134749 h 680661"/>
              <a:gd name="connsiteX318" fmla="*/ 56360 w 894250"/>
              <a:gd name="connsiteY318" fmla="*/ 139768 h 680661"/>
              <a:gd name="connsiteX319" fmla="*/ 53620 w 894250"/>
              <a:gd name="connsiteY319" fmla="*/ 146316 h 680661"/>
              <a:gd name="connsiteX320" fmla="*/ 52345 w 894250"/>
              <a:gd name="connsiteY320" fmla="*/ 146652 h 680661"/>
              <a:gd name="connsiteX321" fmla="*/ 47325 w 894250"/>
              <a:gd name="connsiteY321" fmla="*/ 146652 h 680661"/>
              <a:gd name="connsiteX322" fmla="*/ 43453 w 894250"/>
              <a:gd name="connsiteY322" fmla="*/ 148086 h 680661"/>
              <a:gd name="connsiteX323" fmla="*/ 30690 w 894250"/>
              <a:gd name="connsiteY323" fmla="*/ 149520 h 680661"/>
              <a:gd name="connsiteX324" fmla="*/ 29543 w 894250"/>
              <a:gd name="connsiteY324" fmla="*/ 149520 h 680661"/>
              <a:gd name="connsiteX325" fmla="*/ 25240 w 894250"/>
              <a:gd name="connsiteY325" fmla="*/ 155400 h 680661"/>
              <a:gd name="connsiteX326" fmla="*/ 23806 w 894250"/>
              <a:gd name="connsiteY326" fmla="*/ 157694 h 680661"/>
              <a:gd name="connsiteX327" fmla="*/ 15919 w 894250"/>
              <a:gd name="connsiteY327" fmla="*/ 169024 h 680661"/>
              <a:gd name="connsiteX328" fmla="*/ 21512 w 894250"/>
              <a:gd name="connsiteY328" fmla="*/ 174760 h 680661"/>
              <a:gd name="connsiteX329" fmla="*/ 23806 w 894250"/>
              <a:gd name="connsiteY329" fmla="*/ 176338 h 680661"/>
              <a:gd name="connsiteX330" fmla="*/ 28969 w 894250"/>
              <a:gd name="connsiteY330" fmla="*/ 177628 h 680661"/>
              <a:gd name="connsiteX331" fmla="*/ 31837 w 894250"/>
              <a:gd name="connsiteY331" fmla="*/ 177628 h 680661"/>
              <a:gd name="connsiteX332" fmla="*/ 34418 w 894250"/>
              <a:gd name="connsiteY332" fmla="*/ 178776 h 680661"/>
              <a:gd name="connsiteX333" fmla="*/ 34418 w 894250"/>
              <a:gd name="connsiteY333" fmla="*/ 180497 h 680661"/>
              <a:gd name="connsiteX334" fmla="*/ 32841 w 894250"/>
              <a:gd name="connsiteY334" fmla="*/ 181500 h 680661"/>
              <a:gd name="connsiteX335" fmla="*/ 26674 w 894250"/>
              <a:gd name="connsiteY335" fmla="*/ 179780 h 680661"/>
              <a:gd name="connsiteX336" fmla="*/ 22802 w 894250"/>
              <a:gd name="connsiteY336" fmla="*/ 180927 h 680661"/>
              <a:gd name="connsiteX337" fmla="*/ 23806 w 894250"/>
              <a:gd name="connsiteY337" fmla="*/ 184799 h 680661"/>
              <a:gd name="connsiteX338" fmla="*/ 31550 w 894250"/>
              <a:gd name="connsiteY338" fmla="*/ 191109 h 680661"/>
              <a:gd name="connsiteX339" fmla="*/ 38291 w 894250"/>
              <a:gd name="connsiteY339" fmla="*/ 191826 h 680661"/>
              <a:gd name="connsiteX340" fmla="*/ 44457 w 894250"/>
              <a:gd name="connsiteY340" fmla="*/ 188097 h 680661"/>
              <a:gd name="connsiteX341" fmla="*/ 48760 w 894250"/>
              <a:gd name="connsiteY341" fmla="*/ 196415 h 680661"/>
              <a:gd name="connsiteX342" fmla="*/ 48760 w 894250"/>
              <a:gd name="connsiteY342" fmla="*/ 206884 h 680661"/>
              <a:gd name="connsiteX343" fmla="*/ 56790 w 894250"/>
              <a:gd name="connsiteY343" fmla="*/ 203155 h 680661"/>
              <a:gd name="connsiteX344" fmla="*/ 59515 w 894250"/>
              <a:gd name="connsiteY344" fmla="*/ 203155 h 680661"/>
              <a:gd name="connsiteX345" fmla="*/ 69411 w 894250"/>
              <a:gd name="connsiteY345" fmla="*/ 208031 h 680661"/>
              <a:gd name="connsiteX346" fmla="*/ 70558 w 894250"/>
              <a:gd name="connsiteY346" fmla="*/ 208031 h 680661"/>
              <a:gd name="connsiteX347" fmla="*/ 72709 w 894250"/>
              <a:gd name="connsiteY347" fmla="*/ 203729 h 680661"/>
              <a:gd name="connsiteX348" fmla="*/ 76581 w 894250"/>
              <a:gd name="connsiteY348" fmla="*/ 206454 h 680661"/>
              <a:gd name="connsiteX349" fmla="*/ 86046 w 894250"/>
              <a:gd name="connsiteY349" fmla="*/ 205450 h 680661"/>
              <a:gd name="connsiteX350" fmla="*/ 80740 w 894250"/>
              <a:gd name="connsiteY350" fmla="*/ 219791 h 680661"/>
              <a:gd name="connsiteX351" fmla="*/ 72852 w 894250"/>
              <a:gd name="connsiteY351" fmla="*/ 227105 h 680661"/>
              <a:gd name="connsiteX352" fmla="*/ 70558 w 894250"/>
              <a:gd name="connsiteY352" fmla="*/ 228539 h 680661"/>
              <a:gd name="connsiteX353" fmla="*/ 65969 w 894250"/>
              <a:gd name="connsiteY353" fmla="*/ 230547 h 680661"/>
              <a:gd name="connsiteX354" fmla="*/ 58511 w 894250"/>
              <a:gd name="connsiteY354" fmla="*/ 237574 h 680661"/>
              <a:gd name="connsiteX355" fmla="*/ 55453 w 894250"/>
              <a:gd name="connsiteY355" fmla="*/ 239166 h 680661"/>
              <a:gd name="connsiteX356" fmla="*/ 55070 w 894250"/>
              <a:gd name="connsiteY356" fmla="*/ 239008 h 680661"/>
              <a:gd name="connsiteX357" fmla="*/ 53062 w 894250"/>
              <a:gd name="connsiteY357" fmla="*/ 238148 h 680661"/>
              <a:gd name="connsiteX358" fmla="*/ 44457 w 894250"/>
              <a:gd name="connsiteY358" fmla="*/ 241016 h 680661"/>
              <a:gd name="connsiteX359" fmla="*/ 42593 w 894250"/>
              <a:gd name="connsiteY359" fmla="*/ 246896 h 680661"/>
              <a:gd name="connsiteX360" fmla="*/ 42593 w 894250"/>
              <a:gd name="connsiteY360" fmla="*/ 246896 h 680661"/>
              <a:gd name="connsiteX361" fmla="*/ 45891 w 894250"/>
              <a:gd name="connsiteY361" fmla="*/ 246035 h 680661"/>
              <a:gd name="connsiteX362" fmla="*/ 51054 w 894250"/>
              <a:gd name="connsiteY362" fmla="*/ 242450 h 680661"/>
              <a:gd name="connsiteX363" fmla="*/ 56647 w 894250"/>
              <a:gd name="connsiteY363" fmla="*/ 243310 h 680661"/>
              <a:gd name="connsiteX364" fmla="*/ 70988 w 894250"/>
              <a:gd name="connsiteY364" fmla="*/ 238434 h 680661"/>
              <a:gd name="connsiteX365" fmla="*/ 75004 w 894250"/>
              <a:gd name="connsiteY365" fmla="*/ 235710 h 680661"/>
              <a:gd name="connsiteX366" fmla="*/ 82031 w 894250"/>
              <a:gd name="connsiteY366" fmla="*/ 229973 h 680661"/>
              <a:gd name="connsiteX367" fmla="*/ 93073 w 894250"/>
              <a:gd name="connsiteY367" fmla="*/ 221655 h 680661"/>
              <a:gd name="connsiteX368" fmla="*/ 94077 w 894250"/>
              <a:gd name="connsiteY368" fmla="*/ 220795 h 680661"/>
              <a:gd name="connsiteX369" fmla="*/ 105263 w 894250"/>
              <a:gd name="connsiteY369" fmla="*/ 214485 h 680661"/>
              <a:gd name="connsiteX370" fmla="*/ 115589 w 894250"/>
              <a:gd name="connsiteY370" fmla="*/ 206024 h 680661"/>
              <a:gd name="connsiteX371" fmla="*/ 115589 w 894250"/>
              <a:gd name="connsiteY371" fmla="*/ 204303 h 680661"/>
              <a:gd name="connsiteX372" fmla="*/ 110283 w 894250"/>
              <a:gd name="connsiteY372" fmla="*/ 201578 h 680661"/>
              <a:gd name="connsiteX373" fmla="*/ 116306 w 894250"/>
              <a:gd name="connsiteY373" fmla="*/ 194981 h 680661"/>
              <a:gd name="connsiteX374" fmla="*/ 122329 w 894250"/>
              <a:gd name="connsiteY374" fmla="*/ 189388 h 680661"/>
              <a:gd name="connsiteX375" fmla="*/ 134375 w 894250"/>
              <a:gd name="connsiteY375" fmla="*/ 177628 h 680661"/>
              <a:gd name="connsiteX376" fmla="*/ 140399 w 894250"/>
              <a:gd name="connsiteY376" fmla="*/ 175764 h 680661"/>
              <a:gd name="connsiteX377" fmla="*/ 146709 w 894250"/>
              <a:gd name="connsiteY377" fmla="*/ 180497 h 680661"/>
              <a:gd name="connsiteX378" fmla="*/ 139825 w 894250"/>
              <a:gd name="connsiteY378" fmla="*/ 180497 h 680661"/>
              <a:gd name="connsiteX379" fmla="*/ 134949 w 894250"/>
              <a:gd name="connsiteY379" fmla="*/ 182504 h 680661"/>
              <a:gd name="connsiteX380" fmla="*/ 129930 w 894250"/>
              <a:gd name="connsiteY380" fmla="*/ 192113 h 680661"/>
              <a:gd name="connsiteX381" fmla="*/ 129930 w 894250"/>
              <a:gd name="connsiteY381" fmla="*/ 194264 h 680661"/>
              <a:gd name="connsiteX382" fmla="*/ 133658 w 894250"/>
              <a:gd name="connsiteY382" fmla="*/ 195841 h 680661"/>
              <a:gd name="connsiteX383" fmla="*/ 129643 w 894250"/>
              <a:gd name="connsiteY383" fmla="*/ 200574 h 680661"/>
              <a:gd name="connsiteX384" fmla="*/ 135953 w 894250"/>
              <a:gd name="connsiteY384" fmla="*/ 199427 h 680661"/>
              <a:gd name="connsiteX385" fmla="*/ 144414 w 894250"/>
              <a:gd name="connsiteY385" fmla="*/ 194121 h 680661"/>
              <a:gd name="connsiteX386" fmla="*/ 151441 w 894250"/>
              <a:gd name="connsiteY386" fmla="*/ 191826 h 680661"/>
              <a:gd name="connsiteX387" fmla="*/ 156864 w 894250"/>
              <a:gd name="connsiteY387" fmla="*/ 187245 h 680661"/>
              <a:gd name="connsiteX388" fmla="*/ 156317 w 894250"/>
              <a:gd name="connsiteY388" fmla="*/ 184512 h 680661"/>
              <a:gd name="connsiteX389" fmla="*/ 155600 w 894250"/>
              <a:gd name="connsiteY389" fmla="*/ 183365 h 680661"/>
              <a:gd name="connsiteX390" fmla="*/ 159042 w 894250"/>
              <a:gd name="connsiteY390" fmla="*/ 179780 h 680661"/>
              <a:gd name="connsiteX391" fmla="*/ 167647 w 894250"/>
              <a:gd name="connsiteY391" fmla="*/ 178489 h 680661"/>
              <a:gd name="connsiteX392" fmla="*/ 176395 w 894250"/>
              <a:gd name="connsiteY392" fmla="*/ 184512 h 680661"/>
              <a:gd name="connsiteX393" fmla="*/ 183278 w 894250"/>
              <a:gd name="connsiteY393" fmla="*/ 185516 h 680661"/>
              <a:gd name="connsiteX394" fmla="*/ 193891 w 894250"/>
              <a:gd name="connsiteY394" fmla="*/ 190535 h 680661"/>
              <a:gd name="connsiteX395" fmla="*/ 201635 w 894250"/>
              <a:gd name="connsiteY395" fmla="*/ 190535 h 680661"/>
              <a:gd name="connsiteX396" fmla="*/ 208805 w 894250"/>
              <a:gd name="connsiteY396" fmla="*/ 191826 h 680661"/>
              <a:gd name="connsiteX397" fmla="*/ 214972 w 894250"/>
              <a:gd name="connsiteY397" fmla="*/ 194264 h 680661"/>
              <a:gd name="connsiteX398" fmla="*/ 220565 w 894250"/>
              <a:gd name="connsiteY398" fmla="*/ 194264 h 680661"/>
              <a:gd name="connsiteX399" fmla="*/ 224724 w 894250"/>
              <a:gd name="connsiteY399" fmla="*/ 193117 h 680661"/>
              <a:gd name="connsiteX400" fmla="*/ 226301 w 894250"/>
              <a:gd name="connsiteY400" fmla="*/ 193117 h 680661"/>
              <a:gd name="connsiteX401" fmla="*/ 226301 w 894250"/>
              <a:gd name="connsiteY401" fmla="*/ 197276 h 680661"/>
              <a:gd name="connsiteX402" fmla="*/ 228739 w 894250"/>
              <a:gd name="connsiteY402" fmla="*/ 198566 h 680661"/>
              <a:gd name="connsiteX403" fmla="*/ 241073 w 894250"/>
              <a:gd name="connsiteY403" fmla="*/ 206741 h 680661"/>
              <a:gd name="connsiteX404" fmla="*/ 245375 w 894250"/>
              <a:gd name="connsiteY404" fmla="*/ 209322 h 680661"/>
              <a:gd name="connsiteX405" fmla="*/ 251829 w 894250"/>
              <a:gd name="connsiteY405" fmla="*/ 209322 h 680661"/>
              <a:gd name="connsiteX406" fmla="*/ 247956 w 894250"/>
              <a:gd name="connsiteY406" fmla="*/ 203442 h 680661"/>
              <a:gd name="connsiteX407" fmla="*/ 255987 w 894250"/>
              <a:gd name="connsiteY407" fmla="*/ 208031 h 680661"/>
              <a:gd name="connsiteX408" fmla="*/ 260863 w 894250"/>
              <a:gd name="connsiteY408" fmla="*/ 209752 h 680661"/>
              <a:gd name="connsiteX409" fmla="*/ 259429 w 894250"/>
              <a:gd name="connsiteY409" fmla="*/ 204876 h 680661"/>
              <a:gd name="connsiteX410" fmla="*/ 259429 w 894250"/>
              <a:gd name="connsiteY410" fmla="*/ 201578 h 680661"/>
              <a:gd name="connsiteX411" fmla="*/ 260577 w 894250"/>
              <a:gd name="connsiteY411" fmla="*/ 202438 h 680661"/>
              <a:gd name="connsiteX412" fmla="*/ 269898 w 894250"/>
              <a:gd name="connsiteY412" fmla="*/ 212334 h 680661"/>
              <a:gd name="connsiteX413" fmla="*/ 270759 w 894250"/>
              <a:gd name="connsiteY413" fmla="*/ 213481 h 680661"/>
              <a:gd name="connsiteX414" fmla="*/ 275061 w 894250"/>
              <a:gd name="connsiteY414" fmla="*/ 220795 h 680661"/>
              <a:gd name="connsiteX415" fmla="*/ 278503 w 894250"/>
              <a:gd name="connsiteY415" fmla="*/ 225814 h 680661"/>
              <a:gd name="connsiteX416" fmla="*/ 279220 w 894250"/>
              <a:gd name="connsiteY416" fmla="*/ 227535 h 680661"/>
              <a:gd name="connsiteX417" fmla="*/ 281514 w 894250"/>
              <a:gd name="connsiteY417" fmla="*/ 228682 h 680661"/>
              <a:gd name="connsiteX418" fmla="*/ 280654 w 894250"/>
              <a:gd name="connsiteY418" fmla="*/ 234849 h 680661"/>
              <a:gd name="connsiteX419" fmla="*/ 280654 w 894250"/>
              <a:gd name="connsiteY419" fmla="*/ 234849 h 680661"/>
              <a:gd name="connsiteX420" fmla="*/ 280654 w 894250"/>
              <a:gd name="connsiteY420" fmla="*/ 234849 h 680661"/>
              <a:gd name="connsiteX421" fmla="*/ 280654 w 894250"/>
              <a:gd name="connsiteY421" fmla="*/ 234849 h 680661"/>
              <a:gd name="connsiteX422" fmla="*/ 286104 w 894250"/>
              <a:gd name="connsiteY422" fmla="*/ 237000 h 680661"/>
              <a:gd name="connsiteX423" fmla="*/ 286104 w 894250"/>
              <a:gd name="connsiteY423" fmla="*/ 240872 h 680661"/>
              <a:gd name="connsiteX424" fmla="*/ 289832 w 894250"/>
              <a:gd name="connsiteY424" fmla="*/ 237861 h 680661"/>
              <a:gd name="connsiteX425" fmla="*/ 289832 w 894250"/>
              <a:gd name="connsiteY425" fmla="*/ 244027 h 680661"/>
              <a:gd name="connsiteX426" fmla="*/ 295425 w 894250"/>
              <a:gd name="connsiteY426" fmla="*/ 245175 h 680661"/>
              <a:gd name="connsiteX427" fmla="*/ 296429 w 894250"/>
              <a:gd name="connsiteY427" fmla="*/ 249764 h 680661"/>
              <a:gd name="connsiteX428" fmla="*/ 301879 w 894250"/>
              <a:gd name="connsiteY428" fmla="*/ 251341 h 680661"/>
              <a:gd name="connsiteX429" fmla="*/ 300624 w 894250"/>
              <a:gd name="connsiteY429" fmla="*/ 256045 h 680661"/>
              <a:gd name="connsiteX430" fmla="*/ 300731 w 894250"/>
              <a:gd name="connsiteY430" fmla="*/ 256217 h 680661"/>
              <a:gd name="connsiteX431" fmla="*/ 301879 w 894250"/>
              <a:gd name="connsiteY431" fmla="*/ 260806 h 680661"/>
              <a:gd name="connsiteX432" fmla="*/ 301879 w 894250"/>
              <a:gd name="connsiteY432" fmla="*/ 262671 h 680661"/>
              <a:gd name="connsiteX433" fmla="*/ 305894 w 894250"/>
              <a:gd name="connsiteY433" fmla="*/ 266543 h 680661"/>
              <a:gd name="connsiteX434" fmla="*/ 310197 w 894250"/>
              <a:gd name="connsiteY434" fmla="*/ 265539 h 680661"/>
              <a:gd name="connsiteX435" fmla="*/ 310197 w 894250"/>
              <a:gd name="connsiteY435" fmla="*/ 272996 h 680661"/>
              <a:gd name="connsiteX436" fmla="*/ 313925 w 894250"/>
              <a:gd name="connsiteY436" fmla="*/ 274287 h 680661"/>
              <a:gd name="connsiteX437" fmla="*/ 319375 w 894250"/>
              <a:gd name="connsiteY437" fmla="*/ 279450 h 680661"/>
              <a:gd name="connsiteX438" fmla="*/ 319375 w 894250"/>
              <a:gd name="connsiteY438" fmla="*/ 282318 h 680661"/>
              <a:gd name="connsiteX439" fmla="*/ 324107 w 894250"/>
              <a:gd name="connsiteY439" fmla="*/ 291640 h 680661"/>
              <a:gd name="connsiteX440" fmla="*/ 325111 w 894250"/>
              <a:gd name="connsiteY440" fmla="*/ 291640 h 680661"/>
              <a:gd name="connsiteX441" fmla="*/ 329987 w 894250"/>
              <a:gd name="connsiteY441" fmla="*/ 291640 h 680661"/>
              <a:gd name="connsiteX442" fmla="*/ 334720 w 894250"/>
              <a:gd name="connsiteY442" fmla="*/ 296802 h 680661"/>
              <a:gd name="connsiteX443" fmla="*/ 324538 w 894250"/>
              <a:gd name="connsiteY443" fmla="*/ 295225 h 680661"/>
              <a:gd name="connsiteX444" fmla="*/ 319088 w 894250"/>
              <a:gd name="connsiteY444" fmla="*/ 293217 h 680661"/>
              <a:gd name="connsiteX445" fmla="*/ 316363 w 894250"/>
              <a:gd name="connsiteY445" fmla="*/ 294508 h 680661"/>
              <a:gd name="connsiteX446" fmla="*/ 324968 w 894250"/>
              <a:gd name="connsiteY446" fmla="*/ 301965 h 680661"/>
              <a:gd name="connsiteX447" fmla="*/ 340169 w 894250"/>
              <a:gd name="connsiteY447" fmla="*/ 311860 h 680661"/>
              <a:gd name="connsiteX448" fmla="*/ 341603 w 894250"/>
              <a:gd name="connsiteY448" fmla="*/ 313295 h 680661"/>
              <a:gd name="connsiteX449" fmla="*/ 353363 w 894250"/>
              <a:gd name="connsiteY449" fmla="*/ 317453 h 680661"/>
              <a:gd name="connsiteX450" fmla="*/ 353363 w 894250"/>
              <a:gd name="connsiteY450" fmla="*/ 314298 h 680661"/>
              <a:gd name="connsiteX451" fmla="*/ 347196 w 894250"/>
              <a:gd name="connsiteY451" fmla="*/ 308562 h 680661"/>
              <a:gd name="connsiteX452" fmla="*/ 340456 w 894250"/>
              <a:gd name="connsiteY452" fmla="*/ 297376 h 680661"/>
              <a:gd name="connsiteX453" fmla="*/ 343324 w 894250"/>
              <a:gd name="connsiteY453" fmla="*/ 297376 h 680661"/>
              <a:gd name="connsiteX454" fmla="*/ 344472 w 894250"/>
              <a:gd name="connsiteY454" fmla="*/ 297376 h 680661"/>
              <a:gd name="connsiteX455" fmla="*/ 350351 w 894250"/>
              <a:gd name="connsiteY455" fmla="*/ 303829 h 680661"/>
              <a:gd name="connsiteX456" fmla="*/ 356518 w 894250"/>
              <a:gd name="connsiteY456" fmla="*/ 305837 h 680661"/>
              <a:gd name="connsiteX457" fmla="*/ 362972 w 894250"/>
              <a:gd name="connsiteY457" fmla="*/ 316450 h 680661"/>
              <a:gd name="connsiteX458" fmla="*/ 361107 w 894250"/>
              <a:gd name="connsiteY458" fmla="*/ 329500 h 680661"/>
              <a:gd name="connsiteX459" fmla="*/ 358526 w 894250"/>
              <a:gd name="connsiteY459" fmla="*/ 320608 h 680661"/>
              <a:gd name="connsiteX460" fmla="*/ 352216 w 894250"/>
              <a:gd name="connsiteY460" fmla="*/ 322043 h 680661"/>
              <a:gd name="connsiteX461" fmla="*/ 345906 w 894250"/>
              <a:gd name="connsiteY461" fmla="*/ 320895 h 680661"/>
              <a:gd name="connsiteX462" fmla="*/ 345906 w 894250"/>
              <a:gd name="connsiteY462" fmla="*/ 323620 h 680661"/>
              <a:gd name="connsiteX463" fmla="*/ 349634 w 894250"/>
              <a:gd name="connsiteY463" fmla="*/ 332081 h 680661"/>
              <a:gd name="connsiteX464" fmla="*/ 351929 w 894250"/>
              <a:gd name="connsiteY464" fmla="*/ 341546 h 680661"/>
              <a:gd name="connsiteX465" fmla="*/ 351212 w 894250"/>
              <a:gd name="connsiteY465" fmla="*/ 348573 h 680661"/>
              <a:gd name="connsiteX466" fmla="*/ 348487 w 894250"/>
              <a:gd name="connsiteY466" fmla="*/ 367647 h 680661"/>
              <a:gd name="connsiteX467" fmla="*/ 348487 w 894250"/>
              <a:gd name="connsiteY467" fmla="*/ 382992 h 680661"/>
              <a:gd name="connsiteX468" fmla="*/ 348487 w 894250"/>
              <a:gd name="connsiteY468" fmla="*/ 393604 h 680661"/>
              <a:gd name="connsiteX469" fmla="*/ 347483 w 894250"/>
              <a:gd name="connsiteY469" fmla="*/ 397763 h 680661"/>
              <a:gd name="connsiteX470" fmla="*/ 350925 w 894250"/>
              <a:gd name="connsiteY470" fmla="*/ 403213 h 680661"/>
              <a:gd name="connsiteX471" fmla="*/ 352359 w 894250"/>
              <a:gd name="connsiteY471" fmla="*/ 409523 h 680661"/>
              <a:gd name="connsiteX472" fmla="*/ 354367 w 894250"/>
              <a:gd name="connsiteY472" fmla="*/ 413252 h 680661"/>
              <a:gd name="connsiteX473" fmla="*/ 357522 w 894250"/>
              <a:gd name="connsiteY473" fmla="*/ 416980 h 680661"/>
              <a:gd name="connsiteX474" fmla="*/ 362828 w 894250"/>
              <a:gd name="connsiteY474" fmla="*/ 420709 h 680661"/>
              <a:gd name="connsiteX475" fmla="*/ 362828 w 894250"/>
              <a:gd name="connsiteY475" fmla="*/ 422286 h 680661"/>
              <a:gd name="connsiteX476" fmla="*/ 365263 w 894250"/>
              <a:gd name="connsiteY476" fmla="*/ 429599 h 680661"/>
              <a:gd name="connsiteX477" fmla="*/ 365266 w 894250"/>
              <a:gd name="connsiteY477" fmla="*/ 429600 h 680661"/>
              <a:gd name="connsiteX478" fmla="*/ 366700 w 894250"/>
              <a:gd name="connsiteY478" fmla="*/ 431751 h 680661"/>
              <a:gd name="connsiteX479" fmla="*/ 369425 w 894250"/>
              <a:gd name="connsiteY479" fmla="*/ 438635 h 680661"/>
              <a:gd name="connsiteX480" fmla="*/ 377169 w 894250"/>
              <a:gd name="connsiteY480" fmla="*/ 451399 h 680661"/>
              <a:gd name="connsiteX481" fmla="*/ 390793 w 894250"/>
              <a:gd name="connsiteY481" fmla="*/ 455844 h 680661"/>
              <a:gd name="connsiteX482" fmla="*/ 399971 w 894250"/>
              <a:gd name="connsiteY482" fmla="*/ 461294 h 680661"/>
              <a:gd name="connsiteX483" fmla="*/ 403557 w 894250"/>
              <a:gd name="connsiteY483" fmla="*/ 466600 h 680661"/>
              <a:gd name="connsiteX484" fmla="*/ 411444 w 894250"/>
              <a:gd name="connsiteY484" fmla="*/ 483379 h 680661"/>
              <a:gd name="connsiteX485" fmla="*/ 414886 w 894250"/>
              <a:gd name="connsiteY485" fmla="*/ 490406 h 680661"/>
              <a:gd name="connsiteX486" fmla="*/ 419045 w 894250"/>
              <a:gd name="connsiteY486" fmla="*/ 495999 h 680661"/>
              <a:gd name="connsiteX487" fmla="*/ 425642 w 894250"/>
              <a:gd name="connsiteY487" fmla="*/ 501305 h 680661"/>
              <a:gd name="connsiteX488" fmla="*/ 427677 w 894250"/>
              <a:gd name="connsiteY488" fmla="*/ 511447 h 680661"/>
              <a:gd name="connsiteX489" fmla="*/ 427650 w 894250"/>
              <a:gd name="connsiteY489" fmla="*/ 511488 h 680661"/>
              <a:gd name="connsiteX490" fmla="*/ 423491 w 894250"/>
              <a:gd name="connsiteY490" fmla="*/ 511488 h 680661"/>
              <a:gd name="connsiteX491" fmla="*/ 432239 w 894250"/>
              <a:gd name="connsiteY491" fmla="*/ 518371 h 680661"/>
              <a:gd name="connsiteX492" fmla="*/ 440843 w 894250"/>
              <a:gd name="connsiteY492" fmla="*/ 523247 h 680661"/>
              <a:gd name="connsiteX493" fmla="*/ 444859 w 894250"/>
              <a:gd name="connsiteY493" fmla="*/ 531708 h 680661"/>
              <a:gd name="connsiteX494" fmla="*/ 444859 w 894250"/>
              <a:gd name="connsiteY494" fmla="*/ 535294 h 680661"/>
              <a:gd name="connsiteX495" fmla="*/ 451742 w 894250"/>
              <a:gd name="connsiteY495" fmla="*/ 540743 h 680661"/>
              <a:gd name="connsiteX496" fmla="*/ 461351 w 894250"/>
              <a:gd name="connsiteY496" fmla="*/ 550208 h 680661"/>
              <a:gd name="connsiteX497" fmla="*/ 462929 w 894250"/>
              <a:gd name="connsiteY497" fmla="*/ 550208 h 680661"/>
              <a:gd name="connsiteX498" fmla="*/ 465797 w 894250"/>
              <a:gd name="connsiteY498" fmla="*/ 547340 h 680661"/>
              <a:gd name="connsiteX499" fmla="*/ 461208 w 894250"/>
              <a:gd name="connsiteY499" fmla="*/ 541460 h 680661"/>
              <a:gd name="connsiteX500" fmla="*/ 456905 w 894250"/>
              <a:gd name="connsiteY500" fmla="*/ 539739 h 680661"/>
              <a:gd name="connsiteX501" fmla="*/ 449591 w 894250"/>
              <a:gd name="connsiteY501" fmla="*/ 521956 h 680661"/>
              <a:gd name="connsiteX502" fmla="*/ 447870 w 894250"/>
              <a:gd name="connsiteY502" fmla="*/ 519662 h 680661"/>
              <a:gd name="connsiteX503" fmla="*/ 438262 w 894250"/>
              <a:gd name="connsiteY503" fmla="*/ 507329 h 680661"/>
              <a:gd name="connsiteX504" fmla="*/ 437401 w 894250"/>
              <a:gd name="connsiteY504" fmla="*/ 506181 h 680661"/>
              <a:gd name="connsiteX505" fmla="*/ 427506 w 894250"/>
              <a:gd name="connsiteY505" fmla="*/ 494995 h 680661"/>
              <a:gd name="connsiteX506" fmla="*/ 424351 w 894250"/>
              <a:gd name="connsiteY506" fmla="*/ 490263 h 680661"/>
              <a:gd name="connsiteX507" fmla="*/ 422774 w 894250"/>
              <a:gd name="connsiteY507" fmla="*/ 482662 h 680661"/>
              <a:gd name="connsiteX508" fmla="*/ 424495 w 894250"/>
              <a:gd name="connsiteY508" fmla="*/ 477643 h 680661"/>
              <a:gd name="connsiteX509" fmla="*/ 437115 w 894250"/>
              <a:gd name="connsiteY509" fmla="*/ 482806 h 680661"/>
              <a:gd name="connsiteX510" fmla="*/ 441847 w 894250"/>
              <a:gd name="connsiteY510" fmla="*/ 495139 h 680661"/>
              <a:gd name="connsiteX511" fmla="*/ 442994 w 894250"/>
              <a:gd name="connsiteY511" fmla="*/ 501879 h 680661"/>
              <a:gd name="connsiteX512" fmla="*/ 446149 w 894250"/>
              <a:gd name="connsiteY512" fmla="*/ 503026 h 680661"/>
              <a:gd name="connsiteX513" fmla="*/ 456045 w 894250"/>
              <a:gd name="connsiteY513" fmla="*/ 511057 h 680661"/>
              <a:gd name="connsiteX514" fmla="*/ 457192 w 894250"/>
              <a:gd name="connsiteY514" fmla="*/ 512635 h 680661"/>
              <a:gd name="connsiteX515" fmla="*/ 461351 w 894250"/>
              <a:gd name="connsiteY515" fmla="*/ 517941 h 680661"/>
              <a:gd name="connsiteX516" fmla="*/ 467804 w 894250"/>
              <a:gd name="connsiteY516" fmla="*/ 523391 h 680661"/>
              <a:gd name="connsiteX517" fmla="*/ 467804 w 894250"/>
              <a:gd name="connsiteY517" fmla="*/ 529127 h 680661"/>
              <a:gd name="connsiteX518" fmla="*/ 480568 w 894250"/>
              <a:gd name="connsiteY518" fmla="*/ 539453 h 680661"/>
              <a:gd name="connsiteX519" fmla="*/ 494909 w 894250"/>
              <a:gd name="connsiteY519" fmla="*/ 555228 h 680661"/>
              <a:gd name="connsiteX520" fmla="*/ 496630 w 894250"/>
              <a:gd name="connsiteY520" fmla="*/ 558239 h 680661"/>
              <a:gd name="connsiteX521" fmla="*/ 500072 w 894250"/>
              <a:gd name="connsiteY521" fmla="*/ 567418 h 680661"/>
              <a:gd name="connsiteX522" fmla="*/ 498924 w 894250"/>
              <a:gd name="connsiteY522" fmla="*/ 573011 h 680661"/>
              <a:gd name="connsiteX523" fmla="*/ 499785 w 894250"/>
              <a:gd name="connsiteY523" fmla="*/ 580038 h 680661"/>
              <a:gd name="connsiteX524" fmla="*/ 505808 w 894250"/>
              <a:gd name="connsiteY524" fmla="*/ 585057 h 680661"/>
              <a:gd name="connsiteX525" fmla="*/ 511258 w 894250"/>
              <a:gd name="connsiteY525" fmla="*/ 588212 h 680661"/>
              <a:gd name="connsiteX526" fmla="*/ 524308 w 894250"/>
              <a:gd name="connsiteY526" fmla="*/ 593375 h 680661"/>
              <a:gd name="connsiteX527" fmla="*/ 528754 w 894250"/>
              <a:gd name="connsiteY527" fmla="*/ 595239 h 680661"/>
              <a:gd name="connsiteX528" fmla="*/ 548831 w 894250"/>
              <a:gd name="connsiteY528" fmla="*/ 604274 h 680661"/>
              <a:gd name="connsiteX529" fmla="*/ 552273 w 894250"/>
              <a:gd name="connsiteY529" fmla="*/ 605565 h 680661"/>
              <a:gd name="connsiteX530" fmla="*/ 566614 w 894250"/>
              <a:gd name="connsiteY530" fmla="*/ 611158 h 680661"/>
              <a:gd name="connsiteX531" fmla="*/ 574789 w 894250"/>
              <a:gd name="connsiteY531" fmla="*/ 611158 h 680661"/>
              <a:gd name="connsiteX532" fmla="*/ 579378 w 894250"/>
              <a:gd name="connsiteY532" fmla="*/ 609150 h 680661"/>
              <a:gd name="connsiteX533" fmla="*/ 592141 w 894250"/>
              <a:gd name="connsiteY533" fmla="*/ 610441 h 680661"/>
              <a:gd name="connsiteX534" fmla="*/ 602467 w 894250"/>
              <a:gd name="connsiteY534" fmla="*/ 619332 h 680661"/>
              <a:gd name="connsiteX535" fmla="*/ 613079 w 894250"/>
              <a:gd name="connsiteY535" fmla="*/ 626216 h 680661"/>
              <a:gd name="connsiteX536" fmla="*/ 624695 w 894250"/>
              <a:gd name="connsiteY536" fmla="*/ 629658 h 680661"/>
              <a:gd name="connsiteX537" fmla="*/ 632153 w 894250"/>
              <a:gd name="connsiteY537" fmla="*/ 631952 h 680661"/>
              <a:gd name="connsiteX538" fmla="*/ 639180 w 894250"/>
              <a:gd name="connsiteY538" fmla="*/ 631952 h 680661"/>
              <a:gd name="connsiteX539" fmla="*/ 642191 w 894250"/>
              <a:gd name="connsiteY539" fmla="*/ 631952 h 680661"/>
              <a:gd name="connsiteX540" fmla="*/ 644916 w 894250"/>
              <a:gd name="connsiteY540" fmla="*/ 638262 h 680661"/>
              <a:gd name="connsiteX541" fmla="*/ 653521 w 894250"/>
              <a:gd name="connsiteY541" fmla="*/ 646867 h 680661"/>
              <a:gd name="connsiteX542" fmla="*/ 656532 w 894250"/>
              <a:gd name="connsiteY542" fmla="*/ 655041 h 680661"/>
              <a:gd name="connsiteX543" fmla="*/ 660978 w 894250"/>
              <a:gd name="connsiteY543" fmla="*/ 660347 h 680661"/>
              <a:gd name="connsiteX544" fmla="*/ 662556 w 894250"/>
              <a:gd name="connsiteY544" fmla="*/ 657479 h 680661"/>
              <a:gd name="connsiteX545" fmla="*/ 671877 w 894250"/>
              <a:gd name="connsiteY545" fmla="*/ 665080 h 680661"/>
              <a:gd name="connsiteX546" fmla="*/ 673598 w 894250"/>
              <a:gd name="connsiteY546" fmla="*/ 667375 h 680661"/>
              <a:gd name="connsiteX547" fmla="*/ 675463 w 894250"/>
              <a:gd name="connsiteY547" fmla="*/ 670099 h 680661"/>
              <a:gd name="connsiteX548" fmla="*/ 679765 w 894250"/>
              <a:gd name="connsiteY548" fmla="*/ 671964 h 680661"/>
              <a:gd name="connsiteX549" fmla="*/ 694106 w 894250"/>
              <a:gd name="connsiteY549" fmla="*/ 678561 h 680661"/>
              <a:gd name="connsiteX550" fmla="*/ 699986 w 894250"/>
              <a:gd name="connsiteY550" fmla="*/ 678561 h 680661"/>
              <a:gd name="connsiteX551" fmla="*/ 698121 w 894250"/>
              <a:gd name="connsiteY551" fmla="*/ 674402 h 680661"/>
              <a:gd name="connsiteX552" fmla="*/ 704288 w 894250"/>
              <a:gd name="connsiteY552" fmla="*/ 668809 h 680661"/>
              <a:gd name="connsiteX553" fmla="*/ 710742 w 894250"/>
              <a:gd name="connsiteY553" fmla="*/ 668809 h 680661"/>
              <a:gd name="connsiteX554" fmla="*/ 713036 w 894250"/>
              <a:gd name="connsiteY554" fmla="*/ 670386 h 680661"/>
              <a:gd name="connsiteX555" fmla="*/ 714040 w 894250"/>
              <a:gd name="connsiteY555" fmla="*/ 665367 h 680661"/>
              <a:gd name="connsiteX556" fmla="*/ 709164 w 894250"/>
              <a:gd name="connsiteY556" fmla="*/ 664076 h 680661"/>
              <a:gd name="connsiteX557" fmla="*/ 702997 w 894250"/>
              <a:gd name="connsiteY557" fmla="*/ 665080 h 680661"/>
              <a:gd name="connsiteX558" fmla="*/ 695397 w 894250"/>
              <a:gd name="connsiteY558" fmla="*/ 668809 h 680661"/>
              <a:gd name="connsiteX559" fmla="*/ 689087 w 894250"/>
              <a:gd name="connsiteY559" fmla="*/ 668809 h 680661"/>
              <a:gd name="connsiteX560" fmla="*/ 682490 w 894250"/>
              <a:gd name="connsiteY560" fmla="*/ 665223 h 680661"/>
              <a:gd name="connsiteX561" fmla="*/ 679048 w 894250"/>
              <a:gd name="connsiteY561" fmla="*/ 661782 h 680661"/>
              <a:gd name="connsiteX562" fmla="*/ 671877 w 894250"/>
              <a:gd name="connsiteY562" fmla="*/ 651886 h 680661"/>
              <a:gd name="connsiteX563" fmla="*/ 671017 w 894250"/>
              <a:gd name="connsiteY563" fmla="*/ 647154 h 680661"/>
              <a:gd name="connsiteX564" fmla="*/ 674602 w 894250"/>
              <a:gd name="connsiteY564" fmla="*/ 625212 h 680661"/>
              <a:gd name="connsiteX565" fmla="*/ 674602 w 894250"/>
              <a:gd name="connsiteY565" fmla="*/ 617324 h 680661"/>
              <a:gd name="connsiteX566" fmla="*/ 669009 w 894250"/>
              <a:gd name="connsiteY566" fmla="*/ 614456 h 680661"/>
              <a:gd name="connsiteX567" fmla="*/ 661982 w 894250"/>
              <a:gd name="connsiteY567" fmla="*/ 611445 h 680661"/>
              <a:gd name="connsiteX568" fmla="*/ 654955 w 894250"/>
              <a:gd name="connsiteY568" fmla="*/ 611445 h 680661"/>
              <a:gd name="connsiteX569" fmla="*/ 636455 w 894250"/>
              <a:gd name="connsiteY569" fmla="*/ 612592 h 680661"/>
              <a:gd name="connsiteX570" fmla="*/ 630575 w 894250"/>
              <a:gd name="connsiteY570" fmla="*/ 611445 h 680661"/>
              <a:gd name="connsiteX571" fmla="*/ 632870 w 894250"/>
              <a:gd name="connsiteY571" fmla="*/ 608003 h 680661"/>
              <a:gd name="connsiteX572" fmla="*/ 635451 w 894250"/>
              <a:gd name="connsiteY572" fmla="*/ 603844 h 680661"/>
              <a:gd name="connsiteX573" fmla="*/ 635451 w 894250"/>
              <a:gd name="connsiteY573" fmla="*/ 591224 h 680661"/>
              <a:gd name="connsiteX574" fmla="*/ 635451 w 894250"/>
              <a:gd name="connsiteY574" fmla="*/ 588642 h 680661"/>
              <a:gd name="connsiteX575" fmla="*/ 638893 w 894250"/>
              <a:gd name="connsiteY575" fmla="*/ 588642 h 680661"/>
              <a:gd name="connsiteX576" fmla="*/ 640184 w 894250"/>
              <a:gd name="connsiteY576" fmla="*/ 583910 h 680661"/>
              <a:gd name="connsiteX577" fmla="*/ 644916 w 894250"/>
              <a:gd name="connsiteY577" fmla="*/ 570716 h 680661"/>
              <a:gd name="connsiteX578" fmla="*/ 642048 w 894250"/>
              <a:gd name="connsiteY578" fmla="*/ 565123 h 680661"/>
              <a:gd name="connsiteX579" fmla="*/ 634160 w 894250"/>
              <a:gd name="connsiteY579" fmla="*/ 565123 h 680661"/>
              <a:gd name="connsiteX580" fmla="*/ 624409 w 894250"/>
              <a:gd name="connsiteY580" fmla="*/ 567418 h 680661"/>
              <a:gd name="connsiteX581" fmla="*/ 618098 w 894250"/>
              <a:gd name="connsiteY581" fmla="*/ 574588 h 680661"/>
              <a:gd name="connsiteX582" fmla="*/ 614800 w 894250"/>
              <a:gd name="connsiteY582" fmla="*/ 583910 h 680661"/>
              <a:gd name="connsiteX583" fmla="*/ 609064 w 894250"/>
              <a:gd name="connsiteY583" fmla="*/ 590650 h 680661"/>
              <a:gd name="connsiteX584" fmla="*/ 596874 w 894250"/>
              <a:gd name="connsiteY584" fmla="*/ 590650 h 680661"/>
              <a:gd name="connsiteX585" fmla="*/ 586261 w 894250"/>
              <a:gd name="connsiteY585" fmla="*/ 592801 h 680661"/>
              <a:gd name="connsiteX586" fmla="*/ 578804 w 894250"/>
              <a:gd name="connsiteY586" fmla="*/ 589073 h 680661"/>
              <a:gd name="connsiteX587" fmla="*/ 570486 w 894250"/>
              <a:gd name="connsiteY587" fmla="*/ 581902 h 680661"/>
              <a:gd name="connsiteX588" fmla="*/ 565897 w 894250"/>
              <a:gd name="connsiteY588" fmla="*/ 574588 h 680661"/>
              <a:gd name="connsiteX589" fmla="*/ 559444 w 894250"/>
              <a:gd name="connsiteY589" fmla="*/ 550352 h 680661"/>
              <a:gd name="connsiteX590" fmla="*/ 559444 w 894250"/>
              <a:gd name="connsiteY590" fmla="*/ 541030 h 680661"/>
              <a:gd name="connsiteX591" fmla="*/ 559444 w 894250"/>
              <a:gd name="connsiteY591" fmla="*/ 535294 h 680661"/>
              <a:gd name="connsiteX592" fmla="*/ 561165 w 894250"/>
              <a:gd name="connsiteY592" fmla="*/ 531565 h 680661"/>
              <a:gd name="connsiteX593" fmla="*/ 562458 w 894250"/>
              <a:gd name="connsiteY593" fmla="*/ 523967 h 680661"/>
              <a:gd name="connsiteX594" fmla="*/ 562455 w 894250"/>
              <a:gd name="connsiteY594" fmla="*/ 523964 h 680661"/>
              <a:gd name="connsiteX595" fmla="*/ 561165 w 894250"/>
              <a:gd name="connsiteY595" fmla="*/ 516220 h 680661"/>
              <a:gd name="connsiteX596" fmla="*/ 573354 w 894250"/>
              <a:gd name="connsiteY596" fmla="*/ 503170 h 680661"/>
              <a:gd name="connsiteX597" fmla="*/ 581242 w 894250"/>
              <a:gd name="connsiteY597" fmla="*/ 497433 h 680661"/>
              <a:gd name="connsiteX598" fmla="*/ 582389 w 894250"/>
              <a:gd name="connsiteY598" fmla="*/ 494278 h 680661"/>
              <a:gd name="connsiteX599" fmla="*/ 588126 w 894250"/>
              <a:gd name="connsiteY599" fmla="*/ 494278 h 680661"/>
              <a:gd name="connsiteX600" fmla="*/ 597017 w 894250"/>
              <a:gd name="connsiteY600" fmla="*/ 493274 h 680661"/>
              <a:gd name="connsiteX601" fmla="*/ 606482 w 894250"/>
              <a:gd name="connsiteY601" fmla="*/ 493274 h 680661"/>
              <a:gd name="connsiteX602" fmla="*/ 611071 w 894250"/>
              <a:gd name="connsiteY602" fmla="*/ 496143 h 680661"/>
              <a:gd name="connsiteX603" fmla="*/ 623405 w 894250"/>
              <a:gd name="connsiteY603" fmla="*/ 495282 h 680661"/>
              <a:gd name="connsiteX604" fmla="*/ 623405 w 894250"/>
              <a:gd name="connsiteY604" fmla="*/ 493561 h 680661"/>
              <a:gd name="connsiteX605" fmla="*/ 618529 w 894250"/>
              <a:gd name="connsiteY605" fmla="*/ 489689 h 680661"/>
              <a:gd name="connsiteX606" fmla="*/ 631149 w 894250"/>
              <a:gd name="connsiteY606" fmla="*/ 487968 h 680661"/>
              <a:gd name="connsiteX607" fmla="*/ 636025 w 894250"/>
              <a:gd name="connsiteY607" fmla="*/ 487108 h 680661"/>
              <a:gd name="connsiteX608" fmla="*/ 637889 w 894250"/>
              <a:gd name="connsiteY608" fmla="*/ 487108 h 680661"/>
              <a:gd name="connsiteX609" fmla="*/ 643052 w 894250"/>
              <a:gd name="connsiteY609" fmla="*/ 488112 h 680661"/>
              <a:gd name="connsiteX610" fmla="*/ 658253 w 894250"/>
              <a:gd name="connsiteY610" fmla="*/ 492414 h 680661"/>
              <a:gd name="connsiteX611" fmla="*/ 660835 w 894250"/>
              <a:gd name="connsiteY611" fmla="*/ 493992 h 680661"/>
              <a:gd name="connsiteX612" fmla="*/ 665998 w 894250"/>
              <a:gd name="connsiteY612" fmla="*/ 491554 h 680661"/>
              <a:gd name="connsiteX613" fmla="*/ 670013 w 894250"/>
              <a:gd name="connsiteY613" fmla="*/ 491554 h 680661"/>
              <a:gd name="connsiteX614" fmla="*/ 679478 w 894250"/>
              <a:gd name="connsiteY614" fmla="*/ 501305 h 680661"/>
              <a:gd name="connsiteX615" fmla="*/ 679478 w 894250"/>
              <a:gd name="connsiteY615" fmla="*/ 504030 h 680661"/>
              <a:gd name="connsiteX616" fmla="*/ 680912 w 894250"/>
              <a:gd name="connsiteY616" fmla="*/ 514643 h 680661"/>
              <a:gd name="connsiteX617" fmla="*/ 682346 w 894250"/>
              <a:gd name="connsiteY617" fmla="*/ 517654 h 680661"/>
              <a:gd name="connsiteX618" fmla="*/ 684641 w 894250"/>
              <a:gd name="connsiteY618" fmla="*/ 520379 h 680661"/>
              <a:gd name="connsiteX619" fmla="*/ 692815 w 894250"/>
              <a:gd name="connsiteY619" fmla="*/ 531852 h 680661"/>
              <a:gd name="connsiteX620" fmla="*/ 697691 w 894250"/>
              <a:gd name="connsiteY620" fmla="*/ 530848 h 680661"/>
              <a:gd name="connsiteX621" fmla="*/ 697691 w 894250"/>
              <a:gd name="connsiteY621" fmla="*/ 514786 h 680661"/>
              <a:gd name="connsiteX622" fmla="*/ 691094 w 894250"/>
              <a:gd name="connsiteY622" fmla="*/ 497433 h 680661"/>
              <a:gd name="connsiteX623" fmla="*/ 692528 w 894250"/>
              <a:gd name="connsiteY623" fmla="*/ 473054 h 680661"/>
              <a:gd name="connsiteX624" fmla="*/ 696544 w 894250"/>
              <a:gd name="connsiteY624" fmla="*/ 469325 h 680661"/>
              <a:gd name="connsiteX625" fmla="*/ 703858 w 894250"/>
              <a:gd name="connsiteY625" fmla="*/ 464736 h 680661"/>
              <a:gd name="connsiteX626" fmla="*/ 715617 w 894250"/>
              <a:gd name="connsiteY626" fmla="*/ 456131 h 680661"/>
              <a:gd name="connsiteX627" fmla="*/ 715617 w 894250"/>
              <a:gd name="connsiteY627" fmla="*/ 456131 h 680661"/>
              <a:gd name="connsiteX628" fmla="*/ 726086 w 894250"/>
              <a:gd name="connsiteY628" fmla="*/ 449248 h 680661"/>
              <a:gd name="connsiteX629" fmla="*/ 726086 w 894250"/>
              <a:gd name="connsiteY629" fmla="*/ 445089 h 680661"/>
              <a:gd name="connsiteX630" fmla="*/ 731823 w 894250"/>
              <a:gd name="connsiteY630" fmla="*/ 440930 h 680661"/>
              <a:gd name="connsiteX631" fmla="*/ 727521 w 894250"/>
              <a:gd name="connsiteY631" fmla="*/ 438779 h 680661"/>
              <a:gd name="connsiteX632" fmla="*/ 731106 w 894250"/>
              <a:gd name="connsiteY632" fmla="*/ 433616 h 680661"/>
              <a:gd name="connsiteX633" fmla="*/ 727521 w 894250"/>
              <a:gd name="connsiteY633" fmla="*/ 429314 h 680661"/>
              <a:gd name="connsiteX634" fmla="*/ 727521 w 894250"/>
              <a:gd name="connsiteY634" fmla="*/ 418988 h 680661"/>
              <a:gd name="connsiteX635" fmla="*/ 727521 w 894250"/>
              <a:gd name="connsiteY635" fmla="*/ 418988 h 680661"/>
              <a:gd name="connsiteX636" fmla="*/ 727521 w 894250"/>
              <a:gd name="connsiteY636" fmla="*/ 410670 h 680661"/>
              <a:gd name="connsiteX637" fmla="*/ 730245 w 894250"/>
              <a:gd name="connsiteY637" fmla="*/ 408949 h 680661"/>
              <a:gd name="connsiteX638" fmla="*/ 730245 w 894250"/>
              <a:gd name="connsiteY638" fmla="*/ 412821 h 680661"/>
              <a:gd name="connsiteX639" fmla="*/ 734548 w 894250"/>
              <a:gd name="connsiteY639" fmla="*/ 421139 h 680661"/>
              <a:gd name="connsiteX640" fmla="*/ 736269 w 894250"/>
              <a:gd name="connsiteY640" fmla="*/ 411674 h 680661"/>
              <a:gd name="connsiteX641" fmla="*/ 736269 w 894250"/>
              <a:gd name="connsiteY641" fmla="*/ 410240 h 680661"/>
              <a:gd name="connsiteX642" fmla="*/ 736269 w 894250"/>
              <a:gd name="connsiteY642" fmla="*/ 408662 h 680661"/>
              <a:gd name="connsiteX643" fmla="*/ 740571 w 894250"/>
              <a:gd name="connsiteY643" fmla="*/ 408662 h 680661"/>
              <a:gd name="connsiteX644" fmla="*/ 746307 w 894250"/>
              <a:gd name="connsiteY644" fmla="*/ 396186 h 680661"/>
              <a:gd name="connsiteX645" fmla="*/ 749462 w 894250"/>
              <a:gd name="connsiteY645" fmla="*/ 393317 h 680661"/>
              <a:gd name="connsiteX646" fmla="*/ 749462 w 894250"/>
              <a:gd name="connsiteY646" fmla="*/ 393317 h 680661"/>
              <a:gd name="connsiteX647" fmla="*/ 758354 w 894250"/>
              <a:gd name="connsiteY647" fmla="*/ 388585 h 680661"/>
              <a:gd name="connsiteX648" fmla="*/ 772695 w 894250"/>
              <a:gd name="connsiteY648" fmla="*/ 384856 h 680661"/>
              <a:gd name="connsiteX649" fmla="*/ 773985 w 894250"/>
              <a:gd name="connsiteY649" fmla="*/ 383566 h 680661"/>
              <a:gd name="connsiteX650" fmla="*/ 774129 w 894250"/>
              <a:gd name="connsiteY650" fmla="*/ 378259 h 680661"/>
              <a:gd name="connsiteX651" fmla="*/ 774129 w 894250"/>
              <a:gd name="connsiteY651" fmla="*/ 374531 h 680661"/>
              <a:gd name="connsiteX652" fmla="*/ 783737 w 894250"/>
              <a:gd name="connsiteY652" fmla="*/ 363201 h 680661"/>
              <a:gd name="connsiteX653" fmla="*/ 790621 w 894250"/>
              <a:gd name="connsiteY653" fmla="*/ 358469 h 680661"/>
              <a:gd name="connsiteX654" fmla="*/ 804962 w 894250"/>
              <a:gd name="connsiteY654" fmla="*/ 351729 h 680661"/>
              <a:gd name="connsiteX655" fmla="*/ 819303 w 894250"/>
              <a:gd name="connsiteY655" fmla="*/ 347856 h 680661"/>
              <a:gd name="connsiteX656" fmla="*/ 823892 w 894250"/>
              <a:gd name="connsiteY656" fmla="*/ 347856 h 680661"/>
              <a:gd name="connsiteX657" fmla="*/ 830489 w 894250"/>
              <a:gd name="connsiteY657" fmla="*/ 350438 h 680661"/>
              <a:gd name="connsiteX658" fmla="*/ 827908 w 894250"/>
              <a:gd name="connsiteY658" fmla="*/ 352159 h 680661"/>
              <a:gd name="connsiteX659" fmla="*/ 814714 w 894250"/>
              <a:gd name="connsiteY659" fmla="*/ 357895 h 680661"/>
              <a:gd name="connsiteX660" fmla="*/ 812276 w 894250"/>
              <a:gd name="connsiteY660" fmla="*/ 362915 h 680661"/>
              <a:gd name="connsiteX661" fmla="*/ 816435 w 894250"/>
              <a:gd name="connsiteY661" fmla="*/ 367217 h 680661"/>
              <a:gd name="connsiteX662" fmla="*/ 821311 w 894250"/>
              <a:gd name="connsiteY662" fmla="*/ 364779 h 680661"/>
              <a:gd name="connsiteX663" fmla="*/ 827764 w 894250"/>
              <a:gd name="connsiteY663" fmla="*/ 358182 h 680661"/>
              <a:gd name="connsiteX664" fmla="*/ 845977 w 894250"/>
              <a:gd name="connsiteY664" fmla="*/ 352446 h 680661"/>
              <a:gd name="connsiteX665" fmla="*/ 850136 w 894250"/>
              <a:gd name="connsiteY665" fmla="*/ 348860 h 680661"/>
              <a:gd name="connsiteX666" fmla="*/ 856590 w 894250"/>
              <a:gd name="connsiteY666" fmla="*/ 341690 h 680661"/>
              <a:gd name="connsiteX667" fmla="*/ 856590 w 894250"/>
              <a:gd name="connsiteY667" fmla="*/ 338965 h 680661"/>
              <a:gd name="connsiteX668" fmla="*/ 855873 w 894250"/>
              <a:gd name="connsiteY668" fmla="*/ 335380 h 680661"/>
              <a:gd name="connsiteX669" fmla="*/ 852718 w 894250"/>
              <a:gd name="connsiteY669" fmla="*/ 337674 h 680661"/>
              <a:gd name="connsiteX670" fmla="*/ 847412 w 894250"/>
              <a:gd name="connsiteY670" fmla="*/ 347139 h 680661"/>
              <a:gd name="connsiteX671" fmla="*/ 841388 w 894250"/>
              <a:gd name="connsiteY671" fmla="*/ 347139 h 680661"/>
              <a:gd name="connsiteX672" fmla="*/ 831636 w 894250"/>
              <a:gd name="connsiteY672" fmla="*/ 345418 h 680661"/>
              <a:gd name="connsiteX673" fmla="*/ 824466 w 894250"/>
              <a:gd name="connsiteY673" fmla="*/ 340973 h 680661"/>
              <a:gd name="connsiteX674" fmla="*/ 820737 w 894250"/>
              <a:gd name="connsiteY674" fmla="*/ 334232 h 680661"/>
              <a:gd name="connsiteX675" fmla="*/ 819303 w 894250"/>
              <a:gd name="connsiteY675" fmla="*/ 332368 h 680661"/>
              <a:gd name="connsiteX676" fmla="*/ 820594 w 894250"/>
              <a:gd name="connsiteY676" fmla="*/ 326775 h 680661"/>
              <a:gd name="connsiteX677" fmla="*/ 811129 w 894250"/>
              <a:gd name="connsiteY677" fmla="*/ 322760 h 680661"/>
              <a:gd name="connsiteX678" fmla="*/ 813854 w 894250"/>
              <a:gd name="connsiteY678" fmla="*/ 322760 h 680661"/>
              <a:gd name="connsiteX679" fmla="*/ 822458 w 894250"/>
              <a:gd name="connsiteY679" fmla="*/ 321039 h 680661"/>
              <a:gd name="connsiteX680" fmla="*/ 825757 w 894250"/>
              <a:gd name="connsiteY680" fmla="*/ 318601 h 680661"/>
              <a:gd name="connsiteX681" fmla="*/ 821387 w 894250"/>
              <a:gd name="connsiteY681" fmla="*/ 312500 h 680661"/>
              <a:gd name="connsiteX682" fmla="*/ 820737 w 894250"/>
              <a:gd name="connsiteY682" fmla="*/ 312434 h 680661"/>
              <a:gd name="connsiteX683" fmla="*/ 807974 w 894250"/>
              <a:gd name="connsiteY683" fmla="*/ 312434 h 680661"/>
              <a:gd name="connsiteX684" fmla="*/ 792772 w 894250"/>
              <a:gd name="connsiteY684" fmla="*/ 318744 h 680661"/>
              <a:gd name="connsiteX685" fmla="*/ 783451 w 894250"/>
              <a:gd name="connsiteY685" fmla="*/ 326345 h 680661"/>
              <a:gd name="connsiteX686" fmla="*/ 777571 w 894250"/>
              <a:gd name="connsiteY686" fmla="*/ 332655 h 680661"/>
              <a:gd name="connsiteX687" fmla="*/ 774559 w 894250"/>
              <a:gd name="connsiteY687" fmla="*/ 333659 h 680661"/>
              <a:gd name="connsiteX688" fmla="*/ 774559 w 894250"/>
              <a:gd name="connsiteY688" fmla="*/ 332368 h 680661"/>
              <a:gd name="connsiteX689" fmla="*/ 776567 w 894250"/>
              <a:gd name="connsiteY689" fmla="*/ 329356 h 680661"/>
              <a:gd name="connsiteX690" fmla="*/ 783451 w 894250"/>
              <a:gd name="connsiteY690" fmla="*/ 321325 h 680661"/>
              <a:gd name="connsiteX691" fmla="*/ 801090 w 894250"/>
              <a:gd name="connsiteY691" fmla="*/ 309279 h 680661"/>
              <a:gd name="connsiteX692" fmla="*/ 802524 w 894250"/>
              <a:gd name="connsiteY692" fmla="*/ 307415 h 680661"/>
              <a:gd name="connsiteX693" fmla="*/ 813567 w 894250"/>
              <a:gd name="connsiteY693" fmla="*/ 299957 h 680661"/>
              <a:gd name="connsiteX694" fmla="*/ 841532 w 894250"/>
              <a:gd name="connsiteY694" fmla="*/ 299957 h 680661"/>
              <a:gd name="connsiteX695" fmla="*/ 855873 w 894250"/>
              <a:gd name="connsiteY695" fmla="*/ 299957 h 680661"/>
              <a:gd name="connsiteX696" fmla="*/ 864191 w 894250"/>
              <a:gd name="connsiteY696" fmla="*/ 296659 h 680661"/>
              <a:gd name="connsiteX697" fmla="*/ 868636 w 894250"/>
              <a:gd name="connsiteY697" fmla="*/ 292930 h 680661"/>
              <a:gd name="connsiteX698" fmla="*/ 876524 w 894250"/>
              <a:gd name="connsiteY698" fmla="*/ 288485 h 680661"/>
              <a:gd name="connsiteX699" fmla="*/ 608920 w 894250"/>
              <a:gd name="connsiteY699" fmla="*/ 145074 h 680661"/>
              <a:gd name="connsiteX700" fmla="*/ 604474 w 894250"/>
              <a:gd name="connsiteY700" fmla="*/ 145935 h 680661"/>
              <a:gd name="connsiteX701" fmla="*/ 608920 w 894250"/>
              <a:gd name="connsiteY701" fmla="*/ 145504 h 680661"/>
              <a:gd name="connsiteX702" fmla="*/ 399971 w 894250"/>
              <a:gd name="connsiteY702" fmla="*/ 114098 h 680661"/>
              <a:gd name="connsiteX703" fmla="*/ 396673 w 894250"/>
              <a:gd name="connsiteY703" fmla="*/ 119834 h 680661"/>
              <a:gd name="connsiteX704" fmla="*/ 391654 w 894250"/>
              <a:gd name="connsiteY704" fmla="*/ 119834 h 680661"/>
              <a:gd name="connsiteX705" fmla="*/ 384340 w 894250"/>
              <a:gd name="connsiteY705" fmla="*/ 120694 h 680661"/>
              <a:gd name="connsiteX706" fmla="*/ 385200 w 894250"/>
              <a:gd name="connsiteY706" fmla="*/ 123993 h 680661"/>
              <a:gd name="connsiteX707" fmla="*/ 371576 w 894250"/>
              <a:gd name="connsiteY707" fmla="*/ 131020 h 680661"/>
              <a:gd name="connsiteX708" fmla="*/ 374014 w 894250"/>
              <a:gd name="connsiteY708" fmla="*/ 127865 h 680661"/>
              <a:gd name="connsiteX709" fmla="*/ 377743 w 894250"/>
              <a:gd name="connsiteY709" fmla="*/ 124567 h 680661"/>
              <a:gd name="connsiteX710" fmla="*/ 377743 w 894250"/>
              <a:gd name="connsiteY710" fmla="*/ 122702 h 680661"/>
              <a:gd name="connsiteX711" fmla="*/ 375878 w 894250"/>
              <a:gd name="connsiteY711" fmla="*/ 121842 h 680661"/>
              <a:gd name="connsiteX712" fmla="*/ 369712 w 894250"/>
              <a:gd name="connsiteY712" fmla="*/ 126144 h 680661"/>
              <a:gd name="connsiteX713" fmla="*/ 363373 w 894250"/>
              <a:gd name="connsiteY713" fmla="*/ 129338 h 680661"/>
              <a:gd name="connsiteX714" fmla="*/ 363258 w 894250"/>
              <a:gd name="connsiteY714" fmla="*/ 129299 h 680661"/>
              <a:gd name="connsiteX715" fmla="*/ 355514 w 894250"/>
              <a:gd name="connsiteY715" fmla="*/ 127291 h 680661"/>
              <a:gd name="connsiteX716" fmla="*/ 359243 w 894250"/>
              <a:gd name="connsiteY716" fmla="*/ 123706 h 680661"/>
              <a:gd name="connsiteX717" fmla="*/ 363258 w 894250"/>
              <a:gd name="connsiteY717" fmla="*/ 119404 h 680661"/>
              <a:gd name="connsiteX718" fmla="*/ 362398 w 894250"/>
              <a:gd name="connsiteY718" fmla="*/ 115819 h 680661"/>
              <a:gd name="connsiteX719" fmla="*/ 369138 w 894250"/>
              <a:gd name="connsiteY719" fmla="*/ 115819 h 680661"/>
              <a:gd name="connsiteX720" fmla="*/ 367704 w 894250"/>
              <a:gd name="connsiteY720" fmla="*/ 112950 h 680661"/>
              <a:gd name="connsiteX721" fmla="*/ 359243 w 894250"/>
              <a:gd name="connsiteY721" fmla="*/ 112950 h 680661"/>
              <a:gd name="connsiteX722" fmla="*/ 353793 w 894250"/>
              <a:gd name="connsiteY722" fmla="*/ 113954 h 680661"/>
              <a:gd name="connsiteX723" fmla="*/ 342894 w 894250"/>
              <a:gd name="connsiteY723" fmla="*/ 116249 h 680661"/>
              <a:gd name="connsiteX724" fmla="*/ 341173 w 894250"/>
              <a:gd name="connsiteY724" fmla="*/ 113237 h 680661"/>
              <a:gd name="connsiteX725" fmla="*/ 342320 w 894250"/>
              <a:gd name="connsiteY725" fmla="*/ 112090 h 680661"/>
              <a:gd name="connsiteX726" fmla="*/ 361107 w 894250"/>
              <a:gd name="connsiteY726" fmla="*/ 107788 h 680661"/>
              <a:gd name="connsiteX727" fmla="*/ 370716 w 894250"/>
              <a:gd name="connsiteY727" fmla="*/ 104919 h 680661"/>
              <a:gd name="connsiteX728" fmla="*/ 381615 w 894250"/>
              <a:gd name="connsiteY728" fmla="*/ 101908 h 680661"/>
              <a:gd name="connsiteX729" fmla="*/ 386921 w 894250"/>
              <a:gd name="connsiteY729" fmla="*/ 104202 h 680661"/>
              <a:gd name="connsiteX730" fmla="*/ 380754 w 894250"/>
              <a:gd name="connsiteY730" fmla="*/ 108791 h 680661"/>
              <a:gd name="connsiteX731" fmla="*/ 390363 w 894250"/>
              <a:gd name="connsiteY731" fmla="*/ 110656 h 680661"/>
              <a:gd name="connsiteX732" fmla="*/ 399398 w 894250"/>
              <a:gd name="connsiteY732" fmla="*/ 106927 h 680661"/>
              <a:gd name="connsiteX733" fmla="*/ 400655 w 894250"/>
              <a:gd name="connsiteY733" fmla="*/ 113294 h 680661"/>
              <a:gd name="connsiteX734" fmla="*/ 399971 w 894250"/>
              <a:gd name="connsiteY734" fmla="*/ 114098 h 680661"/>
              <a:gd name="connsiteX735" fmla="*/ 465080 w 894250"/>
              <a:gd name="connsiteY735" fmla="*/ 158268 h 680661"/>
              <a:gd name="connsiteX736" fmla="*/ 455328 w 894250"/>
              <a:gd name="connsiteY736" fmla="*/ 163144 h 680661"/>
              <a:gd name="connsiteX737" fmla="*/ 451025 w 894250"/>
              <a:gd name="connsiteY737" fmla="*/ 165438 h 680661"/>
              <a:gd name="connsiteX738" fmla="*/ 444285 w 894250"/>
              <a:gd name="connsiteY738" fmla="*/ 171749 h 680661"/>
              <a:gd name="connsiteX739" fmla="*/ 438549 w 894250"/>
              <a:gd name="connsiteY739" fmla="*/ 174187 h 680661"/>
              <a:gd name="connsiteX740" fmla="*/ 432525 w 894250"/>
              <a:gd name="connsiteY740" fmla="*/ 179062 h 680661"/>
              <a:gd name="connsiteX741" fmla="*/ 420479 w 894250"/>
              <a:gd name="connsiteY741" fmla="*/ 181357 h 680661"/>
              <a:gd name="connsiteX742" fmla="*/ 413452 w 894250"/>
              <a:gd name="connsiteY742" fmla="*/ 181357 h 680661"/>
              <a:gd name="connsiteX743" fmla="*/ 409580 w 894250"/>
              <a:gd name="connsiteY743" fmla="*/ 177485 h 680661"/>
              <a:gd name="connsiteX744" fmla="*/ 414599 w 894250"/>
              <a:gd name="connsiteY744" fmla="*/ 176051 h 680661"/>
              <a:gd name="connsiteX745" fmla="*/ 418184 w 894250"/>
              <a:gd name="connsiteY745" fmla="*/ 171605 h 680661"/>
              <a:gd name="connsiteX746" fmla="*/ 424064 w 894250"/>
              <a:gd name="connsiteY746" fmla="*/ 169454 h 680661"/>
              <a:gd name="connsiteX747" fmla="*/ 415029 w 894250"/>
              <a:gd name="connsiteY747" fmla="*/ 159415 h 680661"/>
              <a:gd name="connsiteX748" fmla="*/ 417611 w 894250"/>
              <a:gd name="connsiteY748" fmla="*/ 159415 h 680661"/>
              <a:gd name="connsiteX749" fmla="*/ 431952 w 894250"/>
              <a:gd name="connsiteY749" fmla="*/ 165725 h 680661"/>
              <a:gd name="connsiteX750" fmla="*/ 444715 w 894250"/>
              <a:gd name="connsiteY750" fmla="*/ 165725 h 680661"/>
              <a:gd name="connsiteX751" fmla="*/ 449448 w 894250"/>
              <a:gd name="connsiteY751" fmla="*/ 161423 h 680661"/>
              <a:gd name="connsiteX752" fmla="*/ 462785 w 894250"/>
              <a:gd name="connsiteY752" fmla="*/ 156690 h 680661"/>
              <a:gd name="connsiteX753" fmla="*/ 469382 w 894250"/>
              <a:gd name="connsiteY753" fmla="*/ 158985 h 680661"/>
              <a:gd name="connsiteX754" fmla="*/ 465080 w 894250"/>
              <a:gd name="connsiteY754" fmla="*/ 158268 h 680661"/>
              <a:gd name="connsiteX755" fmla="*/ 564606 w 894250"/>
              <a:gd name="connsiteY755" fmla="*/ 285760 h 680661"/>
              <a:gd name="connsiteX756" fmla="*/ 558870 w 894250"/>
              <a:gd name="connsiteY756" fmla="*/ 282318 h 680661"/>
              <a:gd name="connsiteX757" fmla="*/ 548688 w 894250"/>
              <a:gd name="connsiteY757" fmla="*/ 266973 h 680661"/>
              <a:gd name="connsiteX758" fmla="*/ 550122 w 894250"/>
              <a:gd name="connsiteY758" fmla="*/ 262240 h 680661"/>
              <a:gd name="connsiteX759" fmla="*/ 556575 w 894250"/>
              <a:gd name="connsiteY759" fmla="*/ 262240 h 680661"/>
              <a:gd name="connsiteX760" fmla="*/ 561021 w 894250"/>
              <a:gd name="connsiteY760" fmla="*/ 266543 h 680661"/>
              <a:gd name="connsiteX761" fmla="*/ 565897 w 894250"/>
              <a:gd name="connsiteY761" fmla="*/ 278302 h 680661"/>
              <a:gd name="connsiteX762" fmla="*/ 569482 w 894250"/>
              <a:gd name="connsiteY762" fmla="*/ 285186 h 680661"/>
              <a:gd name="connsiteX763" fmla="*/ 569482 w 894250"/>
              <a:gd name="connsiteY763" fmla="*/ 285186 h 680661"/>
              <a:gd name="connsiteX764" fmla="*/ 634877 w 894250"/>
              <a:gd name="connsiteY764" fmla="*/ 334089 h 680661"/>
              <a:gd name="connsiteX765" fmla="*/ 636885 w 894250"/>
              <a:gd name="connsiteY765" fmla="*/ 329500 h 680661"/>
              <a:gd name="connsiteX766" fmla="*/ 634017 w 894250"/>
              <a:gd name="connsiteY766" fmla="*/ 330934 h 680661"/>
              <a:gd name="connsiteX767" fmla="*/ 621827 w 894250"/>
              <a:gd name="connsiteY767" fmla="*/ 336957 h 680661"/>
              <a:gd name="connsiteX768" fmla="*/ 613653 w 894250"/>
              <a:gd name="connsiteY768" fmla="*/ 335236 h 680661"/>
              <a:gd name="connsiteX769" fmla="*/ 606195 w 894250"/>
              <a:gd name="connsiteY769" fmla="*/ 336384 h 680661"/>
              <a:gd name="connsiteX770" fmla="*/ 607056 w 894250"/>
              <a:gd name="connsiteY770" fmla="*/ 334089 h 680661"/>
              <a:gd name="connsiteX771" fmla="*/ 621397 w 894250"/>
              <a:gd name="connsiteY771" fmla="*/ 324481 h 680661"/>
              <a:gd name="connsiteX772" fmla="*/ 626990 w 894250"/>
              <a:gd name="connsiteY772" fmla="*/ 320178 h 680661"/>
              <a:gd name="connsiteX773" fmla="*/ 629571 w 894250"/>
              <a:gd name="connsiteY773" fmla="*/ 317884 h 680661"/>
              <a:gd name="connsiteX774" fmla="*/ 636312 w 894250"/>
              <a:gd name="connsiteY774" fmla="*/ 313581 h 680661"/>
              <a:gd name="connsiteX775" fmla="*/ 647211 w 894250"/>
              <a:gd name="connsiteY775" fmla="*/ 315159 h 680661"/>
              <a:gd name="connsiteX776" fmla="*/ 651226 w 894250"/>
              <a:gd name="connsiteY776" fmla="*/ 317597 h 680661"/>
              <a:gd name="connsiteX777" fmla="*/ 661408 w 894250"/>
              <a:gd name="connsiteY777" fmla="*/ 323907 h 680661"/>
              <a:gd name="connsiteX778" fmla="*/ 665137 w 894250"/>
              <a:gd name="connsiteY778" fmla="*/ 334663 h 680661"/>
              <a:gd name="connsiteX779" fmla="*/ 665137 w 894250"/>
              <a:gd name="connsiteY779" fmla="*/ 337961 h 680661"/>
              <a:gd name="connsiteX780" fmla="*/ 661982 w 894250"/>
              <a:gd name="connsiteY780" fmla="*/ 337961 h 680661"/>
              <a:gd name="connsiteX781" fmla="*/ 651657 w 894250"/>
              <a:gd name="connsiteY781" fmla="*/ 337961 h 680661"/>
              <a:gd name="connsiteX782" fmla="*/ 646064 w 894250"/>
              <a:gd name="connsiteY782" fmla="*/ 338678 h 680661"/>
              <a:gd name="connsiteX783" fmla="*/ 642765 w 894250"/>
              <a:gd name="connsiteY783" fmla="*/ 337674 h 680661"/>
              <a:gd name="connsiteX784" fmla="*/ 634877 w 894250"/>
              <a:gd name="connsiteY784" fmla="*/ 334089 h 680661"/>
              <a:gd name="connsiteX785" fmla="*/ 671304 w 894250"/>
              <a:gd name="connsiteY785" fmla="*/ 366213 h 680661"/>
              <a:gd name="connsiteX786" fmla="*/ 671304 w 894250"/>
              <a:gd name="connsiteY786" fmla="*/ 362628 h 680661"/>
              <a:gd name="connsiteX787" fmla="*/ 673168 w 894250"/>
              <a:gd name="connsiteY787" fmla="*/ 350725 h 680661"/>
              <a:gd name="connsiteX788" fmla="*/ 663273 w 894250"/>
              <a:gd name="connsiteY788" fmla="*/ 345705 h 680661"/>
              <a:gd name="connsiteX789" fmla="*/ 659687 w 894250"/>
              <a:gd name="connsiteY789" fmla="*/ 350294 h 680661"/>
              <a:gd name="connsiteX790" fmla="*/ 654668 w 894250"/>
              <a:gd name="connsiteY790" fmla="*/ 354453 h 680661"/>
              <a:gd name="connsiteX791" fmla="*/ 652087 w 894250"/>
              <a:gd name="connsiteY791" fmla="*/ 356604 h 680661"/>
              <a:gd name="connsiteX792" fmla="*/ 650796 w 894250"/>
              <a:gd name="connsiteY792" fmla="*/ 370946 h 680661"/>
              <a:gd name="connsiteX793" fmla="*/ 648501 w 894250"/>
              <a:gd name="connsiteY793" fmla="*/ 383709 h 680661"/>
              <a:gd name="connsiteX794" fmla="*/ 645060 w 894250"/>
              <a:gd name="connsiteY794" fmla="*/ 386147 h 680661"/>
              <a:gd name="connsiteX795" fmla="*/ 640558 w 894250"/>
              <a:gd name="connsiteY795" fmla="*/ 384922 h 680661"/>
              <a:gd name="connsiteX796" fmla="*/ 640327 w 894250"/>
              <a:gd name="connsiteY796" fmla="*/ 384426 h 680661"/>
              <a:gd name="connsiteX797" fmla="*/ 639036 w 894250"/>
              <a:gd name="connsiteY797" fmla="*/ 378259 h 680661"/>
              <a:gd name="connsiteX798" fmla="*/ 640184 w 894250"/>
              <a:gd name="connsiteY798" fmla="*/ 363918 h 680661"/>
              <a:gd name="connsiteX799" fmla="*/ 642191 w 894250"/>
              <a:gd name="connsiteY799" fmla="*/ 357035 h 680661"/>
              <a:gd name="connsiteX800" fmla="*/ 637889 w 894250"/>
              <a:gd name="connsiteY800" fmla="*/ 357035 h 680661"/>
              <a:gd name="connsiteX801" fmla="*/ 644773 w 894250"/>
              <a:gd name="connsiteY801" fmla="*/ 346709 h 680661"/>
              <a:gd name="connsiteX802" fmla="*/ 645920 w 894250"/>
              <a:gd name="connsiteY802" fmla="*/ 345849 h 680661"/>
              <a:gd name="connsiteX803" fmla="*/ 661982 w 894250"/>
              <a:gd name="connsiteY803" fmla="*/ 343267 h 680661"/>
              <a:gd name="connsiteX804" fmla="*/ 668292 w 894250"/>
              <a:gd name="connsiteY804" fmla="*/ 343267 h 680661"/>
              <a:gd name="connsiteX805" fmla="*/ 672738 w 894250"/>
              <a:gd name="connsiteY805" fmla="*/ 341403 h 680661"/>
              <a:gd name="connsiteX806" fmla="*/ 693245 w 894250"/>
              <a:gd name="connsiteY806" fmla="*/ 344271 h 680661"/>
              <a:gd name="connsiteX807" fmla="*/ 696831 w 894250"/>
              <a:gd name="connsiteY807" fmla="*/ 346422 h 680661"/>
              <a:gd name="connsiteX808" fmla="*/ 701707 w 894250"/>
              <a:gd name="connsiteY808" fmla="*/ 352589 h 680661"/>
              <a:gd name="connsiteX809" fmla="*/ 700846 w 894250"/>
              <a:gd name="connsiteY809" fmla="*/ 359186 h 680661"/>
              <a:gd name="connsiteX810" fmla="*/ 692528 w 894250"/>
              <a:gd name="connsiteY810" fmla="*/ 356461 h 680661"/>
              <a:gd name="connsiteX811" fmla="*/ 691381 w 894250"/>
              <a:gd name="connsiteY811" fmla="*/ 356461 h 680661"/>
              <a:gd name="connsiteX812" fmla="*/ 691381 w 894250"/>
              <a:gd name="connsiteY812" fmla="*/ 358469 h 680661"/>
              <a:gd name="connsiteX813" fmla="*/ 688226 w 894250"/>
              <a:gd name="connsiteY813" fmla="*/ 368508 h 680661"/>
              <a:gd name="connsiteX814" fmla="*/ 682633 w 894250"/>
              <a:gd name="connsiteY814" fmla="*/ 373527 h 680661"/>
              <a:gd name="connsiteX815" fmla="*/ 680769 w 894250"/>
              <a:gd name="connsiteY815" fmla="*/ 369225 h 680661"/>
              <a:gd name="connsiteX816" fmla="*/ 674459 w 894250"/>
              <a:gd name="connsiteY816" fmla="*/ 366643 h 680661"/>
              <a:gd name="connsiteX817" fmla="*/ 671304 w 894250"/>
              <a:gd name="connsiteY817" fmla="*/ 366213 h 680661"/>
              <a:gd name="connsiteX818" fmla="*/ 683063 w 894250"/>
              <a:gd name="connsiteY818" fmla="*/ 378116 h 680661"/>
              <a:gd name="connsiteX819" fmla="*/ 680195 w 894250"/>
              <a:gd name="connsiteY819" fmla="*/ 379263 h 680661"/>
              <a:gd name="connsiteX820" fmla="*/ 679048 w 894250"/>
              <a:gd name="connsiteY820" fmla="*/ 377829 h 680661"/>
              <a:gd name="connsiteX821" fmla="*/ 680625 w 894250"/>
              <a:gd name="connsiteY821" fmla="*/ 376969 h 680661"/>
              <a:gd name="connsiteX822" fmla="*/ 702280 w 894250"/>
              <a:gd name="connsiteY822" fmla="*/ 381128 h 680661"/>
              <a:gd name="connsiteX823" fmla="*/ 688656 w 894250"/>
              <a:gd name="connsiteY823" fmla="*/ 387007 h 680661"/>
              <a:gd name="connsiteX824" fmla="*/ 676323 w 894250"/>
              <a:gd name="connsiteY824" fmla="*/ 386147 h 680661"/>
              <a:gd name="connsiteX825" fmla="*/ 675176 w 894250"/>
              <a:gd name="connsiteY825" fmla="*/ 383996 h 680661"/>
              <a:gd name="connsiteX826" fmla="*/ 677184 w 894250"/>
              <a:gd name="connsiteY826" fmla="*/ 382131 h 680661"/>
              <a:gd name="connsiteX827" fmla="*/ 679191 w 894250"/>
              <a:gd name="connsiteY827" fmla="*/ 382131 h 680661"/>
              <a:gd name="connsiteX828" fmla="*/ 687079 w 894250"/>
              <a:gd name="connsiteY828" fmla="*/ 378976 h 680661"/>
              <a:gd name="connsiteX829" fmla="*/ 695540 w 894250"/>
              <a:gd name="connsiteY829" fmla="*/ 376252 h 680661"/>
              <a:gd name="connsiteX830" fmla="*/ 699556 w 894250"/>
              <a:gd name="connsiteY830" fmla="*/ 375391 h 680661"/>
              <a:gd name="connsiteX831" fmla="*/ 710455 w 894250"/>
              <a:gd name="connsiteY831" fmla="*/ 374674 h 680661"/>
              <a:gd name="connsiteX832" fmla="*/ 702280 w 894250"/>
              <a:gd name="connsiteY832" fmla="*/ 381128 h 680661"/>
              <a:gd name="connsiteX833" fmla="*/ 730962 w 894250"/>
              <a:gd name="connsiteY833" fmla="*/ 368364 h 680661"/>
              <a:gd name="connsiteX834" fmla="*/ 723792 w 894250"/>
              <a:gd name="connsiteY834" fmla="*/ 370515 h 680661"/>
              <a:gd name="connsiteX835" fmla="*/ 722071 w 894250"/>
              <a:gd name="connsiteY835" fmla="*/ 370515 h 680661"/>
              <a:gd name="connsiteX836" fmla="*/ 708734 w 894250"/>
              <a:gd name="connsiteY836" fmla="*/ 370515 h 680661"/>
              <a:gd name="connsiteX837" fmla="*/ 705866 w 894250"/>
              <a:gd name="connsiteY837" fmla="*/ 370515 h 680661"/>
              <a:gd name="connsiteX838" fmla="*/ 705005 w 894250"/>
              <a:gd name="connsiteY838" fmla="*/ 368077 h 680661"/>
              <a:gd name="connsiteX839" fmla="*/ 710742 w 894250"/>
              <a:gd name="connsiteY839" fmla="*/ 363918 h 680661"/>
              <a:gd name="connsiteX840" fmla="*/ 719203 w 894250"/>
              <a:gd name="connsiteY840" fmla="*/ 362341 h 680661"/>
              <a:gd name="connsiteX841" fmla="*/ 728238 w 894250"/>
              <a:gd name="connsiteY841" fmla="*/ 361050 h 680661"/>
              <a:gd name="connsiteX842" fmla="*/ 732375 w 894250"/>
              <a:gd name="connsiteY842" fmla="*/ 362719 h 680661"/>
              <a:gd name="connsiteX843" fmla="*/ 732396 w 894250"/>
              <a:gd name="connsiteY843" fmla="*/ 362771 h 680661"/>
              <a:gd name="connsiteX844" fmla="*/ 730468 w 894250"/>
              <a:gd name="connsiteY844" fmla="*/ 368327 h 680661"/>
              <a:gd name="connsiteX845" fmla="*/ 730389 w 894250"/>
              <a:gd name="connsiteY845" fmla="*/ 368364 h 68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</a:cxnLst>
            <a:rect l="l" t="t" r="r" b="b"/>
            <a:pathLst>
              <a:path w="894250" h="680661">
                <a:moveTo>
                  <a:pt x="876524" y="288485"/>
                </a:moveTo>
                <a:lnTo>
                  <a:pt x="884268" y="286907"/>
                </a:lnTo>
                <a:cubicBezTo>
                  <a:pt x="887962" y="285975"/>
                  <a:pt x="891302" y="283980"/>
                  <a:pt x="893876" y="281171"/>
                </a:cubicBezTo>
                <a:cubicBezTo>
                  <a:pt x="894324" y="279870"/>
                  <a:pt x="894324" y="278456"/>
                  <a:pt x="893876" y="277155"/>
                </a:cubicBezTo>
                <a:cubicBezTo>
                  <a:pt x="893372" y="275081"/>
                  <a:pt x="893372" y="272919"/>
                  <a:pt x="893876" y="270845"/>
                </a:cubicBezTo>
                <a:cubicBezTo>
                  <a:pt x="894880" y="267833"/>
                  <a:pt x="893876" y="265969"/>
                  <a:pt x="890722" y="264392"/>
                </a:cubicBezTo>
                <a:cubicBezTo>
                  <a:pt x="888457" y="262826"/>
                  <a:pt x="885381" y="263196"/>
                  <a:pt x="883551" y="265252"/>
                </a:cubicBezTo>
                <a:lnTo>
                  <a:pt x="882834" y="263531"/>
                </a:lnTo>
                <a:cubicBezTo>
                  <a:pt x="882834" y="259085"/>
                  <a:pt x="882834" y="258368"/>
                  <a:pt x="878245" y="258225"/>
                </a:cubicBezTo>
                <a:lnTo>
                  <a:pt x="874946" y="258225"/>
                </a:lnTo>
                <a:cubicBezTo>
                  <a:pt x="875157" y="256808"/>
                  <a:pt x="876161" y="255638"/>
                  <a:pt x="877528" y="255213"/>
                </a:cubicBezTo>
                <a:cubicBezTo>
                  <a:pt x="878388" y="255213"/>
                  <a:pt x="879966" y="255213"/>
                  <a:pt x="879679" y="253062"/>
                </a:cubicBezTo>
                <a:cubicBezTo>
                  <a:pt x="878000" y="251876"/>
                  <a:pt x="875999" y="251225"/>
                  <a:pt x="873942" y="251198"/>
                </a:cubicBezTo>
                <a:cubicBezTo>
                  <a:pt x="872527" y="251168"/>
                  <a:pt x="871163" y="250663"/>
                  <a:pt x="870070" y="249764"/>
                </a:cubicBezTo>
                <a:cubicBezTo>
                  <a:pt x="868702" y="248391"/>
                  <a:pt x="866845" y="247617"/>
                  <a:pt x="864908" y="247613"/>
                </a:cubicBezTo>
                <a:lnTo>
                  <a:pt x="857880" y="246179"/>
                </a:lnTo>
                <a:cubicBezTo>
                  <a:pt x="858239" y="243398"/>
                  <a:pt x="856801" y="240695"/>
                  <a:pt x="854295" y="239438"/>
                </a:cubicBezTo>
                <a:lnTo>
                  <a:pt x="845547" y="233558"/>
                </a:lnTo>
                <a:cubicBezTo>
                  <a:pt x="844257" y="229256"/>
                  <a:pt x="848129" y="228396"/>
                  <a:pt x="849850" y="225671"/>
                </a:cubicBezTo>
                <a:cubicBezTo>
                  <a:pt x="844687" y="224524"/>
                  <a:pt x="845691" y="220365"/>
                  <a:pt x="844830" y="217066"/>
                </a:cubicBezTo>
                <a:cubicBezTo>
                  <a:pt x="843970" y="213768"/>
                  <a:pt x="839381" y="214341"/>
                  <a:pt x="839237" y="210326"/>
                </a:cubicBezTo>
                <a:cubicBezTo>
                  <a:pt x="839237" y="209179"/>
                  <a:pt x="836799" y="208892"/>
                  <a:pt x="836943" y="206597"/>
                </a:cubicBezTo>
                <a:cubicBezTo>
                  <a:pt x="837086" y="204303"/>
                  <a:pt x="835078" y="203442"/>
                  <a:pt x="834074" y="201865"/>
                </a:cubicBezTo>
                <a:cubicBezTo>
                  <a:pt x="833071" y="200287"/>
                  <a:pt x="830346" y="196989"/>
                  <a:pt x="828625" y="194407"/>
                </a:cubicBezTo>
                <a:lnTo>
                  <a:pt x="823605" y="187811"/>
                </a:lnTo>
                <a:cubicBezTo>
                  <a:pt x="820744" y="190763"/>
                  <a:pt x="818846" y="194514"/>
                  <a:pt x="818156" y="198566"/>
                </a:cubicBezTo>
                <a:cubicBezTo>
                  <a:pt x="818156" y="200431"/>
                  <a:pt x="817009" y="202725"/>
                  <a:pt x="814857" y="203872"/>
                </a:cubicBezTo>
                <a:cubicBezTo>
                  <a:pt x="810448" y="207201"/>
                  <a:pt x="805628" y="209949"/>
                  <a:pt x="800516" y="212047"/>
                </a:cubicBezTo>
                <a:lnTo>
                  <a:pt x="793920" y="206167"/>
                </a:lnTo>
                <a:cubicBezTo>
                  <a:pt x="793096" y="205378"/>
                  <a:pt x="792039" y="204875"/>
                  <a:pt x="790908" y="204733"/>
                </a:cubicBezTo>
                <a:cubicBezTo>
                  <a:pt x="789289" y="204522"/>
                  <a:pt x="787651" y="204522"/>
                  <a:pt x="786032" y="204733"/>
                </a:cubicBezTo>
                <a:cubicBezTo>
                  <a:pt x="785725" y="200854"/>
                  <a:pt x="785052" y="197013"/>
                  <a:pt x="784024" y="193260"/>
                </a:cubicBezTo>
                <a:cubicBezTo>
                  <a:pt x="783000" y="188459"/>
                  <a:pt x="783451" y="183461"/>
                  <a:pt x="785315" y="178919"/>
                </a:cubicBezTo>
                <a:cubicBezTo>
                  <a:pt x="784024" y="178919"/>
                  <a:pt x="782447" y="179780"/>
                  <a:pt x="782016" y="178919"/>
                </a:cubicBezTo>
                <a:cubicBezTo>
                  <a:pt x="781586" y="178059"/>
                  <a:pt x="776567" y="177198"/>
                  <a:pt x="773985" y="176338"/>
                </a:cubicBezTo>
                <a:cubicBezTo>
                  <a:pt x="771404" y="175477"/>
                  <a:pt x="766958" y="175334"/>
                  <a:pt x="766958" y="170601"/>
                </a:cubicBezTo>
                <a:cubicBezTo>
                  <a:pt x="766958" y="170601"/>
                  <a:pt x="766958" y="169884"/>
                  <a:pt x="766098" y="169454"/>
                </a:cubicBezTo>
                <a:cubicBezTo>
                  <a:pt x="761939" y="165446"/>
                  <a:pt x="757077" y="162236"/>
                  <a:pt x="751757" y="159989"/>
                </a:cubicBezTo>
                <a:lnTo>
                  <a:pt x="748458" y="161136"/>
                </a:lnTo>
                <a:cubicBezTo>
                  <a:pt x="746762" y="161969"/>
                  <a:pt x="744899" y="162410"/>
                  <a:pt x="743009" y="162427"/>
                </a:cubicBezTo>
                <a:cubicBezTo>
                  <a:pt x="737990" y="161710"/>
                  <a:pt x="733257" y="160563"/>
                  <a:pt x="728668" y="159559"/>
                </a:cubicBezTo>
                <a:cubicBezTo>
                  <a:pt x="727057" y="159190"/>
                  <a:pt x="725431" y="158903"/>
                  <a:pt x="723792" y="158698"/>
                </a:cubicBezTo>
                <a:cubicBezTo>
                  <a:pt x="721341" y="158486"/>
                  <a:pt x="718989" y="159718"/>
                  <a:pt x="717769" y="161853"/>
                </a:cubicBezTo>
                <a:cubicBezTo>
                  <a:pt x="716703" y="163857"/>
                  <a:pt x="717115" y="166326"/>
                  <a:pt x="718773" y="167877"/>
                </a:cubicBezTo>
                <a:lnTo>
                  <a:pt x="721067" y="170601"/>
                </a:lnTo>
                <a:lnTo>
                  <a:pt x="718629" y="178632"/>
                </a:lnTo>
                <a:cubicBezTo>
                  <a:pt x="721641" y="181931"/>
                  <a:pt x="721354" y="186520"/>
                  <a:pt x="723648" y="190248"/>
                </a:cubicBezTo>
                <a:lnTo>
                  <a:pt x="714614" y="203729"/>
                </a:lnTo>
                <a:cubicBezTo>
                  <a:pt x="714614" y="204446"/>
                  <a:pt x="714614" y="205020"/>
                  <a:pt x="714614" y="205307"/>
                </a:cubicBezTo>
                <a:lnTo>
                  <a:pt x="720493" y="209465"/>
                </a:lnTo>
                <a:cubicBezTo>
                  <a:pt x="725318" y="212359"/>
                  <a:pt x="728504" y="217352"/>
                  <a:pt x="729098" y="222946"/>
                </a:cubicBezTo>
                <a:cubicBezTo>
                  <a:pt x="729328" y="226853"/>
                  <a:pt x="730726" y="230601"/>
                  <a:pt x="733114" y="233702"/>
                </a:cubicBezTo>
                <a:cubicBezTo>
                  <a:pt x="730376" y="233987"/>
                  <a:pt x="727856" y="235324"/>
                  <a:pt x="726086" y="237430"/>
                </a:cubicBezTo>
                <a:cubicBezTo>
                  <a:pt x="722048" y="242793"/>
                  <a:pt x="716431" y="246755"/>
                  <a:pt x="710024" y="248760"/>
                </a:cubicBezTo>
                <a:lnTo>
                  <a:pt x="705722" y="250768"/>
                </a:lnTo>
                <a:cubicBezTo>
                  <a:pt x="706439" y="252489"/>
                  <a:pt x="707013" y="253923"/>
                  <a:pt x="707730" y="255357"/>
                </a:cubicBezTo>
                <a:cubicBezTo>
                  <a:pt x="708497" y="256536"/>
                  <a:pt x="709034" y="257849"/>
                  <a:pt x="709307" y="259229"/>
                </a:cubicBezTo>
                <a:cubicBezTo>
                  <a:pt x="709917" y="265218"/>
                  <a:pt x="711466" y="271075"/>
                  <a:pt x="713897" y="276581"/>
                </a:cubicBezTo>
                <a:cubicBezTo>
                  <a:pt x="712851" y="277895"/>
                  <a:pt x="711982" y="279342"/>
                  <a:pt x="711315" y="280884"/>
                </a:cubicBezTo>
                <a:cubicBezTo>
                  <a:pt x="711086" y="282453"/>
                  <a:pt x="711086" y="284047"/>
                  <a:pt x="711315" y="285616"/>
                </a:cubicBezTo>
                <a:lnTo>
                  <a:pt x="707443" y="284469"/>
                </a:lnTo>
                <a:lnTo>
                  <a:pt x="704001" y="287767"/>
                </a:lnTo>
                <a:cubicBezTo>
                  <a:pt x="701503" y="288251"/>
                  <a:pt x="699003" y="286941"/>
                  <a:pt x="697978" y="284612"/>
                </a:cubicBezTo>
                <a:cubicBezTo>
                  <a:pt x="696928" y="282179"/>
                  <a:pt x="695048" y="280195"/>
                  <a:pt x="692672" y="279020"/>
                </a:cubicBezTo>
                <a:cubicBezTo>
                  <a:pt x="691641" y="278414"/>
                  <a:pt x="690720" y="277638"/>
                  <a:pt x="689947" y="276725"/>
                </a:cubicBezTo>
                <a:cubicBezTo>
                  <a:pt x="687939" y="274144"/>
                  <a:pt x="686075" y="271419"/>
                  <a:pt x="684067" y="268550"/>
                </a:cubicBezTo>
                <a:cubicBezTo>
                  <a:pt x="684067" y="265109"/>
                  <a:pt x="685788" y="261523"/>
                  <a:pt x="684067" y="258225"/>
                </a:cubicBezTo>
                <a:cubicBezTo>
                  <a:pt x="682930" y="255819"/>
                  <a:pt x="682930" y="253031"/>
                  <a:pt x="684067" y="250624"/>
                </a:cubicBezTo>
                <a:cubicBezTo>
                  <a:pt x="684279" y="249583"/>
                  <a:pt x="684279" y="248510"/>
                  <a:pt x="684067" y="247469"/>
                </a:cubicBezTo>
                <a:cubicBezTo>
                  <a:pt x="682247" y="245649"/>
                  <a:pt x="679756" y="244664"/>
                  <a:pt x="677184" y="244744"/>
                </a:cubicBezTo>
                <a:lnTo>
                  <a:pt x="667145" y="244744"/>
                </a:lnTo>
                <a:cubicBezTo>
                  <a:pt x="665019" y="244776"/>
                  <a:pt x="662913" y="244336"/>
                  <a:pt x="660978" y="243454"/>
                </a:cubicBezTo>
                <a:cubicBezTo>
                  <a:pt x="656174" y="240766"/>
                  <a:pt x="651071" y="238649"/>
                  <a:pt x="645777" y="237144"/>
                </a:cubicBezTo>
                <a:cubicBezTo>
                  <a:pt x="643927" y="236649"/>
                  <a:pt x="642275" y="235598"/>
                  <a:pt x="641044" y="234132"/>
                </a:cubicBezTo>
                <a:cubicBezTo>
                  <a:pt x="637399" y="229751"/>
                  <a:pt x="632316" y="226802"/>
                  <a:pt x="626703" y="225814"/>
                </a:cubicBezTo>
                <a:cubicBezTo>
                  <a:pt x="624612" y="225427"/>
                  <a:pt x="622584" y="224752"/>
                  <a:pt x="620680" y="223806"/>
                </a:cubicBezTo>
                <a:cubicBezTo>
                  <a:pt x="617105" y="222292"/>
                  <a:pt x="613069" y="222292"/>
                  <a:pt x="609494" y="223806"/>
                </a:cubicBezTo>
                <a:cubicBezTo>
                  <a:pt x="607486" y="223806"/>
                  <a:pt x="605192" y="225958"/>
                  <a:pt x="602467" y="223806"/>
                </a:cubicBezTo>
                <a:cubicBezTo>
                  <a:pt x="601241" y="217628"/>
                  <a:pt x="599064" y="211678"/>
                  <a:pt x="596013" y="206167"/>
                </a:cubicBezTo>
                <a:lnTo>
                  <a:pt x="586405" y="206167"/>
                </a:lnTo>
                <a:cubicBezTo>
                  <a:pt x="585544" y="204876"/>
                  <a:pt x="583967" y="203442"/>
                  <a:pt x="583967" y="202008"/>
                </a:cubicBezTo>
                <a:cubicBezTo>
                  <a:pt x="582590" y="194716"/>
                  <a:pt x="583915" y="187171"/>
                  <a:pt x="587695" y="180783"/>
                </a:cubicBezTo>
                <a:cubicBezTo>
                  <a:pt x="588656" y="179411"/>
                  <a:pt x="589428" y="177917"/>
                  <a:pt x="589990" y="176338"/>
                </a:cubicBezTo>
                <a:cubicBezTo>
                  <a:pt x="591464" y="172873"/>
                  <a:pt x="593499" y="169675"/>
                  <a:pt x="596013" y="166873"/>
                </a:cubicBezTo>
                <a:cubicBezTo>
                  <a:pt x="597304" y="165152"/>
                  <a:pt x="599312" y="164004"/>
                  <a:pt x="600459" y="162283"/>
                </a:cubicBezTo>
                <a:cubicBezTo>
                  <a:pt x="601606" y="160563"/>
                  <a:pt x="605335" y="160706"/>
                  <a:pt x="604331" y="157264"/>
                </a:cubicBezTo>
                <a:cubicBezTo>
                  <a:pt x="605104" y="156877"/>
                  <a:pt x="605923" y="156587"/>
                  <a:pt x="606769" y="156404"/>
                </a:cubicBezTo>
                <a:cubicBezTo>
                  <a:pt x="609064" y="156404"/>
                  <a:pt x="611502" y="156404"/>
                  <a:pt x="613796" y="155400"/>
                </a:cubicBezTo>
                <a:cubicBezTo>
                  <a:pt x="614820" y="154961"/>
                  <a:pt x="615569" y="154052"/>
                  <a:pt x="615804" y="152962"/>
                </a:cubicBezTo>
                <a:cubicBezTo>
                  <a:pt x="615804" y="151823"/>
                  <a:pt x="615338" y="150735"/>
                  <a:pt x="614513" y="149950"/>
                </a:cubicBezTo>
                <a:cubicBezTo>
                  <a:pt x="613366" y="149090"/>
                  <a:pt x="611788" y="148803"/>
                  <a:pt x="610785" y="147942"/>
                </a:cubicBezTo>
                <a:cubicBezTo>
                  <a:pt x="609781" y="147082"/>
                  <a:pt x="610785" y="146508"/>
                  <a:pt x="609637" y="145791"/>
                </a:cubicBezTo>
                <a:cubicBezTo>
                  <a:pt x="613366" y="145791"/>
                  <a:pt x="616951" y="148229"/>
                  <a:pt x="620536" y="145791"/>
                </a:cubicBezTo>
                <a:lnTo>
                  <a:pt x="623691" y="140772"/>
                </a:lnTo>
                <a:lnTo>
                  <a:pt x="628281" y="141632"/>
                </a:lnTo>
                <a:cubicBezTo>
                  <a:pt x="632617" y="142463"/>
                  <a:pt x="637016" y="140521"/>
                  <a:pt x="639323" y="136756"/>
                </a:cubicBezTo>
                <a:cubicBezTo>
                  <a:pt x="640614" y="134749"/>
                  <a:pt x="642478" y="133171"/>
                  <a:pt x="643912" y="131307"/>
                </a:cubicBezTo>
                <a:cubicBezTo>
                  <a:pt x="645346" y="129443"/>
                  <a:pt x="645346" y="128869"/>
                  <a:pt x="646064" y="128008"/>
                </a:cubicBezTo>
                <a:lnTo>
                  <a:pt x="644199" y="124997"/>
                </a:lnTo>
                <a:cubicBezTo>
                  <a:pt x="646924" y="121268"/>
                  <a:pt x="651800" y="119404"/>
                  <a:pt x="653234" y="114384"/>
                </a:cubicBezTo>
                <a:cubicBezTo>
                  <a:pt x="652177" y="113799"/>
                  <a:pt x="651169" y="113128"/>
                  <a:pt x="650222" y="112377"/>
                </a:cubicBezTo>
                <a:cubicBezTo>
                  <a:pt x="649703" y="111720"/>
                  <a:pt x="649402" y="110918"/>
                  <a:pt x="649362" y="110082"/>
                </a:cubicBezTo>
                <a:cubicBezTo>
                  <a:pt x="649362" y="110082"/>
                  <a:pt x="650366" y="109078"/>
                  <a:pt x="650939" y="109078"/>
                </a:cubicBezTo>
                <a:lnTo>
                  <a:pt x="659114" y="109078"/>
                </a:lnTo>
                <a:cubicBezTo>
                  <a:pt x="661839" y="114241"/>
                  <a:pt x="666428" y="112090"/>
                  <a:pt x="670587" y="111803"/>
                </a:cubicBezTo>
                <a:lnTo>
                  <a:pt x="667718" y="105780"/>
                </a:lnTo>
                <a:lnTo>
                  <a:pt x="674602" y="110656"/>
                </a:lnTo>
                <a:cubicBezTo>
                  <a:pt x="678628" y="108714"/>
                  <a:pt x="682468" y="106411"/>
                  <a:pt x="686075" y="103772"/>
                </a:cubicBezTo>
                <a:cubicBezTo>
                  <a:pt x="688937" y="102349"/>
                  <a:pt x="690684" y="99364"/>
                  <a:pt x="690521" y="96171"/>
                </a:cubicBezTo>
                <a:cubicBezTo>
                  <a:pt x="686935" y="92586"/>
                  <a:pt x="682346" y="89288"/>
                  <a:pt x="681773" y="83264"/>
                </a:cubicBezTo>
                <a:lnTo>
                  <a:pt x="689804" y="80683"/>
                </a:lnTo>
                <a:cubicBezTo>
                  <a:pt x="689804" y="80683"/>
                  <a:pt x="689804" y="79536"/>
                  <a:pt x="690664" y="78962"/>
                </a:cubicBezTo>
                <a:lnTo>
                  <a:pt x="687366" y="76381"/>
                </a:lnTo>
                <a:lnTo>
                  <a:pt x="688656" y="75090"/>
                </a:lnTo>
                <a:cubicBezTo>
                  <a:pt x="689074" y="74591"/>
                  <a:pt x="689458" y="74063"/>
                  <a:pt x="689804" y="73512"/>
                </a:cubicBezTo>
                <a:cubicBezTo>
                  <a:pt x="682490" y="71075"/>
                  <a:pt x="682490" y="71075"/>
                  <a:pt x="679622" y="66342"/>
                </a:cubicBezTo>
                <a:lnTo>
                  <a:pt x="668866" y="64478"/>
                </a:lnTo>
                <a:cubicBezTo>
                  <a:pt x="665643" y="63690"/>
                  <a:pt x="662247" y="64046"/>
                  <a:pt x="659257" y="65481"/>
                </a:cubicBezTo>
                <a:cubicBezTo>
                  <a:pt x="656819" y="70071"/>
                  <a:pt x="659257" y="72509"/>
                  <a:pt x="662699" y="74803"/>
                </a:cubicBezTo>
                <a:cubicBezTo>
                  <a:pt x="662699" y="78819"/>
                  <a:pt x="658684" y="78675"/>
                  <a:pt x="656532" y="80253"/>
                </a:cubicBezTo>
                <a:cubicBezTo>
                  <a:pt x="656224" y="82203"/>
                  <a:pt x="655744" y="84123"/>
                  <a:pt x="655098" y="85989"/>
                </a:cubicBezTo>
                <a:cubicBezTo>
                  <a:pt x="654374" y="87445"/>
                  <a:pt x="653458" y="88794"/>
                  <a:pt x="652374" y="90005"/>
                </a:cubicBezTo>
                <a:cubicBezTo>
                  <a:pt x="652374" y="90005"/>
                  <a:pt x="651513" y="90005"/>
                  <a:pt x="651083" y="90005"/>
                </a:cubicBezTo>
                <a:lnTo>
                  <a:pt x="648358" y="85846"/>
                </a:lnTo>
                <a:cubicBezTo>
                  <a:pt x="646494" y="87997"/>
                  <a:pt x="646494" y="89861"/>
                  <a:pt x="648358" y="91295"/>
                </a:cubicBezTo>
                <a:cubicBezTo>
                  <a:pt x="650103" y="92451"/>
                  <a:pt x="650717" y="94724"/>
                  <a:pt x="649792" y="96602"/>
                </a:cubicBezTo>
                <a:lnTo>
                  <a:pt x="644486" y="99900"/>
                </a:lnTo>
                <a:cubicBezTo>
                  <a:pt x="642368" y="98311"/>
                  <a:pt x="640356" y="96587"/>
                  <a:pt x="638463" y="94737"/>
                </a:cubicBezTo>
                <a:cubicBezTo>
                  <a:pt x="637079" y="93465"/>
                  <a:pt x="636000" y="91896"/>
                  <a:pt x="635308" y="90148"/>
                </a:cubicBezTo>
                <a:cubicBezTo>
                  <a:pt x="635308" y="87997"/>
                  <a:pt x="633874" y="85272"/>
                  <a:pt x="637602" y="84555"/>
                </a:cubicBezTo>
                <a:cubicBezTo>
                  <a:pt x="637602" y="84555"/>
                  <a:pt x="638463" y="83551"/>
                  <a:pt x="638463" y="82834"/>
                </a:cubicBezTo>
                <a:cubicBezTo>
                  <a:pt x="638688" y="80405"/>
                  <a:pt x="637661" y="78027"/>
                  <a:pt x="635738" y="76524"/>
                </a:cubicBezTo>
                <a:lnTo>
                  <a:pt x="628998" y="71935"/>
                </a:lnTo>
                <a:cubicBezTo>
                  <a:pt x="626746" y="72767"/>
                  <a:pt x="625108" y="74733"/>
                  <a:pt x="624695" y="77098"/>
                </a:cubicBezTo>
                <a:cubicBezTo>
                  <a:pt x="624695" y="79823"/>
                  <a:pt x="624695" y="82978"/>
                  <a:pt x="621110" y="84555"/>
                </a:cubicBezTo>
                <a:cubicBezTo>
                  <a:pt x="619289" y="84557"/>
                  <a:pt x="617810" y="83081"/>
                  <a:pt x="617809" y="81259"/>
                </a:cubicBezTo>
                <a:cubicBezTo>
                  <a:pt x="617809" y="81211"/>
                  <a:pt x="617810" y="81162"/>
                  <a:pt x="617812" y="81113"/>
                </a:cubicBezTo>
                <a:cubicBezTo>
                  <a:pt x="618278" y="77585"/>
                  <a:pt x="616993" y="74052"/>
                  <a:pt x="614370" y="71648"/>
                </a:cubicBezTo>
                <a:lnTo>
                  <a:pt x="616234" y="68493"/>
                </a:lnTo>
                <a:cubicBezTo>
                  <a:pt x="613940" y="68493"/>
                  <a:pt x="611645" y="66485"/>
                  <a:pt x="610067" y="67059"/>
                </a:cubicBezTo>
                <a:cubicBezTo>
                  <a:pt x="608490" y="67633"/>
                  <a:pt x="604618" y="67059"/>
                  <a:pt x="602180" y="65051"/>
                </a:cubicBezTo>
                <a:cubicBezTo>
                  <a:pt x="599742" y="63044"/>
                  <a:pt x="602180" y="64334"/>
                  <a:pt x="602180" y="63474"/>
                </a:cubicBezTo>
                <a:lnTo>
                  <a:pt x="605335" y="61179"/>
                </a:lnTo>
                <a:lnTo>
                  <a:pt x="603757" y="57881"/>
                </a:lnTo>
                <a:lnTo>
                  <a:pt x="608490" y="57881"/>
                </a:lnTo>
                <a:lnTo>
                  <a:pt x="598738" y="48416"/>
                </a:lnTo>
                <a:cubicBezTo>
                  <a:pt x="598866" y="47128"/>
                  <a:pt x="598866" y="45831"/>
                  <a:pt x="598738" y="44544"/>
                </a:cubicBezTo>
                <a:cubicBezTo>
                  <a:pt x="598547" y="43409"/>
                  <a:pt x="598107" y="42331"/>
                  <a:pt x="597447" y="41389"/>
                </a:cubicBezTo>
                <a:cubicBezTo>
                  <a:pt x="594579" y="38951"/>
                  <a:pt x="592571" y="35365"/>
                  <a:pt x="588126" y="35365"/>
                </a:cubicBezTo>
                <a:cubicBezTo>
                  <a:pt x="587017" y="35348"/>
                  <a:pt x="586132" y="34436"/>
                  <a:pt x="586148" y="33327"/>
                </a:cubicBezTo>
                <a:cubicBezTo>
                  <a:pt x="586158" y="32633"/>
                  <a:pt x="586527" y="31994"/>
                  <a:pt x="587122" y="31637"/>
                </a:cubicBezTo>
                <a:cubicBezTo>
                  <a:pt x="589679" y="29658"/>
                  <a:pt x="591906" y="27286"/>
                  <a:pt x="593719" y="24610"/>
                </a:cubicBezTo>
                <a:lnTo>
                  <a:pt x="590851" y="20020"/>
                </a:lnTo>
                <a:cubicBezTo>
                  <a:pt x="593618" y="18948"/>
                  <a:pt x="596687" y="18948"/>
                  <a:pt x="599455" y="20020"/>
                </a:cubicBezTo>
                <a:cubicBezTo>
                  <a:pt x="602944" y="21327"/>
                  <a:pt x="606864" y="19858"/>
                  <a:pt x="608633" y="16579"/>
                </a:cubicBezTo>
                <a:cubicBezTo>
                  <a:pt x="611502" y="12850"/>
                  <a:pt x="614800" y="9265"/>
                  <a:pt x="617668" y="5536"/>
                </a:cubicBezTo>
                <a:cubicBezTo>
                  <a:pt x="617668" y="5536"/>
                  <a:pt x="617668" y="4245"/>
                  <a:pt x="617668" y="3241"/>
                </a:cubicBezTo>
                <a:cubicBezTo>
                  <a:pt x="614586" y="1956"/>
                  <a:pt x="611246" y="1416"/>
                  <a:pt x="607916" y="1664"/>
                </a:cubicBezTo>
                <a:cubicBezTo>
                  <a:pt x="606096" y="2236"/>
                  <a:pt x="604143" y="2236"/>
                  <a:pt x="602323" y="1664"/>
                </a:cubicBezTo>
                <a:cubicBezTo>
                  <a:pt x="595962" y="-555"/>
                  <a:pt x="589038" y="-555"/>
                  <a:pt x="582676" y="1664"/>
                </a:cubicBezTo>
                <a:cubicBezTo>
                  <a:pt x="581773" y="2116"/>
                  <a:pt x="580909" y="2643"/>
                  <a:pt x="580095" y="3241"/>
                </a:cubicBezTo>
                <a:lnTo>
                  <a:pt x="582246" y="6683"/>
                </a:lnTo>
                <a:lnTo>
                  <a:pt x="577370" y="6683"/>
                </a:lnTo>
                <a:cubicBezTo>
                  <a:pt x="577370" y="10842"/>
                  <a:pt x="577370" y="14571"/>
                  <a:pt x="577370" y="18443"/>
                </a:cubicBezTo>
                <a:cubicBezTo>
                  <a:pt x="577545" y="19626"/>
                  <a:pt x="577987" y="20753"/>
                  <a:pt x="578661" y="21741"/>
                </a:cubicBezTo>
                <a:cubicBezTo>
                  <a:pt x="582820" y="29199"/>
                  <a:pt x="582676" y="32210"/>
                  <a:pt x="577513" y="38234"/>
                </a:cubicBezTo>
                <a:lnTo>
                  <a:pt x="577513" y="42249"/>
                </a:lnTo>
                <a:cubicBezTo>
                  <a:pt x="571634" y="42249"/>
                  <a:pt x="571490" y="42249"/>
                  <a:pt x="570199" y="46838"/>
                </a:cubicBezTo>
                <a:cubicBezTo>
                  <a:pt x="570148" y="47697"/>
                  <a:pt x="570148" y="48561"/>
                  <a:pt x="570199" y="49420"/>
                </a:cubicBezTo>
                <a:lnTo>
                  <a:pt x="573068" y="53005"/>
                </a:lnTo>
                <a:lnTo>
                  <a:pt x="570199" y="58024"/>
                </a:lnTo>
                <a:cubicBezTo>
                  <a:pt x="571390" y="61258"/>
                  <a:pt x="573970" y="63785"/>
                  <a:pt x="577227" y="64908"/>
                </a:cubicBezTo>
                <a:cubicBezTo>
                  <a:pt x="579667" y="65695"/>
                  <a:pt x="582160" y="66318"/>
                  <a:pt x="584684" y="66772"/>
                </a:cubicBezTo>
                <a:cubicBezTo>
                  <a:pt x="587265" y="66772"/>
                  <a:pt x="589703" y="69210"/>
                  <a:pt x="592571" y="68923"/>
                </a:cubicBezTo>
                <a:cubicBezTo>
                  <a:pt x="593403" y="69183"/>
                  <a:pt x="593866" y="70068"/>
                  <a:pt x="593607" y="70900"/>
                </a:cubicBezTo>
                <a:cubicBezTo>
                  <a:pt x="593452" y="71393"/>
                  <a:pt x="593066" y="71780"/>
                  <a:pt x="592571" y="71935"/>
                </a:cubicBezTo>
                <a:cubicBezTo>
                  <a:pt x="591473" y="72014"/>
                  <a:pt x="590372" y="72014"/>
                  <a:pt x="589273" y="71935"/>
                </a:cubicBezTo>
                <a:lnTo>
                  <a:pt x="586405" y="77528"/>
                </a:lnTo>
                <a:cubicBezTo>
                  <a:pt x="589130" y="79536"/>
                  <a:pt x="589703" y="74660"/>
                  <a:pt x="592428" y="76237"/>
                </a:cubicBezTo>
                <a:lnTo>
                  <a:pt x="593289" y="81113"/>
                </a:lnTo>
                <a:cubicBezTo>
                  <a:pt x="588699" y="84412"/>
                  <a:pt x="585544" y="89718"/>
                  <a:pt x="578947" y="89001"/>
                </a:cubicBezTo>
                <a:cubicBezTo>
                  <a:pt x="577513" y="90722"/>
                  <a:pt x="576940" y="92156"/>
                  <a:pt x="577944" y="93877"/>
                </a:cubicBezTo>
                <a:cubicBezTo>
                  <a:pt x="579246" y="95720"/>
                  <a:pt x="579517" y="98099"/>
                  <a:pt x="578661" y="100187"/>
                </a:cubicBezTo>
                <a:lnTo>
                  <a:pt x="573785" y="99040"/>
                </a:lnTo>
                <a:cubicBezTo>
                  <a:pt x="571675" y="98687"/>
                  <a:pt x="570253" y="96690"/>
                  <a:pt x="570605" y="94581"/>
                </a:cubicBezTo>
                <a:cubicBezTo>
                  <a:pt x="570612" y="94538"/>
                  <a:pt x="570621" y="94493"/>
                  <a:pt x="570630" y="94450"/>
                </a:cubicBezTo>
                <a:cubicBezTo>
                  <a:pt x="570630" y="92299"/>
                  <a:pt x="571920" y="90005"/>
                  <a:pt x="572637" y="87423"/>
                </a:cubicBezTo>
                <a:cubicBezTo>
                  <a:pt x="567188" y="87423"/>
                  <a:pt x="564176" y="83551"/>
                  <a:pt x="560448" y="81113"/>
                </a:cubicBezTo>
                <a:lnTo>
                  <a:pt x="570773" y="82117"/>
                </a:lnTo>
                <a:lnTo>
                  <a:pt x="576653" y="77958"/>
                </a:lnTo>
                <a:cubicBezTo>
                  <a:pt x="574103" y="74883"/>
                  <a:pt x="571322" y="72007"/>
                  <a:pt x="568335" y="69354"/>
                </a:cubicBezTo>
                <a:cubicBezTo>
                  <a:pt x="564975" y="67007"/>
                  <a:pt x="561426" y="64945"/>
                  <a:pt x="557723" y="63187"/>
                </a:cubicBezTo>
                <a:cubicBezTo>
                  <a:pt x="556575" y="64621"/>
                  <a:pt x="554998" y="65768"/>
                  <a:pt x="554568" y="67202"/>
                </a:cubicBezTo>
                <a:cubicBezTo>
                  <a:pt x="553831" y="70842"/>
                  <a:pt x="550806" y="73576"/>
                  <a:pt x="547110" y="73943"/>
                </a:cubicBezTo>
                <a:cubicBezTo>
                  <a:pt x="547110" y="73943"/>
                  <a:pt x="547110" y="73943"/>
                  <a:pt x="547110" y="75090"/>
                </a:cubicBezTo>
                <a:cubicBezTo>
                  <a:pt x="547110" y="76237"/>
                  <a:pt x="547110" y="75090"/>
                  <a:pt x="547110" y="75090"/>
                </a:cubicBezTo>
                <a:lnTo>
                  <a:pt x="548258" y="75090"/>
                </a:lnTo>
                <a:cubicBezTo>
                  <a:pt x="552863" y="75502"/>
                  <a:pt x="557248" y="77247"/>
                  <a:pt x="560878" y="80109"/>
                </a:cubicBezTo>
                <a:lnTo>
                  <a:pt x="560878" y="80109"/>
                </a:lnTo>
                <a:lnTo>
                  <a:pt x="560878" y="80109"/>
                </a:lnTo>
                <a:lnTo>
                  <a:pt x="560878" y="80109"/>
                </a:lnTo>
                <a:cubicBezTo>
                  <a:pt x="559360" y="82362"/>
                  <a:pt x="556852" y="83749"/>
                  <a:pt x="554138" y="83838"/>
                </a:cubicBezTo>
                <a:lnTo>
                  <a:pt x="553277" y="90865"/>
                </a:lnTo>
                <a:cubicBezTo>
                  <a:pt x="551258" y="91710"/>
                  <a:pt x="548986" y="91710"/>
                  <a:pt x="546967" y="90865"/>
                </a:cubicBezTo>
                <a:cubicBezTo>
                  <a:pt x="543055" y="89574"/>
                  <a:pt x="538833" y="89574"/>
                  <a:pt x="534921" y="90865"/>
                </a:cubicBezTo>
                <a:cubicBezTo>
                  <a:pt x="528877" y="92503"/>
                  <a:pt x="522431" y="91677"/>
                  <a:pt x="516994" y="88571"/>
                </a:cubicBezTo>
                <a:cubicBezTo>
                  <a:pt x="515196" y="87326"/>
                  <a:pt x="512990" y="86814"/>
                  <a:pt x="510828" y="87136"/>
                </a:cubicBezTo>
                <a:cubicBezTo>
                  <a:pt x="506382" y="88284"/>
                  <a:pt x="504087" y="84125"/>
                  <a:pt x="500502" y="82978"/>
                </a:cubicBezTo>
                <a:cubicBezTo>
                  <a:pt x="499355" y="82978"/>
                  <a:pt x="498494" y="80540"/>
                  <a:pt x="497634" y="79105"/>
                </a:cubicBezTo>
                <a:cubicBezTo>
                  <a:pt x="496773" y="77671"/>
                  <a:pt x="494049" y="74516"/>
                  <a:pt x="490176" y="75664"/>
                </a:cubicBezTo>
                <a:cubicBezTo>
                  <a:pt x="485907" y="77095"/>
                  <a:pt x="481547" y="78245"/>
                  <a:pt x="477126" y="79105"/>
                </a:cubicBezTo>
                <a:cubicBezTo>
                  <a:pt x="475262" y="79105"/>
                  <a:pt x="473541" y="80396"/>
                  <a:pt x="473541" y="82978"/>
                </a:cubicBezTo>
                <a:cubicBezTo>
                  <a:pt x="473541" y="85559"/>
                  <a:pt x="477413" y="86133"/>
                  <a:pt x="479421" y="82978"/>
                </a:cubicBezTo>
                <a:cubicBezTo>
                  <a:pt x="479844" y="82869"/>
                  <a:pt x="480288" y="82869"/>
                  <a:pt x="480711" y="82978"/>
                </a:cubicBezTo>
                <a:cubicBezTo>
                  <a:pt x="484738" y="83528"/>
                  <a:pt x="488818" y="82444"/>
                  <a:pt x="492041" y="79966"/>
                </a:cubicBezTo>
                <a:cubicBezTo>
                  <a:pt x="492901" y="79966"/>
                  <a:pt x="494909" y="78532"/>
                  <a:pt x="495626" y="80683"/>
                </a:cubicBezTo>
                <a:cubicBezTo>
                  <a:pt x="496343" y="82834"/>
                  <a:pt x="492471" y="82547"/>
                  <a:pt x="491180" y="83838"/>
                </a:cubicBezTo>
                <a:cubicBezTo>
                  <a:pt x="488989" y="86082"/>
                  <a:pt x="485999" y="87372"/>
                  <a:pt x="482863" y="87423"/>
                </a:cubicBezTo>
                <a:cubicBezTo>
                  <a:pt x="480724" y="87412"/>
                  <a:pt x="478924" y="89025"/>
                  <a:pt x="478704" y="91152"/>
                </a:cubicBezTo>
                <a:cubicBezTo>
                  <a:pt x="479564" y="93160"/>
                  <a:pt x="480425" y="94737"/>
                  <a:pt x="481142" y="96458"/>
                </a:cubicBezTo>
                <a:cubicBezTo>
                  <a:pt x="481859" y="98179"/>
                  <a:pt x="482719" y="100330"/>
                  <a:pt x="483580" y="102195"/>
                </a:cubicBezTo>
                <a:lnTo>
                  <a:pt x="478847" y="104776"/>
                </a:lnTo>
                <a:cubicBezTo>
                  <a:pt x="475118" y="103198"/>
                  <a:pt x="477700" y="100330"/>
                  <a:pt x="477556" y="98466"/>
                </a:cubicBezTo>
                <a:cubicBezTo>
                  <a:pt x="475118" y="95454"/>
                  <a:pt x="470673" y="96602"/>
                  <a:pt x="469239" y="92873"/>
                </a:cubicBezTo>
                <a:lnTo>
                  <a:pt x="460347" y="89001"/>
                </a:lnTo>
                <a:cubicBezTo>
                  <a:pt x="447143" y="93201"/>
                  <a:pt x="433015" y="93550"/>
                  <a:pt x="419619" y="90005"/>
                </a:cubicBezTo>
                <a:cubicBezTo>
                  <a:pt x="419130" y="87276"/>
                  <a:pt x="420945" y="84668"/>
                  <a:pt x="423674" y="84179"/>
                </a:cubicBezTo>
                <a:cubicBezTo>
                  <a:pt x="423803" y="84156"/>
                  <a:pt x="423934" y="84138"/>
                  <a:pt x="424064" y="84125"/>
                </a:cubicBezTo>
                <a:cubicBezTo>
                  <a:pt x="425642" y="84125"/>
                  <a:pt x="427506" y="84842"/>
                  <a:pt x="428510" y="82978"/>
                </a:cubicBezTo>
                <a:cubicBezTo>
                  <a:pt x="429514" y="81113"/>
                  <a:pt x="428510" y="82978"/>
                  <a:pt x="428510" y="82978"/>
                </a:cubicBezTo>
                <a:cubicBezTo>
                  <a:pt x="425223" y="78218"/>
                  <a:pt x="419398" y="75899"/>
                  <a:pt x="413739" y="77098"/>
                </a:cubicBezTo>
                <a:cubicBezTo>
                  <a:pt x="407409" y="78193"/>
                  <a:pt x="400895" y="77134"/>
                  <a:pt x="395239" y="74086"/>
                </a:cubicBezTo>
                <a:cubicBezTo>
                  <a:pt x="392256" y="72532"/>
                  <a:pt x="388986" y="71605"/>
                  <a:pt x="385630" y="71361"/>
                </a:cubicBezTo>
                <a:cubicBezTo>
                  <a:pt x="382488" y="71097"/>
                  <a:pt x="379469" y="70009"/>
                  <a:pt x="376882" y="68206"/>
                </a:cubicBezTo>
                <a:cubicBezTo>
                  <a:pt x="371504" y="64700"/>
                  <a:pt x="364975" y="63415"/>
                  <a:pt x="358669" y="64621"/>
                </a:cubicBezTo>
                <a:cubicBezTo>
                  <a:pt x="354510" y="70788"/>
                  <a:pt x="354510" y="70788"/>
                  <a:pt x="346910" y="69784"/>
                </a:cubicBezTo>
                <a:cubicBezTo>
                  <a:pt x="347480" y="66736"/>
                  <a:pt x="346809" y="63586"/>
                  <a:pt x="345045" y="61036"/>
                </a:cubicBezTo>
                <a:cubicBezTo>
                  <a:pt x="342607" y="63474"/>
                  <a:pt x="339452" y="64621"/>
                  <a:pt x="340026" y="68637"/>
                </a:cubicBezTo>
                <a:cubicBezTo>
                  <a:pt x="340026" y="68637"/>
                  <a:pt x="338735" y="70357"/>
                  <a:pt x="338162" y="70214"/>
                </a:cubicBezTo>
                <a:cubicBezTo>
                  <a:pt x="336289" y="70075"/>
                  <a:pt x="334449" y="69639"/>
                  <a:pt x="332712" y="68923"/>
                </a:cubicBezTo>
                <a:cubicBezTo>
                  <a:pt x="329963" y="67400"/>
                  <a:pt x="327833" y="64967"/>
                  <a:pt x="326689" y="62040"/>
                </a:cubicBezTo>
                <a:cubicBezTo>
                  <a:pt x="325183" y="58737"/>
                  <a:pt x="322536" y="56088"/>
                  <a:pt x="319231" y="54582"/>
                </a:cubicBezTo>
                <a:cubicBezTo>
                  <a:pt x="319231" y="54582"/>
                  <a:pt x="318371" y="54582"/>
                  <a:pt x="317941" y="54582"/>
                </a:cubicBezTo>
                <a:lnTo>
                  <a:pt x="319231" y="57451"/>
                </a:lnTo>
                <a:cubicBezTo>
                  <a:pt x="317654" y="59028"/>
                  <a:pt x="316363" y="60749"/>
                  <a:pt x="314786" y="62040"/>
                </a:cubicBezTo>
                <a:cubicBezTo>
                  <a:pt x="312997" y="63969"/>
                  <a:pt x="310340" y="64836"/>
                  <a:pt x="307759" y="64334"/>
                </a:cubicBezTo>
                <a:cubicBezTo>
                  <a:pt x="304365" y="63643"/>
                  <a:pt x="300855" y="64724"/>
                  <a:pt x="298437" y="67202"/>
                </a:cubicBezTo>
                <a:cubicBezTo>
                  <a:pt x="297176" y="68644"/>
                  <a:pt x="295331" y="69435"/>
                  <a:pt x="293418" y="69354"/>
                </a:cubicBezTo>
                <a:cubicBezTo>
                  <a:pt x="290782" y="69372"/>
                  <a:pt x="288202" y="70117"/>
                  <a:pt x="285960" y="71505"/>
                </a:cubicBezTo>
                <a:cubicBezTo>
                  <a:pt x="285960" y="71505"/>
                  <a:pt x="284669" y="71505"/>
                  <a:pt x="284096" y="71505"/>
                </a:cubicBezTo>
                <a:cubicBezTo>
                  <a:pt x="284096" y="67919"/>
                  <a:pt x="287251" y="67346"/>
                  <a:pt x="289832" y="66916"/>
                </a:cubicBezTo>
                <a:cubicBezTo>
                  <a:pt x="292692" y="66921"/>
                  <a:pt x="295490" y="66072"/>
                  <a:pt x="297863" y="64478"/>
                </a:cubicBezTo>
                <a:cubicBezTo>
                  <a:pt x="299996" y="62764"/>
                  <a:pt x="302362" y="61363"/>
                  <a:pt x="304890" y="60319"/>
                </a:cubicBezTo>
                <a:cubicBezTo>
                  <a:pt x="303461" y="60175"/>
                  <a:pt x="302018" y="60175"/>
                  <a:pt x="300588" y="60319"/>
                </a:cubicBezTo>
                <a:cubicBezTo>
                  <a:pt x="297992" y="59630"/>
                  <a:pt x="295223" y="60336"/>
                  <a:pt x="293274" y="62183"/>
                </a:cubicBezTo>
                <a:cubicBezTo>
                  <a:pt x="293274" y="62183"/>
                  <a:pt x="291553" y="62183"/>
                  <a:pt x="290693" y="63044"/>
                </a:cubicBezTo>
                <a:cubicBezTo>
                  <a:pt x="286748" y="63983"/>
                  <a:pt x="282974" y="65530"/>
                  <a:pt x="279507" y="67633"/>
                </a:cubicBezTo>
                <a:cubicBezTo>
                  <a:pt x="277330" y="69331"/>
                  <a:pt x="274665" y="70286"/>
                  <a:pt x="271906" y="70357"/>
                </a:cubicBezTo>
                <a:cubicBezTo>
                  <a:pt x="270042" y="69210"/>
                  <a:pt x="268608" y="67489"/>
                  <a:pt x="267890" y="67776"/>
                </a:cubicBezTo>
                <a:cubicBezTo>
                  <a:pt x="263875" y="69640"/>
                  <a:pt x="258999" y="69640"/>
                  <a:pt x="255557" y="73369"/>
                </a:cubicBezTo>
                <a:lnTo>
                  <a:pt x="259429" y="79249"/>
                </a:lnTo>
                <a:cubicBezTo>
                  <a:pt x="256978" y="78268"/>
                  <a:pt x="254430" y="77547"/>
                  <a:pt x="251829" y="77098"/>
                </a:cubicBezTo>
                <a:cubicBezTo>
                  <a:pt x="244624" y="76617"/>
                  <a:pt x="237684" y="74188"/>
                  <a:pt x="231751" y="70071"/>
                </a:cubicBezTo>
                <a:cubicBezTo>
                  <a:pt x="228524" y="68030"/>
                  <a:pt x="224811" y="66891"/>
                  <a:pt x="220995" y="66772"/>
                </a:cubicBezTo>
                <a:cubicBezTo>
                  <a:pt x="214047" y="66820"/>
                  <a:pt x="207229" y="64879"/>
                  <a:pt x="201348" y="61179"/>
                </a:cubicBezTo>
                <a:cubicBezTo>
                  <a:pt x="199058" y="59830"/>
                  <a:pt x="196386" y="59275"/>
                  <a:pt x="193747" y="59602"/>
                </a:cubicBezTo>
                <a:cubicBezTo>
                  <a:pt x="191811" y="59784"/>
                  <a:pt x="189894" y="60121"/>
                  <a:pt x="188011" y="60606"/>
                </a:cubicBezTo>
                <a:cubicBezTo>
                  <a:pt x="184304" y="61589"/>
                  <a:pt x="180376" y="61337"/>
                  <a:pt x="176825" y="59888"/>
                </a:cubicBezTo>
                <a:cubicBezTo>
                  <a:pt x="174370" y="58896"/>
                  <a:pt x="171725" y="58456"/>
                  <a:pt x="169081" y="58598"/>
                </a:cubicBezTo>
                <a:cubicBezTo>
                  <a:pt x="165775" y="58896"/>
                  <a:pt x="162444" y="58456"/>
                  <a:pt x="159329" y="57307"/>
                </a:cubicBezTo>
                <a:lnTo>
                  <a:pt x="149720" y="54439"/>
                </a:lnTo>
                <a:cubicBezTo>
                  <a:pt x="147115" y="53936"/>
                  <a:pt x="144439" y="53936"/>
                  <a:pt x="141833" y="54439"/>
                </a:cubicBezTo>
                <a:cubicBezTo>
                  <a:pt x="138576" y="55087"/>
                  <a:pt x="135257" y="55375"/>
                  <a:pt x="131937" y="55299"/>
                </a:cubicBezTo>
                <a:cubicBezTo>
                  <a:pt x="128760" y="55512"/>
                  <a:pt x="125686" y="54110"/>
                  <a:pt x="123763" y="51571"/>
                </a:cubicBezTo>
                <a:cubicBezTo>
                  <a:pt x="122667" y="49454"/>
                  <a:pt x="120402" y="48208"/>
                  <a:pt x="118027" y="48416"/>
                </a:cubicBezTo>
                <a:cubicBezTo>
                  <a:pt x="115698" y="48061"/>
                  <a:pt x="113329" y="48061"/>
                  <a:pt x="111000" y="48416"/>
                </a:cubicBezTo>
                <a:cubicBezTo>
                  <a:pt x="108751" y="49361"/>
                  <a:pt x="106147" y="48651"/>
                  <a:pt x="104690" y="46695"/>
                </a:cubicBezTo>
                <a:cubicBezTo>
                  <a:pt x="104690" y="46695"/>
                  <a:pt x="103112" y="45691"/>
                  <a:pt x="102825" y="45404"/>
                </a:cubicBezTo>
                <a:cubicBezTo>
                  <a:pt x="99527" y="45404"/>
                  <a:pt x="98810" y="50567"/>
                  <a:pt x="94938" y="47699"/>
                </a:cubicBezTo>
                <a:lnTo>
                  <a:pt x="96945" y="43827"/>
                </a:lnTo>
                <a:lnTo>
                  <a:pt x="89345" y="41819"/>
                </a:lnTo>
                <a:cubicBezTo>
                  <a:pt x="88069" y="42562"/>
                  <a:pt x="86869" y="43426"/>
                  <a:pt x="85759" y="44400"/>
                </a:cubicBezTo>
                <a:cubicBezTo>
                  <a:pt x="82621" y="47456"/>
                  <a:pt x="78379" y="49113"/>
                  <a:pt x="74000" y="48989"/>
                </a:cubicBezTo>
                <a:cubicBezTo>
                  <a:pt x="72806" y="49060"/>
                  <a:pt x="71609" y="49060"/>
                  <a:pt x="70414" y="48989"/>
                </a:cubicBezTo>
                <a:cubicBezTo>
                  <a:pt x="66803" y="48682"/>
                  <a:pt x="63225" y="49876"/>
                  <a:pt x="60519" y="52288"/>
                </a:cubicBezTo>
                <a:cubicBezTo>
                  <a:pt x="56006" y="55579"/>
                  <a:pt x="50721" y="57653"/>
                  <a:pt x="45174" y="58311"/>
                </a:cubicBezTo>
                <a:cubicBezTo>
                  <a:pt x="43453" y="61036"/>
                  <a:pt x="40155" y="62470"/>
                  <a:pt x="38864" y="65912"/>
                </a:cubicBezTo>
                <a:cubicBezTo>
                  <a:pt x="36917" y="72126"/>
                  <a:pt x="31028" y="76249"/>
                  <a:pt x="24523" y="75950"/>
                </a:cubicBezTo>
                <a:lnTo>
                  <a:pt x="15919" y="75950"/>
                </a:lnTo>
                <a:cubicBezTo>
                  <a:pt x="15222" y="76105"/>
                  <a:pt x="14548" y="76346"/>
                  <a:pt x="13911" y="76668"/>
                </a:cubicBezTo>
                <a:lnTo>
                  <a:pt x="12764" y="82547"/>
                </a:lnTo>
                <a:cubicBezTo>
                  <a:pt x="14405" y="84532"/>
                  <a:pt x="16602" y="85981"/>
                  <a:pt x="19074" y="86706"/>
                </a:cubicBezTo>
                <a:cubicBezTo>
                  <a:pt x="25360" y="88565"/>
                  <a:pt x="30568" y="92992"/>
                  <a:pt x="33415" y="98896"/>
                </a:cubicBezTo>
                <a:cubicBezTo>
                  <a:pt x="38116" y="100022"/>
                  <a:pt x="42923" y="100647"/>
                  <a:pt x="47756" y="100760"/>
                </a:cubicBezTo>
                <a:cubicBezTo>
                  <a:pt x="48760" y="103055"/>
                  <a:pt x="46895" y="106640"/>
                  <a:pt x="51197" y="106784"/>
                </a:cubicBezTo>
                <a:lnTo>
                  <a:pt x="51197" y="106784"/>
                </a:lnTo>
                <a:cubicBezTo>
                  <a:pt x="52349" y="106097"/>
                  <a:pt x="53611" y="105612"/>
                  <a:pt x="54926" y="105350"/>
                </a:cubicBezTo>
                <a:cubicBezTo>
                  <a:pt x="58081" y="105350"/>
                  <a:pt x="60232" y="106784"/>
                  <a:pt x="59659" y="108074"/>
                </a:cubicBezTo>
                <a:cubicBezTo>
                  <a:pt x="59085" y="109365"/>
                  <a:pt x="56504" y="109508"/>
                  <a:pt x="54783" y="109652"/>
                </a:cubicBezTo>
                <a:lnTo>
                  <a:pt x="54783" y="109652"/>
                </a:lnTo>
                <a:cubicBezTo>
                  <a:pt x="53779" y="111373"/>
                  <a:pt x="51628" y="110799"/>
                  <a:pt x="50624" y="111803"/>
                </a:cubicBezTo>
                <a:cubicBezTo>
                  <a:pt x="48466" y="113696"/>
                  <a:pt x="45556" y="114489"/>
                  <a:pt x="42736" y="113954"/>
                </a:cubicBezTo>
                <a:lnTo>
                  <a:pt x="38434" y="113954"/>
                </a:lnTo>
                <a:cubicBezTo>
                  <a:pt x="31981" y="113954"/>
                  <a:pt x="31981" y="113954"/>
                  <a:pt x="30690" y="107501"/>
                </a:cubicBezTo>
                <a:cubicBezTo>
                  <a:pt x="29829" y="107501"/>
                  <a:pt x="28825" y="107501"/>
                  <a:pt x="28108" y="107501"/>
                </a:cubicBezTo>
                <a:cubicBezTo>
                  <a:pt x="24107" y="108175"/>
                  <a:pt x="20295" y="109691"/>
                  <a:pt x="16922" y="111946"/>
                </a:cubicBezTo>
                <a:cubicBezTo>
                  <a:pt x="15982" y="112583"/>
                  <a:pt x="14898" y="112978"/>
                  <a:pt x="13767" y="113094"/>
                </a:cubicBezTo>
                <a:cubicBezTo>
                  <a:pt x="12359" y="113391"/>
                  <a:pt x="10970" y="113773"/>
                  <a:pt x="9608" y="114241"/>
                </a:cubicBezTo>
                <a:cubicBezTo>
                  <a:pt x="7314" y="115245"/>
                  <a:pt x="5019" y="116536"/>
                  <a:pt x="2725" y="117826"/>
                </a:cubicBezTo>
                <a:cubicBezTo>
                  <a:pt x="1752" y="118348"/>
                  <a:pt x="839" y="118974"/>
                  <a:pt x="0" y="119691"/>
                </a:cubicBezTo>
                <a:cubicBezTo>
                  <a:pt x="2868" y="123276"/>
                  <a:pt x="7027" y="122129"/>
                  <a:pt x="10326" y="123993"/>
                </a:cubicBezTo>
                <a:cubicBezTo>
                  <a:pt x="9876" y="127013"/>
                  <a:pt x="10826" y="130075"/>
                  <a:pt x="12907" y="132311"/>
                </a:cubicBezTo>
                <a:cubicBezTo>
                  <a:pt x="16504" y="134251"/>
                  <a:pt x="20685" y="134812"/>
                  <a:pt x="24667" y="133888"/>
                </a:cubicBezTo>
                <a:cubicBezTo>
                  <a:pt x="30120" y="132460"/>
                  <a:pt x="35849" y="132460"/>
                  <a:pt x="41302" y="133888"/>
                </a:cubicBezTo>
                <a:cubicBezTo>
                  <a:pt x="44369" y="130996"/>
                  <a:pt x="48297" y="129183"/>
                  <a:pt x="52488" y="128725"/>
                </a:cubicBezTo>
                <a:cubicBezTo>
                  <a:pt x="53349" y="128725"/>
                  <a:pt x="54783" y="128725"/>
                  <a:pt x="55500" y="130016"/>
                </a:cubicBezTo>
                <a:cubicBezTo>
                  <a:pt x="56217" y="131307"/>
                  <a:pt x="55500" y="132167"/>
                  <a:pt x="55500" y="133028"/>
                </a:cubicBezTo>
                <a:cubicBezTo>
                  <a:pt x="55184" y="133587"/>
                  <a:pt x="54897" y="134161"/>
                  <a:pt x="54639" y="134749"/>
                </a:cubicBezTo>
                <a:cubicBezTo>
                  <a:pt x="55340" y="136375"/>
                  <a:pt x="55916" y="138053"/>
                  <a:pt x="56360" y="139768"/>
                </a:cubicBezTo>
                <a:cubicBezTo>
                  <a:pt x="57412" y="142334"/>
                  <a:pt x="56185" y="145265"/>
                  <a:pt x="53620" y="146316"/>
                </a:cubicBezTo>
                <a:cubicBezTo>
                  <a:pt x="53211" y="146484"/>
                  <a:pt x="52783" y="146596"/>
                  <a:pt x="52345" y="146652"/>
                </a:cubicBezTo>
                <a:cubicBezTo>
                  <a:pt x="50767" y="146652"/>
                  <a:pt x="49046" y="146652"/>
                  <a:pt x="47325" y="146652"/>
                </a:cubicBezTo>
                <a:cubicBezTo>
                  <a:pt x="45908" y="146670"/>
                  <a:pt x="44541" y="147177"/>
                  <a:pt x="43453" y="148086"/>
                </a:cubicBezTo>
                <a:cubicBezTo>
                  <a:pt x="40259" y="151886"/>
                  <a:pt x="34648" y="152517"/>
                  <a:pt x="30690" y="149520"/>
                </a:cubicBezTo>
                <a:cubicBezTo>
                  <a:pt x="30690" y="149520"/>
                  <a:pt x="30690" y="149520"/>
                  <a:pt x="29543" y="149520"/>
                </a:cubicBezTo>
                <a:cubicBezTo>
                  <a:pt x="27266" y="150697"/>
                  <a:pt x="25673" y="152874"/>
                  <a:pt x="25240" y="155400"/>
                </a:cubicBezTo>
                <a:cubicBezTo>
                  <a:pt x="25054" y="156312"/>
                  <a:pt x="24545" y="157126"/>
                  <a:pt x="23806" y="157694"/>
                </a:cubicBezTo>
                <a:cubicBezTo>
                  <a:pt x="19874" y="160373"/>
                  <a:pt x="17066" y="164406"/>
                  <a:pt x="15919" y="169024"/>
                </a:cubicBezTo>
                <a:cubicBezTo>
                  <a:pt x="17066" y="171605"/>
                  <a:pt x="17783" y="174617"/>
                  <a:pt x="21512" y="174760"/>
                </a:cubicBezTo>
                <a:cubicBezTo>
                  <a:pt x="21512" y="174760"/>
                  <a:pt x="23089" y="175621"/>
                  <a:pt x="23806" y="176338"/>
                </a:cubicBezTo>
                <a:cubicBezTo>
                  <a:pt x="25139" y="177720"/>
                  <a:pt x="27143" y="178221"/>
                  <a:pt x="28969" y="177628"/>
                </a:cubicBezTo>
                <a:cubicBezTo>
                  <a:pt x="29921" y="177506"/>
                  <a:pt x="30885" y="177506"/>
                  <a:pt x="31837" y="177628"/>
                </a:cubicBezTo>
                <a:cubicBezTo>
                  <a:pt x="32776" y="177800"/>
                  <a:pt x="33661" y="178193"/>
                  <a:pt x="34418" y="178776"/>
                </a:cubicBezTo>
                <a:cubicBezTo>
                  <a:pt x="34615" y="179332"/>
                  <a:pt x="34615" y="179940"/>
                  <a:pt x="34418" y="180497"/>
                </a:cubicBezTo>
                <a:cubicBezTo>
                  <a:pt x="34136" y="181113"/>
                  <a:pt x="33519" y="181506"/>
                  <a:pt x="32841" y="181500"/>
                </a:cubicBezTo>
                <a:cubicBezTo>
                  <a:pt x="30690" y="181500"/>
                  <a:pt x="28682" y="180353"/>
                  <a:pt x="26674" y="179780"/>
                </a:cubicBezTo>
                <a:cubicBezTo>
                  <a:pt x="25273" y="179235"/>
                  <a:pt x="23681" y="179706"/>
                  <a:pt x="22802" y="180927"/>
                </a:cubicBezTo>
                <a:cubicBezTo>
                  <a:pt x="22171" y="182292"/>
                  <a:pt x="22592" y="183913"/>
                  <a:pt x="23806" y="184799"/>
                </a:cubicBezTo>
                <a:lnTo>
                  <a:pt x="31550" y="191109"/>
                </a:lnTo>
                <a:cubicBezTo>
                  <a:pt x="33757" y="191635"/>
                  <a:pt x="36022" y="191876"/>
                  <a:pt x="38291" y="191826"/>
                </a:cubicBezTo>
                <a:cubicBezTo>
                  <a:pt x="40479" y="190818"/>
                  <a:pt x="42548" y="189567"/>
                  <a:pt x="44457" y="188097"/>
                </a:cubicBezTo>
                <a:cubicBezTo>
                  <a:pt x="46337" y="190616"/>
                  <a:pt x="47791" y="193425"/>
                  <a:pt x="48760" y="196415"/>
                </a:cubicBezTo>
                <a:cubicBezTo>
                  <a:pt x="46752" y="200000"/>
                  <a:pt x="48760" y="203155"/>
                  <a:pt x="48760" y="206884"/>
                </a:cubicBezTo>
                <a:lnTo>
                  <a:pt x="56790" y="203155"/>
                </a:lnTo>
                <a:cubicBezTo>
                  <a:pt x="57669" y="202826"/>
                  <a:pt x="58637" y="202826"/>
                  <a:pt x="59515" y="203155"/>
                </a:cubicBezTo>
                <a:cubicBezTo>
                  <a:pt x="62814" y="204876"/>
                  <a:pt x="67259" y="203872"/>
                  <a:pt x="69411" y="208031"/>
                </a:cubicBezTo>
                <a:lnTo>
                  <a:pt x="70558" y="208031"/>
                </a:lnTo>
                <a:lnTo>
                  <a:pt x="72709" y="203729"/>
                </a:lnTo>
                <a:lnTo>
                  <a:pt x="76581" y="206454"/>
                </a:lnTo>
                <a:cubicBezTo>
                  <a:pt x="80023" y="206454"/>
                  <a:pt x="82461" y="203872"/>
                  <a:pt x="86046" y="205450"/>
                </a:cubicBezTo>
                <a:cubicBezTo>
                  <a:pt x="81457" y="209609"/>
                  <a:pt x="82031" y="215202"/>
                  <a:pt x="80740" y="219791"/>
                </a:cubicBezTo>
                <a:cubicBezTo>
                  <a:pt x="77728" y="222086"/>
                  <a:pt x="74287" y="223376"/>
                  <a:pt x="72852" y="227105"/>
                </a:cubicBezTo>
                <a:cubicBezTo>
                  <a:pt x="72852" y="227105"/>
                  <a:pt x="71418" y="228109"/>
                  <a:pt x="70558" y="228539"/>
                </a:cubicBezTo>
                <a:lnTo>
                  <a:pt x="65969" y="230547"/>
                </a:lnTo>
                <a:cubicBezTo>
                  <a:pt x="62527" y="231981"/>
                  <a:pt x="59515" y="233558"/>
                  <a:pt x="58511" y="237574"/>
                </a:cubicBezTo>
                <a:cubicBezTo>
                  <a:pt x="58107" y="238857"/>
                  <a:pt x="56737" y="239570"/>
                  <a:pt x="55453" y="239166"/>
                </a:cubicBezTo>
                <a:cubicBezTo>
                  <a:pt x="55321" y="239124"/>
                  <a:pt x="55193" y="239071"/>
                  <a:pt x="55070" y="239008"/>
                </a:cubicBezTo>
                <a:cubicBezTo>
                  <a:pt x="55070" y="239008"/>
                  <a:pt x="53779" y="239008"/>
                  <a:pt x="53062" y="238148"/>
                </a:cubicBezTo>
                <a:cubicBezTo>
                  <a:pt x="49919" y="237864"/>
                  <a:pt x="46801" y="238903"/>
                  <a:pt x="44457" y="241016"/>
                </a:cubicBezTo>
                <a:cubicBezTo>
                  <a:pt x="42745" y="242447"/>
                  <a:pt x="42018" y="244740"/>
                  <a:pt x="42593" y="246896"/>
                </a:cubicBezTo>
                <a:lnTo>
                  <a:pt x="42593" y="246896"/>
                </a:lnTo>
                <a:cubicBezTo>
                  <a:pt x="43730" y="246781"/>
                  <a:pt x="44843" y="246491"/>
                  <a:pt x="45891" y="246035"/>
                </a:cubicBezTo>
                <a:cubicBezTo>
                  <a:pt x="47717" y="244998"/>
                  <a:pt x="49445" y="243798"/>
                  <a:pt x="51054" y="242450"/>
                </a:cubicBezTo>
                <a:cubicBezTo>
                  <a:pt x="52659" y="243649"/>
                  <a:pt x="54756" y="243971"/>
                  <a:pt x="56647" y="243310"/>
                </a:cubicBezTo>
                <a:cubicBezTo>
                  <a:pt x="61150" y="240961"/>
                  <a:pt x="65986" y="239316"/>
                  <a:pt x="70988" y="238434"/>
                </a:cubicBezTo>
                <a:cubicBezTo>
                  <a:pt x="72664" y="238165"/>
                  <a:pt x="74134" y="237167"/>
                  <a:pt x="75004" y="235710"/>
                </a:cubicBezTo>
                <a:cubicBezTo>
                  <a:pt x="76594" y="233026"/>
                  <a:pt x="79084" y="230994"/>
                  <a:pt x="82031" y="229973"/>
                </a:cubicBezTo>
                <a:cubicBezTo>
                  <a:pt x="86046" y="227822"/>
                  <a:pt x="91209" y="226818"/>
                  <a:pt x="93073" y="221655"/>
                </a:cubicBezTo>
                <a:cubicBezTo>
                  <a:pt x="93073" y="221655"/>
                  <a:pt x="93790" y="221655"/>
                  <a:pt x="94077" y="220795"/>
                </a:cubicBezTo>
                <a:cubicBezTo>
                  <a:pt x="97661" y="218446"/>
                  <a:pt x="101398" y="216338"/>
                  <a:pt x="105263" y="214485"/>
                </a:cubicBezTo>
                <a:cubicBezTo>
                  <a:pt x="109852" y="212764"/>
                  <a:pt x="111573" y="208031"/>
                  <a:pt x="115589" y="206024"/>
                </a:cubicBezTo>
                <a:cubicBezTo>
                  <a:pt x="115589" y="206024"/>
                  <a:pt x="115589" y="205163"/>
                  <a:pt x="115589" y="204303"/>
                </a:cubicBezTo>
                <a:lnTo>
                  <a:pt x="110283" y="201578"/>
                </a:lnTo>
                <a:cubicBezTo>
                  <a:pt x="112434" y="197132"/>
                  <a:pt x="112721" y="196702"/>
                  <a:pt x="116306" y="194981"/>
                </a:cubicBezTo>
                <a:cubicBezTo>
                  <a:pt x="118853" y="193798"/>
                  <a:pt x="120959" y="191840"/>
                  <a:pt x="122329" y="189388"/>
                </a:cubicBezTo>
                <a:cubicBezTo>
                  <a:pt x="125002" y="184296"/>
                  <a:pt x="129220" y="180178"/>
                  <a:pt x="134375" y="177628"/>
                </a:cubicBezTo>
                <a:cubicBezTo>
                  <a:pt x="136188" y="176495"/>
                  <a:pt x="138263" y="175853"/>
                  <a:pt x="140399" y="175764"/>
                </a:cubicBezTo>
                <a:cubicBezTo>
                  <a:pt x="143099" y="176330"/>
                  <a:pt x="145409" y="178063"/>
                  <a:pt x="146709" y="180497"/>
                </a:cubicBezTo>
                <a:cubicBezTo>
                  <a:pt x="144423" y="180220"/>
                  <a:pt x="142111" y="180220"/>
                  <a:pt x="139825" y="180497"/>
                </a:cubicBezTo>
                <a:cubicBezTo>
                  <a:pt x="138131" y="180984"/>
                  <a:pt x="136495" y="181658"/>
                  <a:pt x="134949" y="182504"/>
                </a:cubicBezTo>
                <a:lnTo>
                  <a:pt x="129930" y="192113"/>
                </a:lnTo>
                <a:cubicBezTo>
                  <a:pt x="129841" y="192827"/>
                  <a:pt x="129841" y="193550"/>
                  <a:pt x="129930" y="194264"/>
                </a:cubicBezTo>
                <a:lnTo>
                  <a:pt x="133658" y="195841"/>
                </a:lnTo>
                <a:cubicBezTo>
                  <a:pt x="133658" y="198710"/>
                  <a:pt x="129500" y="197419"/>
                  <a:pt x="129643" y="200574"/>
                </a:cubicBezTo>
                <a:cubicBezTo>
                  <a:pt x="131814" y="200861"/>
                  <a:pt x="134021" y="200459"/>
                  <a:pt x="135953" y="199427"/>
                </a:cubicBezTo>
                <a:cubicBezTo>
                  <a:pt x="138821" y="197706"/>
                  <a:pt x="141689" y="196128"/>
                  <a:pt x="144414" y="194121"/>
                </a:cubicBezTo>
                <a:cubicBezTo>
                  <a:pt x="146393" y="192514"/>
                  <a:pt x="148896" y="191697"/>
                  <a:pt x="151441" y="191826"/>
                </a:cubicBezTo>
                <a:cubicBezTo>
                  <a:pt x="154203" y="192058"/>
                  <a:pt x="156631" y="190008"/>
                  <a:pt x="156864" y="187245"/>
                </a:cubicBezTo>
                <a:cubicBezTo>
                  <a:pt x="156944" y="186300"/>
                  <a:pt x="156753" y="185354"/>
                  <a:pt x="156317" y="184512"/>
                </a:cubicBezTo>
                <a:cubicBezTo>
                  <a:pt x="156317" y="184512"/>
                  <a:pt x="156317" y="184512"/>
                  <a:pt x="155600" y="183365"/>
                </a:cubicBezTo>
                <a:cubicBezTo>
                  <a:pt x="154596" y="180497"/>
                  <a:pt x="155600" y="179349"/>
                  <a:pt x="159042" y="179780"/>
                </a:cubicBezTo>
                <a:cubicBezTo>
                  <a:pt x="161970" y="180436"/>
                  <a:pt x="165039" y="179976"/>
                  <a:pt x="167647" y="178489"/>
                </a:cubicBezTo>
                <a:cubicBezTo>
                  <a:pt x="170759" y="180197"/>
                  <a:pt x="173689" y="182215"/>
                  <a:pt x="176395" y="184512"/>
                </a:cubicBezTo>
                <a:cubicBezTo>
                  <a:pt x="178202" y="186359"/>
                  <a:pt x="181020" y="186769"/>
                  <a:pt x="183278" y="185516"/>
                </a:cubicBezTo>
                <a:cubicBezTo>
                  <a:pt x="185606" y="189034"/>
                  <a:pt x="189695" y="190968"/>
                  <a:pt x="193891" y="190535"/>
                </a:cubicBezTo>
                <a:lnTo>
                  <a:pt x="201635" y="190535"/>
                </a:lnTo>
                <a:cubicBezTo>
                  <a:pt x="204049" y="190825"/>
                  <a:pt x="206442" y="191255"/>
                  <a:pt x="208805" y="191826"/>
                </a:cubicBezTo>
                <a:cubicBezTo>
                  <a:pt x="212104" y="189101"/>
                  <a:pt x="212534" y="194121"/>
                  <a:pt x="214972" y="194264"/>
                </a:cubicBezTo>
                <a:cubicBezTo>
                  <a:pt x="217410" y="194407"/>
                  <a:pt x="218701" y="194264"/>
                  <a:pt x="220565" y="194264"/>
                </a:cubicBezTo>
                <a:cubicBezTo>
                  <a:pt x="222429" y="194264"/>
                  <a:pt x="223290" y="193404"/>
                  <a:pt x="224724" y="193117"/>
                </a:cubicBezTo>
                <a:cubicBezTo>
                  <a:pt x="226158" y="192830"/>
                  <a:pt x="225584" y="193117"/>
                  <a:pt x="226301" y="193117"/>
                </a:cubicBezTo>
                <a:lnTo>
                  <a:pt x="226301" y="197276"/>
                </a:lnTo>
                <a:cubicBezTo>
                  <a:pt x="227066" y="197790"/>
                  <a:pt x="227883" y="198224"/>
                  <a:pt x="228739" y="198566"/>
                </a:cubicBezTo>
                <a:cubicBezTo>
                  <a:pt x="233495" y="200165"/>
                  <a:pt x="237747" y="202985"/>
                  <a:pt x="241073" y="206741"/>
                </a:cubicBezTo>
                <a:cubicBezTo>
                  <a:pt x="242322" y="207878"/>
                  <a:pt x="243785" y="208754"/>
                  <a:pt x="245375" y="209322"/>
                </a:cubicBezTo>
                <a:cubicBezTo>
                  <a:pt x="247371" y="210475"/>
                  <a:pt x="249832" y="210475"/>
                  <a:pt x="251829" y="209322"/>
                </a:cubicBezTo>
                <a:cubicBezTo>
                  <a:pt x="251829" y="206741"/>
                  <a:pt x="248100" y="206310"/>
                  <a:pt x="247956" y="203442"/>
                </a:cubicBezTo>
                <a:cubicBezTo>
                  <a:pt x="251137" y="203842"/>
                  <a:pt x="254028" y="205494"/>
                  <a:pt x="255987" y="208031"/>
                </a:cubicBezTo>
                <a:cubicBezTo>
                  <a:pt x="256991" y="209752"/>
                  <a:pt x="257278" y="209465"/>
                  <a:pt x="260863" y="209752"/>
                </a:cubicBezTo>
                <a:cubicBezTo>
                  <a:pt x="260863" y="208175"/>
                  <a:pt x="259859" y="206597"/>
                  <a:pt x="259429" y="204876"/>
                </a:cubicBezTo>
                <a:cubicBezTo>
                  <a:pt x="259343" y="203779"/>
                  <a:pt x="259343" y="202675"/>
                  <a:pt x="259429" y="201578"/>
                </a:cubicBezTo>
                <a:lnTo>
                  <a:pt x="260577" y="202438"/>
                </a:lnTo>
                <a:cubicBezTo>
                  <a:pt x="263445" y="206024"/>
                  <a:pt x="264305" y="211473"/>
                  <a:pt x="269898" y="212334"/>
                </a:cubicBezTo>
                <a:cubicBezTo>
                  <a:pt x="269898" y="212334"/>
                  <a:pt x="269898" y="212334"/>
                  <a:pt x="270759" y="213481"/>
                </a:cubicBezTo>
                <a:cubicBezTo>
                  <a:pt x="272834" y="215480"/>
                  <a:pt x="274322" y="218010"/>
                  <a:pt x="275061" y="220795"/>
                </a:cubicBezTo>
                <a:cubicBezTo>
                  <a:pt x="275425" y="222889"/>
                  <a:pt x="276682" y="224720"/>
                  <a:pt x="278503" y="225814"/>
                </a:cubicBezTo>
                <a:cubicBezTo>
                  <a:pt x="278503" y="225814"/>
                  <a:pt x="278503" y="226962"/>
                  <a:pt x="279220" y="227535"/>
                </a:cubicBezTo>
                <a:cubicBezTo>
                  <a:pt x="280013" y="227859"/>
                  <a:pt x="280779" y="228244"/>
                  <a:pt x="281514" y="228682"/>
                </a:cubicBezTo>
                <a:cubicBezTo>
                  <a:pt x="284239" y="231264"/>
                  <a:pt x="284096" y="232124"/>
                  <a:pt x="280654" y="234849"/>
                </a:cubicBezTo>
                <a:lnTo>
                  <a:pt x="280654" y="234849"/>
                </a:lnTo>
                <a:lnTo>
                  <a:pt x="280654" y="234849"/>
                </a:lnTo>
                <a:lnTo>
                  <a:pt x="280654" y="234849"/>
                </a:lnTo>
                <a:cubicBezTo>
                  <a:pt x="282022" y="236396"/>
                  <a:pt x="284047" y="237197"/>
                  <a:pt x="286104" y="237000"/>
                </a:cubicBezTo>
                <a:lnTo>
                  <a:pt x="286104" y="240872"/>
                </a:lnTo>
                <a:lnTo>
                  <a:pt x="289832" y="237861"/>
                </a:lnTo>
                <a:lnTo>
                  <a:pt x="289832" y="244027"/>
                </a:lnTo>
                <a:lnTo>
                  <a:pt x="295425" y="245175"/>
                </a:lnTo>
                <a:lnTo>
                  <a:pt x="296429" y="249764"/>
                </a:lnTo>
                <a:lnTo>
                  <a:pt x="301879" y="251341"/>
                </a:lnTo>
                <a:cubicBezTo>
                  <a:pt x="300234" y="252294"/>
                  <a:pt x="299672" y="254399"/>
                  <a:pt x="300624" y="256045"/>
                </a:cubicBezTo>
                <a:cubicBezTo>
                  <a:pt x="300658" y="256102"/>
                  <a:pt x="300694" y="256161"/>
                  <a:pt x="300731" y="256217"/>
                </a:cubicBezTo>
                <a:cubicBezTo>
                  <a:pt x="301448" y="257651"/>
                  <a:pt x="302739" y="258942"/>
                  <a:pt x="301879" y="260806"/>
                </a:cubicBezTo>
                <a:cubicBezTo>
                  <a:pt x="301738" y="261420"/>
                  <a:pt x="301738" y="262057"/>
                  <a:pt x="301879" y="262671"/>
                </a:cubicBezTo>
                <a:lnTo>
                  <a:pt x="305894" y="266543"/>
                </a:lnTo>
                <a:lnTo>
                  <a:pt x="310197" y="265539"/>
                </a:lnTo>
                <a:cubicBezTo>
                  <a:pt x="310197" y="268407"/>
                  <a:pt x="310197" y="270702"/>
                  <a:pt x="310197" y="272996"/>
                </a:cubicBezTo>
                <a:cubicBezTo>
                  <a:pt x="311393" y="273553"/>
                  <a:pt x="312642" y="273984"/>
                  <a:pt x="313925" y="274287"/>
                </a:cubicBezTo>
                <a:cubicBezTo>
                  <a:pt x="316554" y="274873"/>
                  <a:pt x="318648" y="276857"/>
                  <a:pt x="319375" y="279450"/>
                </a:cubicBezTo>
                <a:cubicBezTo>
                  <a:pt x="319293" y="280403"/>
                  <a:pt x="319293" y="281364"/>
                  <a:pt x="319375" y="282318"/>
                </a:cubicBezTo>
                <a:cubicBezTo>
                  <a:pt x="320809" y="285473"/>
                  <a:pt x="322386" y="288485"/>
                  <a:pt x="324107" y="291640"/>
                </a:cubicBezTo>
                <a:lnTo>
                  <a:pt x="325111" y="291640"/>
                </a:lnTo>
                <a:lnTo>
                  <a:pt x="329987" y="291640"/>
                </a:lnTo>
                <a:lnTo>
                  <a:pt x="334720" y="296802"/>
                </a:lnTo>
                <a:cubicBezTo>
                  <a:pt x="331248" y="297132"/>
                  <a:pt x="327747" y="296590"/>
                  <a:pt x="324538" y="295225"/>
                </a:cubicBezTo>
                <a:cubicBezTo>
                  <a:pt x="322769" y="294430"/>
                  <a:pt x="320949" y="293759"/>
                  <a:pt x="319088" y="293217"/>
                </a:cubicBezTo>
                <a:cubicBezTo>
                  <a:pt x="318084" y="293217"/>
                  <a:pt x="316650" y="293217"/>
                  <a:pt x="316363" y="294508"/>
                </a:cubicBezTo>
                <a:cubicBezTo>
                  <a:pt x="318850" y="297403"/>
                  <a:pt x="321750" y="299916"/>
                  <a:pt x="324968" y="301965"/>
                </a:cubicBezTo>
                <a:cubicBezTo>
                  <a:pt x="329274" y="306306"/>
                  <a:pt x="334456" y="309679"/>
                  <a:pt x="340169" y="311860"/>
                </a:cubicBezTo>
                <a:cubicBezTo>
                  <a:pt x="340169" y="311860"/>
                  <a:pt x="341173" y="312864"/>
                  <a:pt x="341603" y="313295"/>
                </a:cubicBezTo>
                <a:cubicBezTo>
                  <a:pt x="344684" y="316402"/>
                  <a:pt x="349013" y="317934"/>
                  <a:pt x="353363" y="317453"/>
                </a:cubicBezTo>
                <a:cubicBezTo>
                  <a:pt x="353496" y="316407"/>
                  <a:pt x="353496" y="315345"/>
                  <a:pt x="353363" y="314298"/>
                </a:cubicBezTo>
                <a:cubicBezTo>
                  <a:pt x="352110" y="311674"/>
                  <a:pt x="349905" y="309623"/>
                  <a:pt x="347196" y="308562"/>
                </a:cubicBezTo>
                <a:cubicBezTo>
                  <a:pt x="342718" y="306741"/>
                  <a:pt x="339973" y="302187"/>
                  <a:pt x="340456" y="297376"/>
                </a:cubicBezTo>
                <a:lnTo>
                  <a:pt x="343324" y="297376"/>
                </a:lnTo>
                <a:cubicBezTo>
                  <a:pt x="343324" y="297376"/>
                  <a:pt x="344472" y="297376"/>
                  <a:pt x="344472" y="297376"/>
                </a:cubicBezTo>
                <a:cubicBezTo>
                  <a:pt x="344472" y="301105"/>
                  <a:pt x="348487" y="301535"/>
                  <a:pt x="350351" y="303829"/>
                </a:cubicBezTo>
                <a:cubicBezTo>
                  <a:pt x="352216" y="306124"/>
                  <a:pt x="353937" y="305694"/>
                  <a:pt x="356518" y="305837"/>
                </a:cubicBezTo>
                <a:cubicBezTo>
                  <a:pt x="357235" y="310140"/>
                  <a:pt x="362398" y="311574"/>
                  <a:pt x="362972" y="316450"/>
                </a:cubicBezTo>
                <a:cubicBezTo>
                  <a:pt x="363545" y="321325"/>
                  <a:pt x="365266" y="325198"/>
                  <a:pt x="361107" y="329500"/>
                </a:cubicBezTo>
                <a:cubicBezTo>
                  <a:pt x="361253" y="326332"/>
                  <a:pt x="360346" y="323206"/>
                  <a:pt x="358526" y="320608"/>
                </a:cubicBezTo>
                <a:lnTo>
                  <a:pt x="352216" y="322043"/>
                </a:lnTo>
                <a:lnTo>
                  <a:pt x="345906" y="320895"/>
                </a:lnTo>
                <a:cubicBezTo>
                  <a:pt x="345833" y="321802"/>
                  <a:pt x="345833" y="322714"/>
                  <a:pt x="345906" y="323620"/>
                </a:cubicBezTo>
                <a:cubicBezTo>
                  <a:pt x="347053" y="326488"/>
                  <a:pt x="348630" y="329213"/>
                  <a:pt x="349634" y="332081"/>
                </a:cubicBezTo>
                <a:cubicBezTo>
                  <a:pt x="350665" y="335166"/>
                  <a:pt x="351434" y="338333"/>
                  <a:pt x="351929" y="341546"/>
                </a:cubicBezTo>
                <a:cubicBezTo>
                  <a:pt x="351968" y="343908"/>
                  <a:pt x="351727" y="346267"/>
                  <a:pt x="351212" y="348573"/>
                </a:cubicBezTo>
                <a:cubicBezTo>
                  <a:pt x="350736" y="354985"/>
                  <a:pt x="349825" y="361358"/>
                  <a:pt x="348487" y="367647"/>
                </a:cubicBezTo>
                <a:cubicBezTo>
                  <a:pt x="346690" y="372605"/>
                  <a:pt x="346690" y="378034"/>
                  <a:pt x="348487" y="382992"/>
                </a:cubicBezTo>
                <a:cubicBezTo>
                  <a:pt x="349636" y="386437"/>
                  <a:pt x="349636" y="390160"/>
                  <a:pt x="348487" y="393604"/>
                </a:cubicBezTo>
                <a:cubicBezTo>
                  <a:pt x="348487" y="394895"/>
                  <a:pt x="347770" y="396329"/>
                  <a:pt x="347483" y="397763"/>
                </a:cubicBezTo>
                <a:cubicBezTo>
                  <a:pt x="348732" y="399514"/>
                  <a:pt x="349881" y="401333"/>
                  <a:pt x="350925" y="403213"/>
                </a:cubicBezTo>
                <a:cubicBezTo>
                  <a:pt x="351642" y="405221"/>
                  <a:pt x="351642" y="407515"/>
                  <a:pt x="352359" y="409523"/>
                </a:cubicBezTo>
                <a:cubicBezTo>
                  <a:pt x="352768" y="410890"/>
                  <a:pt x="353450" y="412159"/>
                  <a:pt x="354367" y="413252"/>
                </a:cubicBezTo>
                <a:cubicBezTo>
                  <a:pt x="355227" y="414542"/>
                  <a:pt x="356948" y="415546"/>
                  <a:pt x="357522" y="416980"/>
                </a:cubicBezTo>
                <a:cubicBezTo>
                  <a:pt x="358096" y="418414"/>
                  <a:pt x="360677" y="420135"/>
                  <a:pt x="362828" y="420709"/>
                </a:cubicBezTo>
                <a:cubicBezTo>
                  <a:pt x="362875" y="421234"/>
                  <a:pt x="362875" y="421762"/>
                  <a:pt x="362828" y="422286"/>
                </a:cubicBezTo>
                <a:cubicBezTo>
                  <a:pt x="361481" y="424978"/>
                  <a:pt x="362571" y="428252"/>
                  <a:pt x="365263" y="429599"/>
                </a:cubicBezTo>
                <a:cubicBezTo>
                  <a:pt x="365263" y="429599"/>
                  <a:pt x="365265" y="429600"/>
                  <a:pt x="365266" y="429600"/>
                </a:cubicBezTo>
                <a:cubicBezTo>
                  <a:pt x="365983" y="429600"/>
                  <a:pt x="366844" y="431178"/>
                  <a:pt x="366700" y="431751"/>
                </a:cubicBezTo>
                <a:cubicBezTo>
                  <a:pt x="365696" y="434906"/>
                  <a:pt x="367847" y="436627"/>
                  <a:pt x="369425" y="438635"/>
                </a:cubicBezTo>
                <a:cubicBezTo>
                  <a:pt x="371002" y="440643"/>
                  <a:pt x="376739" y="445662"/>
                  <a:pt x="377169" y="451399"/>
                </a:cubicBezTo>
                <a:cubicBezTo>
                  <a:pt x="381927" y="452109"/>
                  <a:pt x="386532" y="453611"/>
                  <a:pt x="390793" y="455844"/>
                </a:cubicBezTo>
                <a:cubicBezTo>
                  <a:pt x="394027" y="457350"/>
                  <a:pt x="397102" y="459176"/>
                  <a:pt x="399971" y="461294"/>
                </a:cubicBezTo>
                <a:cubicBezTo>
                  <a:pt x="401608" y="462721"/>
                  <a:pt x="402844" y="464549"/>
                  <a:pt x="403557" y="466600"/>
                </a:cubicBezTo>
                <a:cubicBezTo>
                  <a:pt x="405995" y="472193"/>
                  <a:pt x="408863" y="477786"/>
                  <a:pt x="411444" y="483379"/>
                </a:cubicBezTo>
                <a:cubicBezTo>
                  <a:pt x="412791" y="485618"/>
                  <a:pt x="413942" y="487970"/>
                  <a:pt x="414886" y="490406"/>
                </a:cubicBezTo>
                <a:cubicBezTo>
                  <a:pt x="415572" y="492702"/>
                  <a:pt x="417044" y="494683"/>
                  <a:pt x="419045" y="495999"/>
                </a:cubicBezTo>
                <a:cubicBezTo>
                  <a:pt x="421341" y="497644"/>
                  <a:pt x="423542" y="499417"/>
                  <a:pt x="425642" y="501305"/>
                </a:cubicBezTo>
                <a:cubicBezTo>
                  <a:pt x="429005" y="503544"/>
                  <a:pt x="429915" y="508084"/>
                  <a:pt x="427677" y="511447"/>
                </a:cubicBezTo>
                <a:cubicBezTo>
                  <a:pt x="427668" y="511460"/>
                  <a:pt x="427658" y="511475"/>
                  <a:pt x="427650" y="511488"/>
                </a:cubicBezTo>
                <a:cubicBezTo>
                  <a:pt x="426215" y="511488"/>
                  <a:pt x="424638" y="510627"/>
                  <a:pt x="423491" y="511488"/>
                </a:cubicBezTo>
                <a:cubicBezTo>
                  <a:pt x="425200" y="515000"/>
                  <a:pt x="428423" y="517537"/>
                  <a:pt x="432239" y="518371"/>
                </a:cubicBezTo>
                <a:cubicBezTo>
                  <a:pt x="435344" y="519539"/>
                  <a:pt x="438246" y="521184"/>
                  <a:pt x="440843" y="523247"/>
                </a:cubicBezTo>
                <a:cubicBezTo>
                  <a:pt x="443858" y="524915"/>
                  <a:pt x="445474" y="528318"/>
                  <a:pt x="444859" y="531708"/>
                </a:cubicBezTo>
                <a:lnTo>
                  <a:pt x="444859" y="535294"/>
                </a:lnTo>
                <a:cubicBezTo>
                  <a:pt x="447297" y="537158"/>
                  <a:pt x="449591" y="538879"/>
                  <a:pt x="451742" y="540743"/>
                </a:cubicBezTo>
                <a:cubicBezTo>
                  <a:pt x="453894" y="542608"/>
                  <a:pt x="459487" y="545763"/>
                  <a:pt x="461351" y="550208"/>
                </a:cubicBezTo>
                <a:cubicBezTo>
                  <a:pt x="461351" y="550208"/>
                  <a:pt x="462068" y="550208"/>
                  <a:pt x="462929" y="550208"/>
                </a:cubicBezTo>
                <a:lnTo>
                  <a:pt x="465797" y="547340"/>
                </a:lnTo>
                <a:cubicBezTo>
                  <a:pt x="464409" y="545274"/>
                  <a:pt x="462875" y="543309"/>
                  <a:pt x="461208" y="541460"/>
                </a:cubicBezTo>
                <a:cubicBezTo>
                  <a:pt x="459910" y="540593"/>
                  <a:pt x="458444" y="540006"/>
                  <a:pt x="456905" y="539739"/>
                </a:cubicBezTo>
                <a:cubicBezTo>
                  <a:pt x="454180" y="533286"/>
                  <a:pt x="451886" y="527550"/>
                  <a:pt x="449591" y="521956"/>
                </a:cubicBezTo>
                <a:cubicBezTo>
                  <a:pt x="449095" y="521136"/>
                  <a:pt x="448519" y="520368"/>
                  <a:pt x="447870" y="519662"/>
                </a:cubicBezTo>
                <a:cubicBezTo>
                  <a:pt x="443993" y="516126"/>
                  <a:pt x="440743" y="511954"/>
                  <a:pt x="438262" y="507329"/>
                </a:cubicBezTo>
                <a:cubicBezTo>
                  <a:pt x="438058" y="506890"/>
                  <a:pt x="437766" y="506500"/>
                  <a:pt x="437401" y="506181"/>
                </a:cubicBezTo>
                <a:cubicBezTo>
                  <a:pt x="434532" y="502094"/>
                  <a:pt x="431213" y="498341"/>
                  <a:pt x="427506" y="494995"/>
                </a:cubicBezTo>
                <a:cubicBezTo>
                  <a:pt x="426088" y="493696"/>
                  <a:pt x="425005" y="492073"/>
                  <a:pt x="424351" y="490263"/>
                </a:cubicBezTo>
                <a:cubicBezTo>
                  <a:pt x="423674" y="487763"/>
                  <a:pt x="423146" y="485225"/>
                  <a:pt x="422774" y="482662"/>
                </a:cubicBezTo>
                <a:cubicBezTo>
                  <a:pt x="422124" y="480792"/>
                  <a:pt x="422835" y="478721"/>
                  <a:pt x="424495" y="477643"/>
                </a:cubicBezTo>
                <a:cubicBezTo>
                  <a:pt x="429138" y="477998"/>
                  <a:pt x="433552" y="479805"/>
                  <a:pt x="437115" y="482806"/>
                </a:cubicBezTo>
                <a:cubicBezTo>
                  <a:pt x="437792" y="487208"/>
                  <a:pt x="439405" y="491413"/>
                  <a:pt x="441847" y="495139"/>
                </a:cubicBezTo>
                <a:cubicBezTo>
                  <a:pt x="443069" y="497159"/>
                  <a:pt x="443479" y="499567"/>
                  <a:pt x="442994" y="501879"/>
                </a:cubicBezTo>
                <a:cubicBezTo>
                  <a:pt x="444142" y="501879"/>
                  <a:pt x="445432" y="501879"/>
                  <a:pt x="446149" y="503026"/>
                </a:cubicBezTo>
                <a:cubicBezTo>
                  <a:pt x="449305" y="505751"/>
                  <a:pt x="451456" y="509910"/>
                  <a:pt x="456045" y="511057"/>
                </a:cubicBezTo>
                <a:cubicBezTo>
                  <a:pt x="456045" y="511057"/>
                  <a:pt x="457192" y="512061"/>
                  <a:pt x="457192" y="512635"/>
                </a:cubicBezTo>
                <a:cubicBezTo>
                  <a:pt x="457558" y="515008"/>
                  <a:pt x="459134" y="517019"/>
                  <a:pt x="461351" y="517941"/>
                </a:cubicBezTo>
                <a:cubicBezTo>
                  <a:pt x="463658" y="519564"/>
                  <a:pt x="465818" y="521387"/>
                  <a:pt x="467804" y="523391"/>
                </a:cubicBezTo>
                <a:lnTo>
                  <a:pt x="467804" y="529127"/>
                </a:lnTo>
                <a:cubicBezTo>
                  <a:pt x="472632" y="531795"/>
                  <a:pt x="476951" y="535289"/>
                  <a:pt x="480568" y="539453"/>
                </a:cubicBezTo>
                <a:cubicBezTo>
                  <a:pt x="484870" y="545189"/>
                  <a:pt x="490320" y="549922"/>
                  <a:pt x="494909" y="555228"/>
                </a:cubicBezTo>
                <a:cubicBezTo>
                  <a:pt x="495699" y="556091"/>
                  <a:pt x="496287" y="557121"/>
                  <a:pt x="496630" y="558239"/>
                </a:cubicBezTo>
                <a:cubicBezTo>
                  <a:pt x="497777" y="561108"/>
                  <a:pt x="498781" y="563976"/>
                  <a:pt x="500072" y="567418"/>
                </a:cubicBezTo>
                <a:cubicBezTo>
                  <a:pt x="501362" y="570859"/>
                  <a:pt x="500072" y="571433"/>
                  <a:pt x="498924" y="573011"/>
                </a:cubicBezTo>
                <a:cubicBezTo>
                  <a:pt x="497777" y="574588"/>
                  <a:pt x="498924" y="577887"/>
                  <a:pt x="499785" y="580038"/>
                </a:cubicBezTo>
                <a:cubicBezTo>
                  <a:pt x="501288" y="582238"/>
                  <a:pt x="503373" y="583976"/>
                  <a:pt x="505808" y="585057"/>
                </a:cubicBezTo>
                <a:cubicBezTo>
                  <a:pt x="507804" y="585761"/>
                  <a:pt x="509653" y="586831"/>
                  <a:pt x="511258" y="588212"/>
                </a:cubicBezTo>
                <a:cubicBezTo>
                  <a:pt x="514885" y="591383"/>
                  <a:pt x="519494" y="593207"/>
                  <a:pt x="524308" y="593375"/>
                </a:cubicBezTo>
                <a:cubicBezTo>
                  <a:pt x="525910" y="593657"/>
                  <a:pt x="527430" y="594294"/>
                  <a:pt x="528754" y="595239"/>
                </a:cubicBezTo>
                <a:cubicBezTo>
                  <a:pt x="534738" y="599625"/>
                  <a:pt x="541579" y="602704"/>
                  <a:pt x="548831" y="604274"/>
                </a:cubicBezTo>
                <a:cubicBezTo>
                  <a:pt x="550029" y="604555"/>
                  <a:pt x="551186" y="604988"/>
                  <a:pt x="552273" y="605565"/>
                </a:cubicBezTo>
                <a:cubicBezTo>
                  <a:pt x="556858" y="607895"/>
                  <a:pt x="561662" y="609770"/>
                  <a:pt x="566614" y="611158"/>
                </a:cubicBezTo>
                <a:cubicBezTo>
                  <a:pt x="569233" y="612233"/>
                  <a:pt x="572170" y="612233"/>
                  <a:pt x="574789" y="611158"/>
                </a:cubicBezTo>
                <a:lnTo>
                  <a:pt x="579378" y="609150"/>
                </a:lnTo>
                <a:cubicBezTo>
                  <a:pt x="583452" y="606718"/>
                  <a:pt x="588636" y="607243"/>
                  <a:pt x="592141" y="610441"/>
                </a:cubicBezTo>
                <a:cubicBezTo>
                  <a:pt x="595726" y="613165"/>
                  <a:pt x="599025" y="616321"/>
                  <a:pt x="602467" y="619332"/>
                </a:cubicBezTo>
                <a:cubicBezTo>
                  <a:pt x="605203" y="622674"/>
                  <a:pt x="608913" y="625079"/>
                  <a:pt x="613079" y="626216"/>
                </a:cubicBezTo>
                <a:cubicBezTo>
                  <a:pt x="617116" y="626703"/>
                  <a:pt x="621044" y="627868"/>
                  <a:pt x="624695" y="629658"/>
                </a:cubicBezTo>
                <a:cubicBezTo>
                  <a:pt x="627132" y="630573"/>
                  <a:pt x="629623" y="631338"/>
                  <a:pt x="632153" y="631952"/>
                </a:cubicBezTo>
                <a:cubicBezTo>
                  <a:pt x="634440" y="632668"/>
                  <a:pt x="636892" y="632668"/>
                  <a:pt x="639180" y="631952"/>
                </a:cubicBezTo>
                <a:cubicBezTo>
                  <a:pt x="640179" y="631823"/>
                  <a:pt x="641192" y="631823"/>
                  <a:pt x="642191" y="631952"/>
                </a:cubicBezTo>
                <a:cubicBezTo>
                  <a:pt x="644056" y="633960"/>
                  <a:pt x="642908" y="636541"/>
                  <a:pt x="644916" y="638262"/>
                </a:cubicBezTo>
                <a:cubicBezTo>
                  <a:pt x="646924" y="639983"/>
                  <a:pt x="650509" y="643999"/>
                  <a:pt x="653521" y="646867"/>
                </a:cubicBezTo>
                <a:cubicBezTo>
                  <a:pt x="656013" y="648786"/>
                  <a:pt x="657185" y="651964"/>
                  <a:pt x="656532" y="655041"/>
                </a:cubicBezTo>
                <a:cubicBezTo>
                  <a:pt x="656532" y="658483"/>
                  <a:pt x="657823" y="659917"/>
                  <a:pt x="660978" y="660347"/>
                </a:cubicBezTo>
                <a:lnTo>
                  <a:pt x="662556" y="657479"/>
                </a:lnTo>
                <a:cubicBezTo>
                  <a:pt x="665032" y="660700"/>
                  <a:pt x="668223" y="663302"/>
                  <a:pt x="671877" y="665080"/>
                </a:cubicBezTo>
                <a:cubicBezTo>
                  <a:pt x="672594" y="665080"/>
                  <a:pt x="673025" y="666658"/>
                  <a:pt x="673598" y="667375"/>
                </a:cubicBezTo>
                <a:cubicBezTo>
                  <a:pt x="674172" y="668092"/>
                  <a:pt x="672594" y="670386"/>
                  <a:pt x="675463" y="670099"/>
                </a:cubicBezTo>
                <a:cubicBezTo>
                  <a:pt x="678331" y="669813"/>
                  <a:pt x="678474" y="672107"/>
                  <a:pt x="679765" y="671964"/>
                </a:cubicBezTo>
                <a:cubicBezTo>
                  <a:pt x="686075" y="671103"/>
                  <a:pt x="690090" y="675549"/>
                  <a:pt x="694106" y="678561"/>
                </a:cubicBezTo>
                <a:cubicBezTo>
                  <a:pt x="698121" y="681572"/>
                  <a:pt x="697118" y="681142"/>
                  <a:pt x="699986" y="678561"/>
                </a:cubicBezTo>
                <a:lnTo>
                  <a:pt x="698121" y="674402"/>
                </a:lnTo>
                <a:lnTo>
                  <a:pt x="704288" y="668809"/>
                </a:lnTo>
                <a:cubicBezTo>
                  <a:pt x="706105" y="667115"/>
                  <a:pt x="708925" y="667115"/>
                  <a:pt x="710742" y="668809"/>
                </a:cubicBezTo>
                <a:cubicBezTo>
                  <a:pt x="711560" y="669252"/>
                  <a:pt x="712329" y="669780"/>
                  <a:pt x="713036" y="670386"/>
                </a:cubicBezTo>
                <a:cubicBezTo>
                  <a:pt x="713162" y="668678"/>
                  <a:pt x="713499" y="666992"/>
                  <a:pt x="714040" y="665367"/>
                </a:cubicBezTo>
                <a:cubicBezTo>
                  <a:pt x="712458" y="664786"/>
                  <a:pt x="710826" y="664354"/>
                  <a:pt x="709164" y="664076"/>
                </a:cubicBezTo>
                <a:cubicBezTo>
                  <a:pt x="707059" y="663530"/>
                  <a:pt x="704820" y="663894"/>
                  <a:pt x="702997" y="665080"/>
                </a:cubicBezTo>
                <a:cubicBezTo>
                  <a:pt x="700536" y="666465"/>
                  <a:pt x="697998" y="667710"/>
                  <a:pt x="695397" y="668809"/>
                </a:cubicBezTo>
                <a:cubicBezTo>
                  <a:pt x="693397" y="669742"/>
                  <a:pt x="691086" y="669742"/>
                  <a:pt x="689087" y="668809"/>
                </a:cubicBezTo>
                <a:cubicBezTo>
                  <a:pt x="686792" y="667948"/>
                  <a:pt x="683924" y="668809"/>
                  <a:pt x="682490" y="665223"/>
                </a:cubicBezTo>
                <a:cubicBezTo>
                  <a:pt x="681056" y="661638"/>
                  <a:pt x="680195" y="662929"/>
                  <a:pt x="679048" y="661782"/>
                </a:cubicBezTo>
                <a:cubicBezTo>
                  <a:pt x="676052" y="658968"/>
                  <a:pt x="673618" y="655609"/>
                  <a:pt x="671877" y="651886"/>
                </a:cubicBezTo>
                <a:cubicBezTo>
                  <a:pt x="671018" y="650468"/>
                  <a:pt x="670711" y="648783"/>
                  <a:pt x="671017" y="647154"/>
                </a:cubicBezTo>
                <a:cubicBezTo>
                  <a:pt x="672451" y="639840"/>
                  <a:pt x="672594" y="632813"/>
                  <a:pt x="674602" y="625212"/>
                </a:cubicBezTo>
                <a:cubicBezTo>
                  <a:pt x="675388" y="622642"/>
                  <a:pt x="675388" y="619894"/>
                  <a:pt x="674602" y="617324"/>
                </a:cubicBezTo>
                <a:cubicBezTo>
                  <a:pt x="672594" y="617324"/>
                  <a:pt x="670300" y="616464"/>
                  <a:pt x="669009" y="614456"/>
                </a:cubicBezTo>
                <a:cubicBezTo>
                  <a:pt x="667718" y="612448"/>
                  <a:pt x="664563" y="611875"/>
                  <a:pt x="661982" y="611445"/>
                </a:cubicBezTo>
                <a:cubicBezTo>
                  <a:pt x="659667" y="610940"/>
                  <a:pt x="657270" y="610940"/>
                  <a:pt x="654955" y="611445"/>
                </a:cubicBezTo>
                <a:cubicBezTo>
                  <a:pt x="648830" y="612325"/>
                  <a:pt x="642642" y="612709"/>
                  <a:pt x="636455" y="612592"/>
                </a:cubicBezTo>
                <a:cubicBezTo>
                  <a:pt x="634442" y="612575"/>
                  <a:pt x="632448" y="612186"/>
                  <a:pt x="630575" y="611445"/>
                </a:cubicBezTo>
                <a:lnTo>
                  <a:pt x="632870" y="608003"/>
                </a:lnTo>
                <a:cubicBezTo>
                  <a:pt x="633730" y="606712"/>
                  <a:pt x="635308" y="605278"/>
                  <a:pt x="635451" y="603844"/>
                </a:cubicBezTo>
                <a:cubicBezTo>
                  <a:pt x="636026" y="599656"/>
                  <a:pt x="636026" y="595411"/>
                  <a:pt x="635451" y="591224"/>
                </a:cubicBezTo>
                <a:cubicBezTo>
                  <a:pt x="635239" y="590376"/>
                  <a:pt x="635239" y="589490"/>
                  <a:pt x="635451" y="588642"/>
                </a:cubicBezTo>
                <a:lnTo>
                  <a:pt x="638893" y="588642"/>
                </a:lnTo>
                <a:cubicBezTo>
                  <a:pt x="639523" y="587127"/>
                  <a:pt x="639956" y="585536"/>
                  <a:pt x="640184" y="583910"/>
                </a:cubicBezTo>
                <a:cubicBezTo>
                  <a:pt x="639970" y="579061"/>
                  <a:pt x="641669" y="574323"/>
                  <a:pt x="644916" y="570716"/>
                </a:cubicBezTo>
                <a:cubicBezTo>
                  <a:pt x="647641" y="567418"/>
                  <a:pt x="646781" y="565840"/>
                  <a:pt x="642048" y="565123"/>
                </a:cubicBezTo>
                <a:cubicBezTo>
                  <a:pt x="639426" y="564839"/>
                  <a:pt x="636782" y="564839"/>
                  <a:pt x="634160" y="565123"/>
                </a:cubicBezTo>
                <a:cubicBezTo>
                  <a:pt x="630865" y="565684"/>
                  <a:pt x="627608" y="566450"/>
                  <a:pt x="624409" y="567418"/>
                </a:cubicBezTo>
                <a:cubicBezTo>
                  <a:pt x="619246" y="568708"/>
                  <a:pt x="618672" y="569282"/>
                  <a:pt x="618098" y="574588"/>
                </a:cubicBezTo>
                <a:cubicBezTo>
                  <a:pt x="617830" y="577930"/>
                  <a:pt x="616694" y="581143"/>
                  <a:pt x="614800" y="583910"/>
                </a:cubicBezTo>
                <a:cubicBezTo>
                  <a:pt x="613020" y="586266"/>
                  <a:pt x="611106" y="588518"/>
                  <a:pt x="609064" y="590650"/>
                </a:cubicBezTo>
                <a:cubicBezTo>
                  <a:pt x="605203" y="588837"/>
                  <a:pt x="600734" y="588837"/>
                  <a:pt x="596874" y="590650"/>
                </a:cubicBezTo>
                <a:cubicBezTo>
                  <a:pt x="593387" y="591601"/>
                  <a:pt x="589842" y="592319"/>
                  <a:pt x="586261" y="592801"/>
                </a:cubicBezTo>
                <a:cubicBezTo>
                  <a:pt x="583912" y="591303"/>
                  <a:pt x="581413" y="590052"/>
                  <a:pt x="578804" y="589073"/>
                </a:cubicBezTo>
                <a:cubicBezTo>
                  <a:pt x="575061" y="588117"/>
                  <a:pt x="571983" y="585463"/>
                  <a:pt x="570486" y="581902"/>
                </a:cubicBezTo>
                <a:cubicBezTo>
                  <a:pt x="569052" y="579321"/>
                  <a:pt x="567475" y="576883"/>
                  <a:pt x="565897" y="574588"/>
                </a:cubicBezTo>
                <a:cubicBezTo>
                  <a:pt x="560473" y="567756"/>
                  <a:pt x="558136" y="558977"/>
                  <a:pt x="559444" y="550352"/>
                </a:cubicBezTo>
                <a:cubicBezTo>
                  <a:pt x="559660" y="547248"/>
                  <a:pt x="559660" y="544134"/>
                  <a:pt x="559444" y="541030"/>
                </a:cubicBezTo>
                <a:cubicBezTo>
                  <a:pt x="559444" y="539166"/>
                  <a:pt x="559444" y="537158"/>
                  <a:pt x="559444" y="535294"/>
                </a:cubicBezTo>
                <a:cubicBezTo>
                  <a:pt x="559596" y="533897"/>
                  <a:pt x="560201" y="532588"/>
                  <a:pt x="561165" y="531565"/>
                </a:cubicBezTo>
                <a:cubicBezTo>
                  <a:pt x="563620" y="529824"/>
                  <a:pt x="564199" y="526422"/>
                  <a:pt x="562458" y="523967"/>
                </a:cubicBezTo>
                <a:cubicBezTo>
                  <a:pt x="562457" y="523966"/>
                  <a:pt x="562455" y="523966"/>
                  <a:pt x="562455" y="523964"/>
                </a:cubicBezTo>
                <a:cubicBezTo>
                  <a:pt x="561314" y="521554"/>
                  <a:pt x="560866" y="518872"/>
                  <a:pt x="561165" y="516220"/>
                </a:cubicBezTo>
                <a:cubicBezTo>
                  <a:pt x="562249" y="509821"/>
                  <a:pt x="567044" y="504687"/>
                  <a:pt x="573354" y="503170"/>
                </a:cubicBezTo>
                <a:cubicBezTo>
                  <a:pt x="576723" y="502565"/>
                  <a:pt x="579629" y="500451"/>
                  <a:pt x="581242" y="497433"/>
                </a:cubicBezTo>
                <a:cubicBezTo>
                  <a:pt x="581242" y="496429"/>
                  <a:pt x="581242" y="495426"/>
                  <a:pt x="582389" y="494278"/>
                </a:cubicBezTo>
                <a:cubicBezTo>
                  <a:pt x="584113" y="495479"/>
                  <a:pt x="586402" y="495479"/>
                  <a:pt x="588126" y="494278"/>
                </a:cubicBezTo>
                <a:cubicBezTo>
                  <a:pt x="590734" y="492476"/>
                  <a:pt x="594073" y="492099"/>
                  <a:pt x="597017" y="493274"/>
                </a:cubicBezTo>
                <a:cubicBezTo>
                  <a:pt x="599992" y="494782"/>
                  <a:pt x="603508" y="494782"/>
                  <a:pt x="606482" y="493274"/>
                </a:cubicBezTo>
                <a:lnTo>
                  <a:pt x="611071" y="496143"/>
                </a:lnTo>
                <a:cubicBezTo>
                  <a:pt x="614789" y="499083"/>
                  <a:pt x="620132" y="498710"/>
                  <a:pt x="623405" y="495282"/>
                </a:cubicBezTo>
                <a:cubicBezTo>
                  <a:pt x="623405" y="495282"/>
                  <a:pt x="623405" y="493992"/>
                  <a:pt x="623405" y="493561"/>
                </a:cubicBezTo>
                <a:cubicBezTo>
                  <a:pt x="623405" y="493131"/>
                  <a:pt x="618959" y="493561"/>
                  <a:pt x="618529" y="489689"/>
                </a:cubicBezTo>
                <a:cubicBezTo>
                  <a:pt x="622831" y="489689"/>
                  <a:pt x="626990" y="488685"/>
                  <a:pt x="631149" y="487968"/>
                </a:cubicBezTo>
                <a:cubicBezTo>
                  <a:pt x="632788" y="487763"/>
                  <a:pt x="634414" y="487476"/>
                  <a:pt x="636025" y="487108"/>
                </a:cubicBezTo>
                <a:cubicBezTo>
                  <a:pt x="636025" y="487108"/>
                  <a:pt x="637602" y="487108"/>
                  <a:pt x="637889" y="487108"/>
                </a:cubicBezTo>
                <a:cubicBezTo>
                  <a:pt x="638176" y="487108"/>
                  <a:pt x="641044" y="488399"/>
                  <a:pt x="643052" y="488112"/>
                </a:cubicBezTo>
                <a:cubicBezTo>
                  <a:pt x="648520" y="486894"/>
                  <a:pt x="654234" y="488512"/>
                  <a:pt x="658253" y="492414"/>
                </a:cubicBezTo>
                <a:cubicBezTo>
                  <a:pt x="659016" y="493085"/>
                  <a:pt x="659890" y="493620"/>
                  <a:pt x="660835" y="493992"/>
                </a:cubicBezTo>
                <a:lnTo>
                  <a:pt x="665998" y="491554"/>
                </a:lnTo>
                <a:cubicBezTo>
                  <a:pt x="667163" y="490591"/>
                  <a:pt x="668847" y="490591"/>
                  <a:pt x="670013" y="491554"/>
                </a:cubicBezTo>
                <a:cubicBezTo>
                  <a:pt x="673311" y="494709"/>
                  <a:pt x="676323" y="497864"/>
                  <a:pt x="679478" y="501305"/>
                </a:cubicBezTo>
                <a:cubicBezTo>
                  <a:pt x="679852" y="502175"/>
                  <a:pt x="679852" y="503161"/>
                  <a:pt x="679478" y="504030"/>
                </a:cubicBezTo>
                <a:cubicBezTo>
                  <a:pt x="678618" y="507759"/>
                  <a:pt x="680912" y="511057"/>
                  <a:pt x="680912" y="514643"/>
                </a:cubicBezTo>
                <a:cubicBezTo>
                  <a:pt x="680912" y="515647"/>
                  <a:pt x="681773" y="516794"/>
                  <a:pt x="682346" y="517654"/>
                </a:cubicBezTo>
                <a:cubicBezTo>
                  <a:pt x="682920" y="518515"/>
                  <a:pt x="684354" y="519375"/>
                  <a:pt x="684641" y="520379"/>
                </a:cubicBezTo>
                <a:cubicBezTo>
                  <a:pt x="685932" y="525255"/>
                  <a:pt x="690234" y="527980"/>
                  <a:pt x="692815" y="531852"/>
                </a:cubicBezTo>
                <a:cubicBezTo>
                  <a:pt x="695397" y="535724"/>
                  <a:pt x="696687" y="533286"/>
                  <a:pt x="697691" y="530848"/>
                </a:cubicBezTo>
                <a:cubicBezTo>
                  <a:pt x="699980" y="525738"/>
                  <a:pt x="699980" y="519896"/>
                  <a:pt x="697691" y="514786"/>
                </a:cubicBezTo>
                <a:cubicBezTo>
                  <a:pt x="695831" y="508879"/>
                  <a:pt x="693628" y="503085"/>
                  <a:pt x="691094" y="497433"/>
                </a:cubicBezTo>
                <a:cubicBezTo>
                  <a:pt x="686814" y="489714"/>
                  <a:pt x="687371" y="480217"/>
                  <a:pt x="692528" y="473054"/>
                </a:cubicBezTo>
                <a:cubicBezTo>
                  <a:pt x="693532" y="471333"/>
                  <a:pt x="694536" y="469755"/>
                  <a:pt x="696544" y="469325"/>
                </a:cubicBezTo>
                <a:cubicBezTo>
                  <a:pt x="699395" y="468584"/>
                  <a:pt x="701949" y="466980"/>
                  <a:pt x="703858" y="464736"/>
                </a:cubicBezTo>
                <a:cubicBezTo>
                  <a:pt x="706630" y="460561"/>
                  <a:pt x="710799" y="457511"/>
                  <a:pt x="715617" y="456131"/>
                </a:cubicBezTo>
                <a:lnTo>
                  <a:pt x="715617" y="456131"/>
                </a:lnTo>
                <a:cubicBezTo>
                  <a:pt x="718434" y="452949"/>
                  <a:pt x="722048" y="450573"/>
                  <a:pt x="726086" y="449248"/>
                </a:cubicBezTo>
                <a:lnTo>
                  <a:pt x="726086" y="445089"/>
                </a:lnTo>
                <a:cubicBezTo>
                  <a:pt x="730245" y="443511"/>
                  <a:pt x="730245" y="443511"/>
                  <a:pt x="731823" y="440930"/>
                </a:cubicBezTo>
                <a:lnTo>
                  <a:pt x="727521" y="438779"/>
                </a:lnTo>
                <a:cubicBezTo>
                  <a:pt x="729528" y="437488"/>
                  <a:pt x="731106" y="436341"/>
                  <a:pt x="731106" y="433616"/>
                </a:cubicBezTo>
                <a:cubicBezTo>
                  <a:pt x="731106" y="430891"/>
                  <a:pt x="728524" y="431178"/>
                  <a:pt x="727521" y="429314"/>
                </a:cubicBezTo>
                <a:lnTo>
                  <a:pt x="727521" y="418988"/>
                </a:lnTo>
                <a:lnTo>
                  <a:pt x="727521" y="418988"/>
                </a:lnTo>
                <a:cubicBezTo>
                  <a:pt x="727521" y="416263"/>
                  <a:pt x="727521" y="413395"/>
                  <a:pt x="727521" y="410670"/>
                </a:cubicBezTo>
                <a:cubicBezTo>
                  <a:pt x="727521" y="407945"/>
                  <a:pt x="727521" y="408232"/>
                  <a:pt x="730245" y="408949"/>
                </a:cubicBezTo>
                <a:cubicBezTo>
                  <a:pt x="730339" y="410238"/>
                  <a:pt x="730339" y="411532"/>
                  <a:pt x="730245" y="412821"/>
                </a:cubicBezTo>
                <a:cubicBezTo>
                  <a:pt x="730082" y="416166"/>
                  <a:pt x="731724" y="419341"/>
                  <a:pt x="734548" y="421139"/>
                </a:cubicBezTo>
                <a:cubicBezTo>
                  <a:pt x="738276" y="416407"/>
                  <a:pt x="738276" y="416407"/>
                  <a:pt x="736269" y="411674"/>
                </a:cubicBezTo>
                <a:lnTo>
                  <a:pt x="736269" y="410240"/>
                </a:lnTo>
                <a:cubicBezTo>
                  <a:pt x="736240" y="409715"/>
                  <a:pt x="736240" y="409187"/>
                  <a:pt x="736269" y="408662"/>
                </a:cubicBezTo>
                <a:lnTo>
                  <a:pt x="740571" y="408662"/>
                </a:lnTo>
                <a:cubicBezTo>
                  <a:pt x="744616" y="405862"/>
                  <a:pt x="746815" y="401080"/>
                  <a:pt x="746307" y="396186"/>
                </a:cubicBezTo>
                <a:lnTo>
                  <a:pt x="749462" y="393317"/>
                </a:lnTo>
                <a:lnTo>
                  <a:pt x="749462" y="393317"/>
                </a:lnTo>
                <a:cubicBezTo>
                  <a:pt x="751040" y="389159"/>
                  <a:pt x="754912" y="388728"/>
                  <a:pt x="758354" y="388585"/>
                </a:cubicBezTo>
                <a:cubicBezTo>
                  <a:pt x="763258" y="387879"/>
                  <a:pt x="768068" y="386627"/>
                  <a:pt x="772695" y="384856"/>
                </a:cubicBezTo>
                <a:cubicBezTo>
                  <a:pt x="772695" y="384856"/>
                  <a:pt x="772695" y="384856"/>
                  <a:pt x="773985" y="383566"/>
                </a:cubicBezTo>
                <a:lnTo>
                  <a:pt x="774129" y="378259"/>
                </a:lnTo>
                <a:cubicBezTo>
                  <a:pt x="774129" y="376825"/>
                  <a:pt x="774129" y="375678"/>
                  <a:pt x="774129" y="374531"/>
                </a:cubicBezTo>
                <a:cubicBezTo>
                  <a:pt x="774974" y="369260"/>
                  <a:pt x="778676" y="364895"/>
                  <a:pt x="783737" y="363201"/>
                </a:cubicBezTo>
                <a:cubicBezTo>
                  <a:pt x="786244" y="361957"/>
                  <a:pt x="788560" y="360363"/>
                  <a:pt x="790621" y="358469"/>
                </a:cubicBezTo>
                <a:cubicBezTo>
                  <a:pt x="795784" y="358469"/>
                  <a:pt x="802094" y="358469"/>
                  <a:pt x="804962" y="351729"/>
                </a:cubicBezTo>
                <a:cubicBezTo>
                  <a:pt x="809974" y="351541"/>
                  <a:pt x="814877" y="350216"/>
                  <a:pt x="819303" y="347856"/>
                </a:cubicBezTo>
                <a:cubicBezTo>
                  <a:pt x="820737" y="347092"/>
                  <a:pt x="822458" y="347092"/>
                  <a:pt x="823892" y="347856"/>
                </a:cubicBezTo>
                <a:cubicBezTo>
                  <a:pt x="825326" y="350008"/>
                  <a:pt x="828338" y="347856"/>
                  <a:pt x="830489" y="350438"/>
                </a:cubicBezTo>
                <a:cubicBezTo>
                  <a:pt x="829342" y="351155"/>
                  <a:pt x="828625" y="352159"/>
                  <a:pt x="827908" y="352159"/>
                </a:cubicBezTo>
                <a:cubicBezTo>
                  <a:pt x="822880" y="352033"/>
                  <a:pt x="818051" y="354132"/>
                  <a:pt x="814714" y="357895"/>
                </a:cubicBezTo>
                <a:cubicBezTo>
                  <a:pt x="813088" y="359034"/>
                  <a:pt x="812166" y="360933"/>
                  <a:pt x="812276" y="362915"/>
                </a:cubicBezTo>
                <a:cubicBezTo>
                  <a:pt x="812276" y="365496"/>
                  <a:pt x="814284" y="366356"/>
                  <a:pt x="816435" y="367217"/>
                </a:cubicBezTo>
                <a:cubicBezTo>
                  <a:pt x="818167" y="366639"/>
                  <a:pt x="819809" y="365817"/>
                  <a:pt x="821311" y="364779"/>
                </a:cubicBezTo>
                <a:cubicBezTo>
                  <a:pt x="823749" y="362771"/>
                  <a:pt x="825613" y="360333"/>
                  <a:pt x="827764" y="358182"/>
                </a:cubicBezTo>
                <a:cubicBezTo>
                  <a:pt x="834059" y="357066"/>
                  <a:pt x="840181" y="355137"/>
                  <a:pt x="845977" y="352446"/>
                </a:cubicBezTo>
                <a:cubicBezTo>
                  <a:pt x="847670" y="351660"/>
                  <a:pt x="849110" y="350419"/>
                  <a:pt x="850136" y="348860"/>
                </a:cubicBezTo>
                <a:cubicBezTo>
                  <a:pt x="851648" y="345963"/>
                  <a:pt x="853868" y="343497"/>
                  <a:pt x="856590" y="341690"/>
                </a:cubicBezTo>
                <a:lnTo>
                  <a:pt x="856590" y="338965"/>
                </a:lnTo>
                <a:cubicBezTo>
                  <a:pt x="856590" y="337674"/>
                  <a:pt x="857737" y="335953"/>
                  <a:pt x="855873" y="335380"/>
                </a:cubicBezTo>
                <a:cubicBezTo>
                  <a:pt x="854008" y="334806"/>
                  <a:pt x="853435" y="336670"/>
                  <a:pt x="852718" y="337674"/>
                </a:cubicBezTo>
                <a:cubicBezTo>
                  <a:pt x="852001" y="338678"/>
                  <a:pt x="849276" y="343841"/>
                  <a:pt x="847412" y="347139"/>
                </a:cubicBezTo>
                <a:lnTo>
                  <a:pt x="841388" y="347139"/>
                </a:lnTo>
                <a:cubicBezTo>
                  <a:pt x="838093" y="346857"/>
                  <a:pt x="834829" y="346282"/>
                  <a:pt x="831636" y="345418"/>
                </a:cubicBezTo>
                <a:cubicBezTo>
                  <a:pt x="828940" y="344499"/>
                  <a:pt x="826488" y="342979"/>
                  <a:pt x="824466" y="340973"/>
                </a:cubicBezTo>
                <a:cubicBezTo>
                  <a:pt x="822943" y="338893"/>
                  <a:pt x="821690" y="336629"/>
                  <a:pt x="820737" y="334232"/>
                </a:cubicBezTo>
                <a:cubicBezTo>
                  <a:pt x="820331" y="333558"/>
                  <a:pt x="819850" y="332933"/>
                  <a:pt x="819303" y="332368"/>
                </a:cubicBezTo>
                <a:cubicBezTo>
                  <a:pt x="819303" y="330217"/>
                  <a:pt x="821741" y="328783"/>
                  <a:pt x="820594" y="326775"/>
                </a:cubicBezTo>
                <a:cubicBezTo>
                  <a:pt x="815431" y="326775"/>
                  <a:pt x="815431" y="326775"/>
                  <a:pt x="811129" y="322760"/>
                </a:cubicBezTo>
                <a:cubicBezTo>
                  <a:pt x="812276" y="322760"/>
                  <a:pt x="813280" y="321899"/>
                  <a:pt x="813854" y="322760"/>
                </a:cubicBezTo>
                <a:cubicBezTo>
                  <a:pt x="816802" y="324023"/>
                  <a:pt x="820222" y="323339"/>
                  <a:pt x="822458" y="321039"/>
                </a:cubicBezTo>
                <a:lnTo>
                  <a:pt x="825757" y="318601"/>
                </a:lnTo>
                <a:cubicBezTo>
                  <a:pt x="826234" y="315710"/>
                  <a:pt x="824278" y="312978"/>
                  <a:pt x="821387" y="312500"/>
                </a:cubicBezTo>
                <a:cubicBezTo>
                  <a:pt x="821172" y="312466"/>
                  <a:pt x="820955" y="312443"/>
                  <a:pt x="820737" y="312434"/>
                </a:cubicBezTo>
                <a:cubicBezTo>
                  <a:pt x="816560" y="311287"/>
                  <a:pt x="812151" y="311287"/>
                  <a:pt x="807974" y="312434"/>
                </a:cubicBezTo>
                <a:cubicBezTo>
                  <a:pt x="802811" y="314298"/>
                  <a:pt x="797792" y="316450"/>
                  <a:pt x="792772" y="318744"/>
                </a:cubicBezTo>
                <a:cubicBezTo>
                  <a:pt x="789041" y="320398"/>
                  <a:pt x="785821" y="323022"/>
                  <a:pt x="783451" y="326345"/>
                </a:cubicBezTo>
                <a:cubicBezTo>
                  <a:pt x="781641" y="328583"/>
                  <a:pt x="779676" y="330693"/>
                  <a:pt x="777571" y="332655"/>
                </a:cubicBezTo>
                <a:cubicBezTo>
                  <a:pt x="777571" y="332655"/>
                  <a:pt x="775993" y="334376"/>
                  <a:pt x="774559" y="333659"/>
                </a:cubicBezTo>
                <a:cubicBezTo>
                  <a:pt x="773125" y="332942"/>
                  <a:pt x="774559" y="332655"/>
                  <a:pt x="774559" y="332368"/>
                </a:cubicBezTo>
                <a:cubicBezTo>
                  <a:pt x="775022" y="331241"/>
                  <a:pt x="775705" y="330217"/>
                  <a:pt x="776567" y="329356"/>
                </a:cubicBezTo>
                <a:cubicBezTo>
                  <a:pt x="779310" y="327101"/>
                  <a:pt x="781641" y="324383"/>
                  <a:pt x="783451" y="321325"/>
                </a:cubicBezTo>
                <a:cubicBezTo>
                  <a:pt x="787258" y="314898"/>
                  <a:pt x="793717" y="310487"/>
                  <a:pt x="801090" y="309279"/>
                </a:cubicBezTo>
                <a:cubicBezTo>
                  <a:pt x="801655" y="308730"/>
                  <a:pt x="802138" y="308102"/>
                  <a:pt x="802524" y="307415"/>
                </a:cubicBezTo>
                <a:cubicBezTo>
                  <a:pt x="804037" y="302674"/>
                  <a:pt x="808603" y="299589"/>
                  <a:pt x="813567" y="299957"/>
                </a:cubicBezTo>
                <a:cubicBezTo>
                  <a:pt x="822881" y="299455"/>
                  <a:pt x="832217" y="299455"/>
                  <a:pt x="841532" y="299957"/>
                </a:cubicBezTo>
                <a:cubicBezTo>
                  <a:pt x="846307" y="300250"/>
                  <a:pt x="851097" y="300250"/>
                  <a:pt x="855873" y="299957"/>
                </a:cubicBezTo>
                <a:cubicBezTo>
                  <a:pt x="858942" y="299848"/>
                  <a:pt x="861880" y="298684"/>
                  <a:pt x="864191" y="296659"/>
                </a:cubicBezTo>
                <a:cubicBezTo>
                  <a:pt x="865737" y="295494"/>
                  <a:pt x="867221" y="294250"/>
                  <a:pt x="868636" y="292930"/>
                </a:cubicBezTo>
                <a:cubicBezTo>
                  <a:pt x="870577" y="290468"/>
                  <a:pt x="873412" y="288869"/>
                  <a:pt x="876524" y="288485"/>
                </a:cubicBezTo>
                <a:close/>
                <a:moveTo>
                  <a:pt x="608920" y="145074"/>
                </a:moveTo>
                <a:cubicBezTo>
                  <a:pt x="607586" y="145877"/>
                  <a:pt x="606012" y="146181"/>
                  <a:pt x="604474" y="145935"/>
                </a:cubicBezTo>
                <a:cubicBezTo>
                  <a:pt x="605909" y="144214"/>
                  <a:pt x="607486" y="144931"/>
                  <a:pt x="608920" y="145504"/>
                </a:cubicBezTo>
                <a:close/>
                <a:moveTo>
                  <a:pt x="399971" y="114098"/>
                </a:moveTo>
                <a:cubicBezTo>
                  <a:pt x="398727" y="115922"/>
                  <a:pt x="397624" y="117841"/>
                  <a:pt x="396673" y="119834"/>
                </a:cubicBezTo>
                <a:cubicBezTo>
                  <a:pt x="395080" y="120564"/>
                  <a:pt x="393247" y="120564"/>
                  <a:pt x="391654" y="119834"/>
                </a:cubicBezTo>
                <a:cubicBezTo>
                  <a:pt x="388068" y="118400"/>
                  <a:pt x="388068" y="118543"/>
                  <a:pt x="384340" y="120694"/>
                </a:cubicBezTo>
                <a:lnTo>
                  <a:pt x="385200" y="123993"/>
                </a:lnTo>
                <a:cubicBezTo>
                  <a:pt x="381381" y="127528"/>
                  <a:pt x="376671" y="129957"/>
                  <a:pt x="371576" y="131020"/>
                </a:cubicBezTo>
                <a:cubicBezTo>
                  <a:pt x="371576" y="128725"/>
                  <a:pt x="373154" y="128869"/>
                  <a:pt x="374014" y="127865"/>
                </a:cubicBezTo>
                <a:cubicBezTo>
                  <a:pt x="374875" y="126861"/>
                  <a:pt x="376596" y="125857"/>
                  <a:pt x="377743" y="124567"/>
                </a:cubicBezTo>
                <a:cubicBezTo>
                  <a:pt x="378075" y="123990"/>
                  <a:pt x="378075" y="123279"/>
                  <a:pt x="377743" y="122702"/>
                </a:cubicBezTo>
                <a:cubicBezTo>
                  <a:pt x="377325" y="122096"/>
                  <a:pt x="376611" y="121766"/>
                  <a:pt x="375878" y="121842"/>
                </a:cubicBezTo>
                <a:cubicBezTo>
                  <a:pt x="373237" y="122166"/>
                  <a:pt x="370928" y="123776"/>
                  <a:pt x="369712" y="126144"/>
                </a:cubicBezTo>
                <a:cubicBezTo>
                  <a:pt x="368843" y="128777"/>
                  <a:pt x="366005" y="130207"/>
                  <a:pt x="363373" y="129338"/>
                </a:cubicBezTo>
                <a:cubicBezTo>
                  <a:pt x="363334" y="129326"/>
                  <a:pt x="363296" y="129312"/>
                  <a:pt x="363258" y="129299"/>
                </a:cubicBezTo>
                <a:cubicBezTo>
                  <a:pt x="360820" y="129299"/>
                  <a:pt x="358096" y="129299"/>
                  <a:pt x="355514" y="127291"/>
                </a:cubicBezTo>
                <a:cubicBezTo>
                  <a:pt x="356805" y="126001"/>
                  <a:pt x="358813" y="125140"/>
                  <a:pt x="359243" y="123706"/>
                </a:cubicBezTo>
                <a:cubicBezTo>
                  <a:pt x="359673" y="122272"/>
                  <a:pt x="361968" y="121268"/>
                  <a:pt x="363258" y="119404"/>
                </a:cubicBezTo>
                <a:lnTo>
                  <a:pt x="362398" y="115819"/>
                </a:lnTo>
                <a:lnTo>
                  <a:pt x="369138" y="115819"/>
                </a:lnTo>
                <a:cubicBezTo>
                  <a:pt x="369999" y="113811"/>
                  <a:pt x="369138" y="113381"/>
                  <a:pt x="367704" y="112950"/>
                </a:cubicBezTo>
                <a:cubicBezTo>
                  <a:pt x="365017" y="111723"/>
                  <a:pt x="361930" y="111723"/>
                  <a:pt x="359243" y="112950"/>
                </a:cubicBezTo>
                <a:cubicBezTo>
                  <a:pt x="357509" y="113636"/>
                  <a:pt x="355658" y="113977"/>
                  <a:pt x="353793" y="113954"/>
                </a:cubicBezTo>
                <a:cubicBezTo>
                  <a:pt x="350065" y="113954"/>
                  <a:pt x="346193" y="113094"/>
                  <a:pt x="342894" y="116249"/>
                </a:cubicBezTo>
                <a:lnTo>
                  <a:pt x="341173" y="113237"/>
                </a:lnTo>
                <a:cubicBezTo>
                  <a:pt x="341173" y="113237"/>
                  <a:pt x="341890" y="112090"/>
                  <a:pt x="342320" y="112090"/>
                </a:cubicBezTo>
                <a:lnTo>
                  <a:pt x="361107" y="107788"/>
                </a:lnTo>
                <a:lnTo>
                  <a:pt x="370716" y="104919"/>
                </a:lnTo>
                <a:cubicBezTo>
                  <a:pt x="374301" y="103772"/>
                  <a:pt x="378030" y="102768"/>
                  <a:pt x="381615" y="101908"/>
                </a:cubicBezTo>
                <a:cubicBezTo>
                  <a:pt x="383710" y="101194"/>
                  <a:pt x="386006" y="102186"/>
                  <a:pt x="386921" y="104202"/>
                </a:cubicBezTo>
                <a:lnTo>
                  <a:pt x="380754" y="108791"/>
                </a:lnTo>
                <a:cubicBezTo>
                  <a:pt x="383766" y="111803"/>
                  <a:pt x="387351" y="110082"/>
                  <a:pt x="390363" y="110656"/>
                </a:cubicBezTo>
                <a:cubicBezTo>
                  <a:pt x="393375" y="111229"/>
                  <a:pt x="396243" y="107788"/>
                  <a:pt x="399398" y="106927"/>
                </a:cubicBezTo>
                <a:cubicBezTo>
                  <a:pt x="401503" y="108338"/>
                  <a:pt x="402067" y="111188"/>
                  <a:pt x="400655" y="113294"/>
                </a:cubicBezTo>
                <a:cubicBezTo>
                  <a:pt x="400459" y="113587"/>
                  <a:pt x="400230" y="113857"/>
                  <a:pt x="399971" y="114098"/>
                </a:cubicBezTo>
                <a:close/>
                <a:moveTo>
                  <a:pt x="465080" y="158268"/>
                </a:moveTo>
                <a:cubicBezTo>
                  <a:pt x="462544" y="161043"/>
                  <a:pt x="459069" y="162780"/>
                  <a:pt x="455328" y="163144"/>
                </a:cubicBezTo>
                <a:cubicBezTo>
                  <a:pt x="453700" y="163469"/>
                  <a:pt x="452203" y="164268"/>
                  <a:pt x="451025" y="165438"/>
                </a:cubicBezTo>
                <a:cubicBezTo>
                  <a:pt x="448731" y="167446"/>
                  <a:pt x="446723" y="169884"/>
                  <a:pt x="444285" y="171749"/>
                </a:cubicBezTo>
                <a:cubicBezTo>
                  <a:pt x="442709" y="173196"/>
                  <a:pt x="440684" y="174056"/>
                  <a:pt x="438549" y="174187"/>
                </a:cubicBezTo>
                <a:cubicBezTo>
                  <a:pt x="434820" y="174187"/>
                  <a:pt x="433673" y="176194"/>
                  <a:pt x="432525" y="179062"/>
                </a:cubicBezTo>
                <a:cubicBezTo>
                  <a:pt x="428080" y="179923"/>
                  <a:pt x="424351" y="180927"/>
                  <a:pt x="420479" y="181357"/>
                </a:cubicBezTo>
                <a:cubicBezTo>
                  <a:pt x="418146" y="181645"/>
                  <a:pt x="415785" y="181645"/>
                  <a:pt x="413452" y="181357"/>
                </a:cubicBezTo>
                <a:cubicBezTo>
                  <a:pt x="411543" y="180884"/>
                  <a:pt x="410053" y="179394"/>
                  <a:pt x="409580" y="177485"/>
                </a:cubicBezTo>
                <a:cubicBezTo>
                  <a:pt x="410584" y="175334"/>
                  <a:pt x="412591" y="177485"/>
                  <a:pt x="414599" y="176051"/>
                </a:cubicBezTo>
                <a:cubicBezTo>
                  <a:pt x="415524" y="174370"/>
                  <a:pt x="416737" y="172866"/>
                  <a:pt x="418184" y="171605"/>
                </a:cubicBezTo>
                <a:cubicBezTo>
                  <a:pt x="420030" y="170608"/>
                  <a:pt x="422011" y="169884"/>
                  <a:pt x="424064" y="169454"/>
                </a:cubicBezTo>
                <a:cubicBezTo>
                  <a:pt x="422200" y="165152"/>
                  <a:pt x="418328" y="163001"/>
                  <a:pt x="415029" y="159415"/>
                </a:cubicBezTo>
                <a:cubicBezTo>
                  <a:pt x="416320" y="159415"/>
                  <a:pt x="417181" y="159415"/>
                  <a:pt x="417611" y="159415"/>
                </a:cubicBezTo>
                <a:cubicBezTo>
                  <a:pt x="422343" y="161997"/>
                  <a:pt x="427936" y="162857"/>
                  <a:pt x="431952" y="165725"/>
                </a:cubicBezTo>
                <a:cubicBezTo>
                  <a:pt x="435747" y="168522"/>
                  <a:pt x="440921" y="168522"/>
                  <a:pt x="444715" y="165725"/>
                </a:cubicBezTo>
                <a:cubicBezTo>
                  <a:pt x="446489" y="164524"/>
                  <a:pt x="448083" y="163075"/>
                  <a:pt x="449448" y="161423"/>
                </a:cubicBezTo>
                <a:cubicBezTo>
                  <a:pt x="452533" y="157300"/>
                  <a:pt x="457792" y="155433"/>
                  <a:pt x="462785" y="156690"/>
                </a:cubicBezTo>
                <a:cubicBezTo>
                  <a:pt x="465080" y="156690"/>
                  <a:pt x="467661" y="156690"/>
                  <a:pt x="469382" y="158985"/>
                </a:cubicBezTo>
                <a:cubicBezTo>
                  <a:pt x="467948" y="158698"/>
                  <a:pt x="467948" y="158698"/>
                  <a:pt x="465080" y="158268"/>
                </a:cubicBezTo>
                <a:close/>
                <a:moveTo>
                  <a:pt x="564606" y="285760"/>
                </a:moveTo>
                <a:cubicBezTo>
                  <a:pt x="563603" y="282748"/>
                  <a:pt x="562025" y="280884"/>
                  <a:pt x="558870" y="282318"/>
                </a:cubicBezTo>
                <a:cubicBezTo>
                  <a:pt x="554300" y="278089"/>
                  <a:pt x="550809" y="272827"/>
                  <a:pt x="548688" y="266973"/>
                </a:cubicBezTo>
                <a:lnTo>
                  <a:pt x="550122" y="262240"/>
                </a:lnTo>
                <a:cubicBezTo>
                  <a:pt x="552101" y="261024"/>
                  <a:pt x="554596" y="261024"/>
                  <a:pt x="556575" y="262240"/>
                </a:cubicBezTo>
                <a:cubicBezTo>
                  <a:pt x="558590" y="262995"/>
                  <a:pt x="560201" y="264554"/>
                  <a:pt x="561021" y="266543"/>
                </a:cubicBezTo>
                <a:cubicBezTo>
                  <a:pt x="562742" y="270415"/>
                  <a:pt x="564176" y="274430"/>
                  <a:pt x="565897" y="278302"/>
                </a:cubicBezTo>
                <a:cubicBezTo>
                  <a:pt x="567618" y="282174"/>
                  <a:pt x="568335" y="282892"/>
                  <a:pt x="569482" y="285186"/>
                </a:cubicBezTo>
                <a:lnTo>
                  <a:pt x="569482" y="285186"/>
                </a:lnTo>
                <a:close/>
                <a:moveTo>
                  <a:pt x="634877" y="334089"/>
                </a:moveTo>
                <a:lnTo>
                  <a:pt x="636885" y="329500"/>
                </a:lnTo>
                <a:cubicBezTo>
                  <a:pt x="635874" y="329860"/>
                  <a:pt x="634912" y="330342"/>
                  <a:pt x="634017" y="330934"/>
                </a:cubicBezTo>
                <a:cubicBezTo>
                  <a:pt x="630307" y="333590"/>
                  <a:pt x="626191" y="335625"/>
                  <a:pt x="621827" y="336957"/>
                </a:cubicBezTo>
                <a:cubicBezTo>
                  <a:pt x="617812" y="338248"/>
                  <a:pt x="617668" y="338248"/>
                  <a:pt x="613653" y="335236"/>
                </a:cubicBezTo>
                <a:lnTo>
                  <a:pt x="606195" y="336384"/>
                </a:lnTo>
                <a:cubicBezTo>
                  <a:pt x="606195" y="335236"/>
                  <a:pt x="606195" y="334376"/>
                  <a:pt x="607056" y="334089"/>
                </a:cubicBezTo>
                <a:cubicBezTo>
                  <a:pt x="611185" y="330008"/>
                  <a:pt x="616052" y="326748"/>
                  <a:pt x="621397" y="324481"/>
                </a:cubicBezTo>
                <a:cubicBezTo>
                  <a:pt x="623775" y="323880"/>
                  <a:pt x="625798" y="322322"/>
                  <a:pt x="626990" y="320178"/>
                </a:cubicBezTo>
                <a:cubicBezTo>
                  <a:pt x="627674" y="319235"/>
                  <a:pt x="628555" y="318452"/>
                  <a:pt x="629571" y="317884"/>
                </a:cubicBezTo>
                <a:lnTo>
                  <a:pt x="636312" y="313581"/>
                </a:lnTo>
                <a:lnTo>
                  <a:pt x="647211" y="315159"/>
                </a:lnTo>
                <a:cubicBezTo>
                  <a:pt x="648932" y="315159"/>
                  <a:pt x="650796" y="315159"/>
                  <a:pt x="651226" y="317597"/>
                </a:cubicBezTo>
                <a:cubicBezTo>
                  <a:pt x="652517" y="323046"/>
                  <a:pt x="656676" y="323764"/>
                  <a:pt x="661408" y="323907"/>
                </a:cubicBezTo>
                <a:cubicBezTo>
                  <a:pt x="662699" y="327636"/>
                  <a:pt x="663990" y="331077"/>
                  <a:pt x="665137" y="334663"/>
                </a:cubicBezTo>
                <a:cubicBezTo>
                  <a:pt x="665546" y="335724"/>
                  <a:pt x="665546" y="336900"/>
                  <a:pt x="665137" y="337961"/>
                </a:cubicBezTo>
                <a:cubicBezTo>
                  <a:pt x="664252" y="338799"/>
                  <a:pt x="662867" y="338799"/>
                  <a:pt x="661982" y="337961"/>
                </a:cubicBezTo>
                <a:cubicBezTo>
                  <a:pt x="658691" y="336524"/>
                  <a:pt x="654948" y="336524"/>
                  <a:pt x="651657" y="337961"/>
                </a:cubicBezTo>
                <a:cubicBezTo>
                  <a:pt x="649825" y="338410"/>
                  <a:pt x="647949" y="338651"/>
                  <a:pt x="646064" y="338678"/>
                </a:cubicBezTo>
                <a:cubicBezTo>
                  <a:pt x="644880" y="338744"/>
                  <a:pt x="643712" y="338388"/>
                  <a:pt x="642765" y="337674"/>
                </a:cubicBezTo>
                <a:cubicBezTo>
                  <a:pt x="640664" y="335553"/>
                  <a:pt x="637858" y="334278"/>
                  <a:pt x="634877" y="334089"/>
                </a:cubicBezTo>
                <a:close/>
                <a:moveTo>
                  <a:pt x="671304" y="366213"/>
                </a:moveTo>
                <a:cubicBezTo>
                  <a:pt x="669726" y="364922"/>
                  <a:pt x="671304" y="363632"/>
                  <a:pt x="671304" y="362628"/>
                </a:cubicBezTo>
                <a:cubicBezTo>
                  <a:pt x="675032" y="359473"/>
                  <a:pt x="674315" y="355457"/>
                  <a:pt x="673168" y="350725"/>
                </a:cubicBezTo>
                <a:lnTo>
                  <a:pt x="663273" y="345705"/>
                </a:lnTo>
                <a:lnTo>
                  <a:pt x="659687" y="350294"/>
                </a:lnTo>
                <a:cubicBezTo>
                  <a:pt x="658397" y="352015"/>
                  <a:pt x="657823" y="354740"/>
                  <a:pt x="654668" y="354453"/>
                </a:cubicBezTo>
                <a:cubicBezTo>
                  <a:pt x="653808" y="354453"/>
                  <a:pt x="652374" y="355744"/>
                  <a:pt x="652087" y="356604"/>
                </a:cubicBezTo>
                <a:cubicBezTo>
                  <a:pt x="649828" y="361042"/>
                  <a:pt x="649366" y="366177"/>
                  <a:pt x="650796" y="370946"/>
                </a:cubicBezTo>
                <a:cubicBezTo>
                  <a:pt x="652619" y="375279"/>
                  <a:pt x="651720" y="380281"/>
                  <a:pt x="648501" y="383709"/>
                </a:cubicBezTo>
                <a:cubicBezTo>
                  <a:pt x="647539" y="384756"/>
                  <a:pt x="646366" y="385588"/>
                  <a:pt x="645060" y="386147"/>
                </a:cubicBezTo>
                <a:cubicBezTo>
                  <a:pt x="643478" y="387052"/>
                  <a:pt x="641463" y="386503"/>
                  <a:pt x="640558" y="384922"/>
                </a:cubicBezTo>
                <a:cubicBezTo>
                  <a:pt x="640468" y="384763"/>
                  <a:pt x="640390" y="384598"/>
                  <a:pt x="640327" y="384426"/>
                </a:cubicBezTo>
                <a:cubicBezTo>
                  <a:pt x="639621" y="382437"/>
                  <a:pt x="639188" y="380363"/>
                  <a:pt x="639036" y="378259"/>
                </a:cubicBezTo>
                <a:cubicBezTo>
                  <a:pt x="638335" y="373454"/>
                  <a:pt x="638727" y="368552"/>
                  <a:pt x="640184" y="363918"/>
                </a:cubicBezTo>
                <a:cubicBezTo>
                  <a:pt x="640901" y="361767"/>
                  <a:pt x="641474" y="359473"/>
                  <a:pt x="642191" y="357035"/>
                </a:cubicBezTo>
                <a:lnTo>
                  <a:pt x="637889" y="357035"/>
                </a:lnTo>
                <a:cubicBezTo>
                  <a:pt x="639795" y="353349"/>
                  <a:pt x="642104" y="349886"/>
                  <a:pt x="644773" y="346709"/>
                </a:cubicBezTo>
                <a:cubicBezTo>
                  <a:pt x="645054" y="346308"/>
                  <a:pt x="645455" y="346005"/>
                  <a:pt x="645920" y="345849"/>
                </a:cubicBezTo>
                <a:cubicBezTo>
                  <a:pt x="651370" y="345849"/>
                  <a:pt x="656246" y="341833"/>
                  <a:pt x="661982" y="343267"/>
                </a:cubicBezTo>
                <a:cubicBezTo>
                  <a:pt x="663990" y="343267"/>
                  <a:pt x="668435" y="342407"/>
                  <a:pt x="668292" y="343267"/>
                </a:cubicBezTo>
                <a:cubicBezTo>
                  <a:pt x="668149" y="344128"/>
                  <a:pt x="671304" y="341260"/>
                  <a:pt x="672738" y="341403"/>
                </a:cubicBezTo>
                <a:cubicBezTo>
                  <a:pt x="679649" y="341714"/>
                  <a:pt x="686515" y="342674"/>
                  <a:pt x="693245" y="344271"/>
                </a:cubicBezTo>
                <a:cubicBezTo>
                  <a:pt x="694591" y="344703"/>
                  <a:pt x="695817" y="345439"/>
                  <a:pt x="696831" y="346422"/>
                </a:cubicBezTo>
                <a:cubicBezTo>
                  <a:pt x="698567" y="348387"/>
                  <a:pt x="700195" y="350446"/>
                  <a:pt x="701707" y="352589"/>
                </a:cubicBezTo>
                <a:cubicBezTo>
                  <a:pt x="703428" y="354884"/>
                  <a:pt x="702711" y="356891"/>
                  <a:pt x="700846" y="359186"/>
                </a:cubicBezTo>
                <a:lnTo>
                  <a:pt x="692528" y="356461"/>
                </a:lnTo>
                <a:lnTo>
                  <a:pt x="691381" y="356461"/>
                </a:lnTo>
                <a:cubicBezTo>
                  <a:pt x="691381" y="357178"/>
                  <a:pt x="691381" y="358039"/>
                  <a:pt x="691381" y="358469"/>
                </a:cubicBezTo>
                <a:cubicBezTo>
                  <a:pt x="689299" y="361399"/>
                  <a:pt x="688195" y="364912"/>
                  <a:pt x="688226" y="368508"/>
                </a:cubicBezTo>
                <a:cubicBezTo>
                  <a:pt x="688226" y="371232"/>
                  <a:pt x="688226" y="371519"/>
                  <a:pt x="682633" y="373527"/>
                </a:cubicBezTo>
                <a:cubicBezTo>
                  <a:pt x="681926" y="372131"/>
                  <a:pt x="681304" y="370695"/>
                  <a:pt x="680769" y="369225"/>
                </a:cubicBezTo>
                <a:cubicBezTo>
                  <a:pt x="679191" y="363775"/>
                  <a:pt x="679048" y="363632"/>
                  <a:pt x="674459" y="366643"/>
                </a:cubicBezTo>
                <a:cubicBezTo>
                  <a:pt x="673455" y="366213"/>
                  <a:pt x="672451" y="367073"/>
                  <a:pt x="671304" y="366213"/>
                </a:cubicBezTo>
                <a:close/>
                <a:moveTo>
                  <a:pt x="683063" y="378116"/>
                </a:moveTo>
                <a:cubicBezTo>
                  <a:pt x="681342" y="378116"/>
                  <a:pt x="680625" y="379407"/>
                  <a:pt x="680195" y="379263"/>
                </a:cubicBezTo>
                <a:cubicBezTo>
                  <a:pt x="679765" y="379120"/>
                  <a:pt x="680195" y="378403"/>
                  <a:pt x="679048" y="377829"/>
                </a:cubicBezTo>
                <a:cubicBezTo>
                  <a:pt x="677901" y="377256"/>
                  <a:pt x="680052" y="376969"/>
                  <a:pt x="680625" y="376969"/>
                </a:cubicBezTo>
                <a:close/>
                <a:moveTo>
                  <a:pt x="702280" y="381128"/>
                </a:moveTo>
                <a:cubicBezTo>
                  <a:pt x="697691" y="383135"/>
                  <a:pt x="693245" y="385287"/>
                  <a:pt x="688656" y="387007"/>
                </a:cubicBezTo>
                <a:cubicBezTo>
                  <a:pt x="684677" y="388892"/>
                  <a:pt x="680003" y="388566"/>
                  <a:pt x="676323" y="386147"/>
                </a:cubicBezTo>
                <a:cubicBezTo>
                  <a:pt x="676323" y="386147"/>
                  <a:pt x="675032" y="384569"/>
                  <a:pt x="675176" y="383996"/>
                </a:cubicBezTo>
                <a:cubicBezTo>
                  <a:pt x="675319" y="383422"/>
                  <a:pt x="676323" y="382562"/>
                  <a:pt x="677184" y="382131"/>
                </a:cubicBezTo>
                <a:cubicBezTo>
                  <a:pt x="678044" y="381701"/>
                  <a:pt x="678618" y="382131"/>
                  <a:pt x="679191" y="382131"/>
                </a:cubicBezTo>
                <a:cubicBezTo>
                  <a:pt x="681962" y="381478"/>
                  <a:pt x="684621" y="380413"/>
                  <a:pt x="687079" y="378976"/>
                </a:cubicBezTo>
                <a:cubicBezTo>
                  <a:pt x="689418" y="376969"/>
                  <a:pt x="692468" y="375986"/>
                  <a:pt x="695540" y="376252"/>
                </a:cubicBezTo>
                <a:cubicBezTo>
                  <a:pt x="696914" y="376171"/>
                  <a:pt x="698269" y="375882"/>
                  <a:pt x="699556" y="375391"/>
                </a:cubicBezTo>
                <a:cubicBezTo>
                  <a:pt x="703099" y="374399"/>
                  <a:pt x="706811" y="374155"/>
                  <a:pt x="710455" y="374674"/>
                </a:cubicBezTo>
                <a:cubicBezTo>
                  <a:pt x="708387" y="377547"/>
                  <a:pt x="705554" y="379782"/>
                  <a:pt x="702280" y="381128"/>
                </a:cubicBezTo>
                <a:close/>
                <a:moveTo>
                  <a:pt x="730962" y="368364"/>
                </a:moveTo>
                <a:cubicBezTo>
                  <a:pt x="728884" y="369873"/>
                  <a:pt x="726356" y="370631"/>
                  <a:pt x="723792" y="370515"/>
                </a:cubicBezTo>
                <a:cubicBezTo>
                  <a:pt x="722931" y="370515"/>
                  <a:pt x="722501" y="370515"/>
                  <a:pt x="722071" y="370515"/>
                </a:cubicBezTo>
                <a:cubicBezTo>
                  <a:pt x="717741" y="369083"/>
                  <a:pt x="713063" y="369083"/>
                  <a:pt x="708734" y="370515"/>
                </a:cubicBezTo>
                <a:cubicBezTo>
                  <a:pt x="707783" y="370659"/>
                  <a:pt x="706816" y="370659"/>
                  <a:pt x="705866" y="370515"/>
                </a:cubicBezTo>
                <a:cubicBezTo>
                  <a:pt x="705005" y="370515"/>
                  <a:pt x="704575" y="368938"/>
                  <a:pt x="705005" y="368077"/>
                </a:cubicBezTo>
                <a:cubicBezTo>
                  <a:pt x="706317" y="366011"/>
                  <a:pt x="708370" y="364524"/>
                  <a:pt x="710742" y="363918"/>
                </a:cubicBezTo>
                <a:cubicBezTo>
                  <a:pt x="713517" y="363173"/>
                  <a:pt x="716346" y="362645"/>
                  <a:pt x="719203" y="362341"/>
                </a:cubicBezTo>
                <a:cubicBezTo>
                  <a:pt x="722273" y="362621"/>
                  <a:pt x="725368" y="362179"/>
                  <a:pt x="728238" y="361050"/>
                </a:cubicBezTo>
                <a:cubicBezTo>
                  <a:pt x="729841" y="360369"/>
                  <a:pt x="731694" y="361116"/>
                  <a:pt x="732375" y="362719"/>
                </a:cubicBezTo>
                <a:cubicBezTo>
                  <a:pt x="732382" y="362737"/>
                  <a:pt x="732389" y="362754"/>
                  <a:pt x="732396" y="362771"/>
                </a:cubicBezTo>
                <a:cubicBezTo>
                  <a:pt x="733397" y="364838"/>
                  <a:pt x="732534" y="367326"/>
                  <a:pt x="730468" y="368327"/>
                </a:cubicBezTo>
                <a:cubicBezTo>
                  <a:pt x="730440" y="368340"/>
                  <a:pt x="730415" y="368353"/>
                  <a:pt x="730389" y="368364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2" name="Graphic 21" descr="Group">
            <a:extLst>
              <a:ext uri="{FF2B5EF4-FFF2-40B4-BE49-F238E27FC236}">
                <a16:creationId xmlns:a16="http://schemas.microsoft.com/office/drawing/2014/main" id="{BCDD782D-F75F-099A-2B50-E1D821D95A2F}"/>
              </a:ext>
            </a:extLst>
          </p:cNvPr>
          <p:cNvGrpSpPr/>
          <p:nvPr/>
        </p:nvGrpSpPr>
        <p:grpSpPr>
          <a:xfrm>
            <a:off x="3418988" y="1532072"/>
            <a:ext cx="957069" cy="638707"/>
            <a:chOff x="3418988" y="1532072"/>
            <a:chExt cx="957069" cy="638707"/>
          </a:xfrm>
          <a:solidFill>
            <a:srgbClr val="FFFFFF">
              <a:alpha val="65098"/>
            </a:srgbClr>
          </a:solidFill>
        </p:grpSpPr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6B1F3D69-D47B-FBBD-56CF-5220A3A8B9C4}"/>
                </a:ext>
              </a:extLst>
            </p:cNvPr>
            <p:cNvSpPr/>
            <p:nvPr/>
          </p:nvSpPr>
          <p:spPr>
            <a:xfrm>
              <a:off x="4182805" y="1532072"/>
              <a:ext cx="114054" cy="114054"/>
            </a:xfrm>
            <a:custGeom>
              <a:avLst/>
              <a:gdLst>
                <a:gd name="connsiteX0" fmla="*/ 114055 w 114054"/>
                <a:gd name="connsiteY0" fmla="*/ 57027 h 114054"/>
                <a:gd name="connsiteX1" fmla="*/ 57027 w 114054"/>
                <a:gd name="connsiteY1" fmla="*/ 114055 h 114054"/>
                <a:gd name="connsiteX2" fmla="*/ 0 w 114054"/>
                <a:gd name="connsiteY2" fmla="*/ 57027 h 114054"/>
                <a:gd name="connsiteX3" fmla="*/ 57027 w 114054"/>
                <a:gd name="connsiteY3" fmla="*/ 0 h 114054"/>
                <a:gd name="connsiteX4" fmla="*/ 114055 w 114054"/>
                <a:gd name="connsiteY4" fmla="*/ 57027 h 11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54" h="114054">
                  <a:moveTo>
                    <a:pt x="114055" y="57027"/>
                  </a:moveTo>
                  <a:cubicBezTo>
                    <a:pt x="114055" y="88523"/>
                    <a:pt x="88523" y="114055"/>
                    <a:pt x="57027" y="114055"/>
                  </a:cubicBezTo>
                  <a:cubicBezTo>
                    <a:pt x="25532" y="114055"/>
                    <a:pt x="0" y="88523"/>
                    <a:pt x="0" y="57027"/>
                  </a:cubicBezTo>
                  <a:cubicBezTo>
                    <a:pt x="0" y="25532"/>
                    <a:pt x="25532" y="0"/>
                    <a:pt x="57027" y="0"/>
                  </a:cubicBezTo>
                  <a:cubicBezTo>
                    <a:pt x="88523" y="0"/>
                    <a:pt x="114055" y="25532"/>
                    <a:pt x="114055" y="57027"/>
                  </a:cubicBezTo>
                  <a:close/>
                </a:path>
              </a:pathLst>
            </a:custGeom>
            <a:grpFill/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4724EE21-B0A8-A94E-F1CF-D979F20B21C7}"/>
                </a:ext>
              </a:extLst>
            </p:cNvPr>
            <p:cNvSpPr/>
            <p:nvPr/>
          </p:nvSpPr>
          <p:spPr>
            <a:xfrm>
              <a:off x="3498476" y="1532072"/>
              <a:ext cx="114054" cy="114054"/>
            </a:xfrm>
            <a:custGeom>
              <a:avLst/>
              <a:gdLst>
                <a:gd name="connsiteX0" fmla="*/ 114055 w 114054"/>
                <a:gd name="connsiteY0" fmla="*/ 57027 h 114054"/>
                <a:gd name="connsiteX1" fmla="*/ 57027 w 114054"/>
                <a:gd name="connsiteY1" fmla="*/ 114055 h 114054"/>
                <a:gd name="connsiteX2" fmla="*/ 0 w 114054"/>
                <a:gd name="connsiteY2" fmla="*/ 57027 h 114054"/>
                <a:gd name="connsiteX3" fmla="*/ 57027 w 114054"/>
                <a:gd name="connsiteY3" fmla="*/ 0 h 114054"/>
                <a:gd name="connsiteX4" fmla="*/ 114055 w 114054"/>
                <a:gd name="connsiteY4" fmla="*/ 57027 h 11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54" h="114054">
                  <a:moveTo>
                    <a:pt x="114055" y="57027"/>
                  </a:moveTo>
                  <a:cubicBezTo>
                    <a:pt x="114055" y="88523"/>
                    <a:pt x="88523" y="114055"/>
                    <a:pt x="57027" y="114055"/>
                  </a:cubicBezTo>
                  <a:cubicBezTo>
                    <a:pt x="25532" y="114055"/>
                    <a:pt x="0" y="88523"/>
                    <a:pt x="0" y="57027"/>
                  </a:cubicBezTo>
                  <a:cubicBezTo>
                    <a:pt x="0" y="25532"/>
                    <a:pt x="25532" y="0"/>
                    <a:pt x="57027" y="0"/>
                  </a:cubicBezTo>
                  <a:cubicBezTo>
                    <a:pt x="88523" y="0"/>
                    <a:pt x="114055" y="25532"/>
                    <a:pt x="114055" y="57027"/>
                  </a:cubicBezTo>
                  <a:close/>
                </a:path>
              </a:pathLst>
            </a:custGeom>
            <a:grpFill/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2572B63-2745-9373-DDA7-00FA7A8117A8}"/>
                </a:ext>
              </a:extLst>
            </p:cNvPr>
            <p:cNvSpPr/>
            <p:nvPr/>
          </p:nvSpPr>
          <p:spPr>
            <a:xfrm>
              <a:off x="3954695" y="1532072"/>
              <a:ext cx="114054" cy="114054"/>
            </a:xfrm>
            <a:custGeom>
              <a:avLst/>
              <a:gdLst>
                <a:gd name="connsiteX0" fmla="*/ 114055 w 114054"/>
                <a:gd name="connsiteY0" fmla="*/ 57027 h 114054"/>
                <a:gd name="connsiteX1" fmla="*/ 57027 w 114054"/>
                <a:gd name="connsiteY1" fmla="*/ 114055 h 114054"/>
                <a:gd name="connsiteX2" fmla="*/ 0 w 114054"/>
                <a:gd name="connsiteY2" fmla="*/ 57027 h 114054"/>
                <a:gd name="connsiteX3" fmla="*/ 57027 w 114054"/>
                <a:gd name="connsiteY3" fmla="*/ 0 h 114054"/>
                <a:gd name="connsiteX4" fmla="*/ 114055 w 114054"/>
                <a:gd name="connsiteY4" fmla="*/ 57027 h 11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54" h="114054">
                  <a:moveTo>
                    <a:pt x="114055" y="57027"/>
                  </a:moveTo>
                  <a:cubicBezTo>
                    <a:pt x="114055" y="88523"/>
                    <a:pt x="88523" y="114055"/>
                    <a:pt x="57027" y="114055"/>
                  </a:cubicBezTo>
                  <a:cubicBezTo>
                    <a:pt x="25532" y="114055"/>
                    <a:pt x="0" y="88523"/>
                    <a:pt x="0" y="57027"/>
                  </a:cubicBezTo>
                  <a:cubicBezTo>
                    <a:pt x="0" y="25532"/>
                    <a:pt x="25532" y="0"/>
                    <a:pt x="57027" y="0"/>
                  </a:cubicBezTo>
                  <a:cubicBezTo>
                    <a:pt x="88523" y="0"/>
                    <a:pt x="114055" y="25532"/>
                    <a:pt x="114055" y="57027"/>
                  </a:cubicBezTo>
                  <a:close/>
                </a:path>
              </a:pathLst>
            </a:custGeom>
            <a:grpFill/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F47FAB5D-A776-A81C-1D89-B5DE4278A201}"/>
                </a:ext>
              </a:extLst>
            </p:cNvPr>
            <p:cNvSpPr/>
            <p:nvPr/>
          </p:nvSpPr>
          <p:spPr>
            <a:xfrm>
              <a:off x="3726586" y="1532072"/>
              <a:ext cx="114054" cy="114054"/>
            </a:xfrm>
            <a:custGeom>
              <a:avLst/>
              <a:gdLst>
                <a:gd name="connsiteX0" fmla="*/ 114055 w 114054"/>
                <a:gd name="connsiteY0" fmla="*/ 57027 h 114054"/>
                <a:gd name="connsiteX1" fmla="*/ 57027 w 114054"/>
                <a:gd name="connsiteY1" fmla="*/ 114055 h 114054"/>
                <a:gd name="connsiteX2" fmla="*/ 0 w 114054"/>
                <a:gd name="connsiteY2" fmla="*/ 57027 h 114054"/>
                <a:gd name="connsiteX3" fmla="*/ 57027 w 114054"/>
                <a:gd name="connsiteY3" fmla="*/ 0 h 114054"/>
                <a:gd name="connsiteX4" fmla="*/ 114055 w 114054"/>
                <a:gd name="connsiteY4" fmla="*/ 57027 h 11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54" h="114054">
                  <a:moveTo>
                    <a:pt x="114055" y="57027"/>
                  </a:moveTo>
                  <a:cubicBezTo>
                    <a:pt x="114055" y="88523"/>
                    <a:pt x="88523" y="114055"/>
                    <a:pt x="57027" y="114055"/>
                  </a:cubicBezTo>
                  <a:cubicBezTo>
                    <a:pt x="25532" y="114055"/>
                    <a:pt x="0" y="88523"/>
                    <a:pt x="0" y="57027"/>
                  </a:cubicBezTo>
                  <a:cubicBezTo>
                    <a:pt x="0" y="25532"/>
                    <a:pt x="25532" y="0"/>
                    <a:pt x="57027" y="0"/>
                  </a:cubicBezTo>
                  <a:cubicBezTo>
                    <a:pt x="88523" y="0"/>
                    <a:pt x="114055" y="25532"/>
                    <a:pt x="114055" y="57027"/>
                  </a:cubicBezTo>
                  <a:close/>
                </a:path>
              </a:pathLst>
            </a:custGeom>
            <a:grpFill/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3483314-BE7A-192D-7D9C-E7BC89CE9A90}"/>
                </a:ext>
              </a:extLst>
            </p:cNvPr>
            <p:cNvSpPr/>
            <p:nvPr/>
          </p:nvSpPr>
          <p:spPr>
            <a:xfrm>
              <a:off x="3418988" y="1657533"/>
              <a:ext cx="957069" cy="513247"/>
            </a:xfrm>
            <a:custGeom>
              <a:avLst/>
              <a:gdLst>
                <a:gd name="connsiteX0" fmla="*/ 956570 w 957069"/>
                <a:gd name="connsiteY0" fmla="*/ 211002 h 513247"/>
                <a:gd name="connsiteX1" fmla="*/ 920073 w 957069"/>
                <a:gd name="connsiteY1" fmla="*/ 44481 h 513247"/>
                <a:gd name="connsiteX2" fmla="*/ 912089 w 957069"/>
                <a:gd name="connsiteY2" fmla="*/ 31935 h 513247"/>
                <a:gd name="connsiteX3" fmla="*/ 866467 w 957069"/>
                <a:gd name="connsiteY3" fmla="*/ 7984 h 513247"/>
                <a:gd name="connsiteX4" fmla="*/ 820845 w 957069"/>
                <a:gd name="connsiteY4" fmla="*/ 0 h 513247"/>
                <a:gd name="connsiteX5" fmla="*/ 775223 w 957069"/>
                <a:gd name="connsiteY5" fmla="*/ 7984 h 513247"/>
                <a:gd name="connsiteX6" fmla="*/ 729601 w 957069"/>
                <a:gd name="connsiteY6" fmla="*/ 31935 h 513247"/>
                <a:gd name="connsiteX7" fmla="*/ 721617 w 957069"/>
                <a:gd name="connsiteY7" fmla="*/ 44481 h 513247"/>
                <a:gd name="connsiteX8" fmla="*/ 706790 w 957069"/>
                <a:gd name="connsiteY8" fmla="*/ 111774 h 513247"/>
                <a:gd name="connsiteX9" fmla="*/ 706790 w 957069"/>
                <a:gd name="connsiteY9" fmla="*/ 111774 h 513247"/>
                <a:gd name="connsiteX10" fmla="*/ 691963 w 957069"/>
                <a:gd name="connsiteY10" fmla="*/ 44481 h 513247"/>
                <a:gd name="connsiteX11" fmla="*/ 683979 w 957069"/>
                <a:gd name="connsiteY11" fmla="*/ 31935 h 513247"/>
                <a:gd name="connsiteX12" fmla="*/ 638357 w 957069"/>
                <a:gd name="connsiteY12" fmla="*/ 7984 h 513247"/>
                <a:gd name="connsiteX13" fmla="*/ 592735 w 957069"/>
                <a:gd name="connsiteY13" fmla="*/ 0 h 513247"/>
                <a:gd name="connsiteX14" fmla="*/ 547113 w 957069"/>
                <a:gd name="connsiteY14" fmla="*/ 7984 h 513247"/>
                <a:gd name="connsiteX15" fmla="*/ 501491 w 957069"/>
                <a:gd name="connsiteY15" fmla="*/ 31935 h 513247"/>
                <a:gd name="connsiteX16" fmla="*/ 493507 w 957069"/>
                <a:gd name="connsiteY16" fmla="*/ 44481 h 513247"/>
                <a:gd name="connsiteX17" fmla="*/ 478680 w 957069"/>
                <a:gd name="connsiteY17" fmla="*/ 110633 h 513247"/>
                <a:gd name="connsiteX18" fmla="*/ 478680 w 957069"/>
                <a:gd name="connsiteY18" fmla="*/ 111774 h 513247"/>
                <a:gd name="connsiteX19" fmla="*/ 463853 w 957069"/>
                <a:gd name="connsiteY19" fmla="*/ 44481 h 513247"/>
                <a:gd name="connsiteX20" fmla="*/ 455869 w 957069"/>
                <a:gd name="connsiteY20" fmla="*/ 31935 h 513247"/>
                <a:gd name="connsiteX21" fmla="*/ 410247 w 957069"/>
                <a:gd name="connsiteY21" fmla="*/ 7984 h 513247"/>
                <a:gd name="connsiteX22" fmla="*/ 364625 w 957069"/>
                <a:gd name="connsiteY22" fmla="*/ 0 h 513247"/>
                <a:gd name="connsiteX23" fmla="*/ 319003 w 957069"/>
                <a:gd name="connsiteY23" fmla="*/ 7984 h 513247"/>
                <a:gd name="connsiteX24" fmla="*/ 273382 w 957069"/>
                <a:gd name="connsiteY24" fmla="*/ 31935 h 513247"/>
                <a:gd name="connsiteX25" fmla="*/ 265398 w 957069"/>
                <a:gd name="connsiteY25" fmla="*/ 44481 h 513247"/>
                <a:gd name="connsiteX26" fmla="*/ 250571 w 957069"/>
                <a:gd name="connsiteY26" fmla="*/ 110633 h 513247"/>
                <a:gd name="connsiteX27" fmla="*/ 250571 w 957069"/>
                <a:gd name="connsiteY27" fmla="*/ 110633 h 513247"/>
                <a:gd name="connsiteX28" fmla="*/ 235743 w 957069"/>
                <a:gd name="connsiteY28" fmla="*/ 44481 h 513247"/>
                <a:gd name="connsiteX29" fmla="*/ 227760 w 957069"/>
                <a:gd name="connsiteY29" fmla="*/ 31935 h 513247"/>
                <a:gd name="connsiteX30" fmla="*/ 182138 w 957069"/>
                <a:gd name="connsiteY30" fmla="*/ 7984 h 513247"/>
                <a:gd name="connsiteX31" fmla="*/ 136516 w 957069"/>
                <a:gd name="connsiteY31" fmla="*/ 0 h 513247"/>
                <a:gd name="connsiteX32" fmla="*/ 90894 w 957069"/>
                <a:gd name="connsiteY32" fmla="*/ 7984 h 513247"/>
                <a:gd name="connsiteX33" fmla="*/ 45272 w 957069"/>
                <a:gd name="connsiteY33" fmla="*/ 31935 h 513247"/>
                <a:gd name="connsiteX34" fmla="*/ 37288 w 957069"/>
                <a:gd name="connsiteY34" fmla="*/ 44481 h 513247"/>
                <a:gd name="connsiteX35" fmla="*/ 790 w 957069"/>
                <a:gd name="connsiteY35" fmla="*/ 209861 h 513247"/>
                <a:gd name="connsiteX36" fmla="*/ 19039 w 957069"/>
                <a:gd name="connsiteY36" fmla="*/ 238375 h 513247"/>
                <a:gd name="connsiteX37" fmla="*/ 22461 w 957069"/>
                <a:gd name="connsiteY37" fmla="*/ 238375 h 513247"/>
                <a:gd name="connsiteX38" fmla="*/ 45272 w 957069"/>
                <a:gd name="connsiteY38" fmla="*/ 220126 h 513247"/>
                <a:gd name="connsiteX39" fmla="*/ 79488 w 957069"/>
                <a:gd name="connsiteY39" fmla="*/ 68433 h 513247"/>
                <a:gd name="connsiteX40" fmla="*/ 79488 w 957069"/>
                <a:gd name="connsiteY40" fmla="*/ 149412 h 513247"/>
                <a:gd name="connsiteX41" fmla="*/ 45272 w 957069"/>
                <a:gd name="connsiteY41" fmla="*/ 319354 h 513247"/>
                <a:gd name="connsiteX42" fmla="*/ 79488 w 957069"/>
                <a:gd name="connsiteY42" fmla="*/ 319354 h 513247"/>
                <a:gd name="connsiteX43" fmla="*/ 79488 w 957069"/>
                <a:gd name="connsiteY43" fmla="*/ 513247 h 513247"/>
                <a:gd name="connsiteX44" fmla="*/ 125110 w 957069"/>
                <a:gd name="connsiteY44" fmla="*/ 513247 h 513247"/>
                <a:gd name="connsiteX45" fmla="*/ 125110 w 957069"/>
                <a:gd name="connsiteY45" fmla="*/ 319354 h 513247"/>
                <a:gd name="connsiteX46" fmla="*/ 147921 w 957069"/>
                <a:gd name="connsiteY46" fmla="*/ 319354 h 513247"/>
                <a:gd name="connsiteX47" fmla="*/ 147921 w 957069"/>
                <a:gd name="connsiteY47" fmla="*/ 513247 h 513247"/>
                <a:gd name="connsiteX48" fmla="*/ 193543 w 957069"/>
                <a:gd name="connsiteY48" fmla="*/ 513247 h 513247"/>
                <a:gd name="connsiteX49" fmla="*/ 193543 w 957069"/>
                <a:gd name="connsiteY49" fmla="*/ 319354 h 513247"/>
                <a:gd name="connsiteX50" fmla="*/ 227760 w 957069"/>
                <a:gd name="connsiteY50" fmla="*/ 319354 h 513247"/>
                <a:gd name="connsiteX51" fmla="*/ 193543 w 957069"/>
                <a:gd name="connsiteY51" fmla="*/ 149412 h 513247"/>
                <a:gd name="connsiteX52" fmla="*/ 193543 w 957069"/>
                <a:gd name="connsiteY52" fmla="*/ 68433 h 513247"/>
                <a:gd name="connsiteX53" fmla="*/ 227760 w 957069"/>
                <a:gd name="connsiteY53" fmla="*/ 221267 h 513247"/>
                <a:gd name="connsiteX54" fmla="*/ 249430 w 957069"/>
                <a:gd name="connsiteY54" fmla="*/ 239515 h 513247"/>
                <a:gd name="connsiteX55" fmla="*/ 249430 w 957069"/>
                <a:gd name="connsiteY55" fmla="*/ 239515 h 513247"/>
                <a:gd name="connsiteX56" fmla="*/ 271100 w 957069"/>
                <a:gd name="connsiteY56" fmla="*/ 221267 h 513247"/>
                <a:gd name="connsiteX57" fmla="*/ 307598 w 957069"/>
                <a:gd name="connsiteY57" fmla="*/ 68433 h 513247"/>
                <a:gd name="connsiteX58" fmla="*/ 307598 w 957069"/>
                <a:gd name="connsiteY58" fmla="*/ 250921 h 513247"/>
                <a:gd name="connsiteX59" fmla="*/ 307598 w 957069"/>
                <a:gd name="connsiteY59" fmla="*/ 513247 h 513247"/>
                <a:gd name="connsiteX60" fmla="*/ 353220 w 957069"/>
                <a:gd name="connsiteY60" fmla="*/ 513247 h 513247"/>
                <a:gd name="connsiteX61" fmla="*/ 353220 w 957069"/>
                <a:gd name="connsiteY61" fmla="*/ 250921 h 513247"/>
                <a:gd name="connsiteX62" fmla="*/ 376031 w 957069"/>
                <a:gd name="connsiteY62" fmla="*/ 250921 h 513247"/>
                <a:gd name="connsiteX63" fmla="*/ 376031 w 957069"/>
                <a:gd name="connsiteY63" fmla="*/ 513247 h 513247"/>
                <a:gd name="connsiteX64" fmla="*/ 421653 w 957069"/>
                <a:gd name="connsiteY64" fmla="*/ 513247 h 513247"/>
                <a:gd name="connsiteX65" fmla="*/ 421653 w 957069"/>
                <a:gd name="connsiteY65" fmla="*/ 250921 h 513247"/>
                <a:gd name="connsiteX66" fmla="*/ 421653 w 957069"/>
                <a:gd name="connsiteY66" fmla="*/ 68433 h 513247"/>
                <a:gd name="connsiteX67" fmla="*/ 455869 w 957069"/>
                <a:gd name="connsiteY67" fmla="*/ 221267 h 513247"/>
                <a:gd name="connsiteX68" fmla="*/ 478680 w 957069"/>
                <a:gd name="connsiteY68" fmla="*/ 239515 h 513247"/>
                <a:gd name="connsiteX69" fmla="*/ 478680 w 957069"/>
                <a:gd name="connsiteY69" fmla="*/ 239515 h 513247"/>
                <a:gd name="connsiteX70" fmla="*/ 478680 w 957069"/>
                <a:gd name="connsiteY70" fmla="*/ 239515 h 513247"/>
                <a:gd name="connsiteX71" fmla="*/ 500351 w 957069"/>
                <a:gd name="connsiteY71" fmla="*/ 221267 h 513247"/>
                <a:gd name="connsiteX72" fmla="*/ 535708 w 957069"/>
                <a:gd name="connsiteY72" fmla="*/ 68433 h 513247"/>
                <a:gd name="connsiteX73" fmla="*/ 535708 w 957069"/>
                <a:gd name="connsiteY73" fmla="*/ 150552 h 513247"/>
                <a:gd name="connsiteX74" fmla="*/ 501491 w 957069"/>
                <a:gd name="connsiteY74" fmla="*/ 319354 h 513247"/>
                <a:gd name="connsiteX75" fmla="*/ 535708 w 957069"/>
                <a:gd name="connsiteY75" fmla="*/ 319354 h 513247"/>
                <a:gd name="connsiteX76" fmla="*/ 535708 w 957069"/>
                <a:gd name="connsiteY76" fmla="*/ 513247 h 513247"/>
                <a:gd name="connsiteX77" fmla="*/ 581330 w 957069"/>
                <a:gd name="connsiteY77" fmla="*/ 513247 h 513247"/>
                <a:gd name="connsiteX78" fmla="*/ 581330 w 957069"/>
                <a:gd name="connsiteY78" fmla="*/ 319354 h 513247"/>
                <a:gd name="connsiteX79" fmla="*/ 604141 w 957069"/>
                <a:gd name="connsiteY79" fmla="*/ 319354 h 513247"/>
                <a:gd name="connsiteX80" fmla="*/ 604141 w 957069"/>
                <a:gd name="connsiteY80" fmla="*/ 513247 h 513247"/>
                <a:gd name="connsiteX81" fmla="*/ 649763 w 957069"/>
                <a:gd name="connsiteY81" fmla="*/ 513247 h 513247"/>
                <a:gd name="connsiteX82" fmla="*/ 649763 w 957069"/>
                <a:gd name="connsiteY82" fmla="*/ 319354 h 513247"/>
                <a:gd name="connsiteX83" fmla="*/ 683979 w 957069"/>
                <a:gd name="connsiteY83" fmla="*/ 319354 h 513247"/>
                <a:gd name="connsiteX84" fmla="*/ 649763 w 957069"/>
                <a:gd name="connsiteY84" fmla="*/ 148271 h 513247"/>
                <a:gd name="connsiteX85" fmla="*/ 649763 w 957069"/>
                <a:gd name="connsiteY85" fmla="*/ 68433 h 513247"/>
                <a:gd name="connsiteX86" fmla="*/ 683979 w 957069"/>
                <a:gd name="connsiteY86" fmla="*/ 221267 h 513247"/>
                <a:gd name="connsiteX87" fmla="*/ 706790 w 957069"/>
                <a:gd name="connsiteY87" fmla="*/ 239515 h 513247"/>
                <a:gd name="connsiteX88" fmla="*/ 706790 w 957069"/>
                <a:gd name="connsiteY88" fmla="*/ 239515 h 513247"/>
                <a:gd name="connsiteX89" fmla="*/ 706790 w 957069"/>
                <a:gd name="connsiteY89" fmla="*/ 239515 h 513247"/>
                <a:gd name="connsiteX90" fmla="*/ 706790 w 957069"/>
                <a:gd name="connsiteY90" fmla="*/ 239515 h 513247"/>
                <a:gd name="connsiteX91" fmla="*/ 729601 w 957069"/>
                <a:gd name="connsiteY91" fmla="*/ 221267 h 513247"/>
                <a:gd name="connsiteX92" fmla="*/ 763818 w 957069"/>
                <a:gd name="connsiteY92" fmla="*/ 68433 h 513247"/>
                <a:gd name="connsiteX93" fmla="*/ 763818 w 957069"/>
                <a:gd name="connsiteY93" fmla="*/ 250921 h 513247"/>
                <a:gd name="connsiteX94" fmla="*/ 763818 w 957069"/>
                <a:gd name="connsiteY94" fmla="*/ 513247 h 513247"/>
                <a:gd name="connsiteX95" fmla="*/ 809440 w 957069"/>
                <a:gd name="connsiteY95" fmla="*/ 513247 h 513247"/>
                <a:gd name="connsiteX96" fmla="*/ 809440 w 957069"/>
                <a:gd name="connsiteY96" fmla="*/ 250921 h 513247"/>
                <a:gd name="connsiteX97" fmla="*/ 832251 w 957069"/>
                <a:gd name="connsiteY97" fmla="*/ 250921 h 513247"/>
                <a:gd name="connsiteX98" fmla="*/ 832251 w 957069"/>
                <a:gd name="connsiteY98" fmla="*/ 513247 h 513247"/>
                <a:gd name="connsiteX99" fmla="*/ 877872 w 957069"/>
                <a:gd name="connsiteY99" fmla="*/ 513247 h 513247"/>
                <a:gd name="connsiteX100" fmla="*/ 877872 w 957069"/>
                <a:gd name="connsiteY100" fmla="*/ 250921 h 513247"/>
                <a:gd name="connsiteX101" fmla="*/ 877872 w 957069"/>
                <a:gd name="connsiteY101" fmla="*/ 68433 h 513247"/>
                <a:gd name="connsiteX102" fmla="*/ 912089 w 957069"/>
                <a:gd name="connsiteY102" fmla="*/ 221267 h 513247"/>
                <a:gd name="connsiteX103" fmla="*/ 934900 w 957069"/>
                <a:gd name="connsiteY103" fmla="*/ 239515 h 513247"/>
                <a:gd name="connsiteX104" fmla="*/ 942884 w 957069"/>
                <a:gd name="connsiteY104" fmla="*/ 238375 h 513247"/>
                <a:gd name="connsiteX105" fmla="*/ 956570 w 957069"/>
                <a:gd name="connsiteY105" fmla="*/ 211002 h 51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957069" h="513247">
                  <a:moveTo>
                    <a:pt x="956570" y="211002"/>
                  </a:moveTo>
                  <a:lnTo>
                    <a:pt x="920073" y="44481"/>
                  </a:lnTo>
                  <a:cubicBezTo>
                    <a:pt x="918932" y="39919"/>
                    <a:pt x="916651" y="35357"/>
                    <a:pt x="912089" y="31935"/>
                  </a:cubicBezTo>
                  <a:cubicBezTo>
                    <a:pt x="898402" y="21670"/>
                    <a:pt x="883575" y="12546"/>
                    <a:pt x="866467" y="7984"/>
                  </a:cubicBezTo>
                  <a:cubicBezTo>
                    <a:pt x="851640" y="3422"/>
                    <a:pt x="836813" y="0"/>
                    <a:pt x="820845" y="0"/>
                  </a:cubicBezTo>
                  <a:cubicBezTo>
                    <a:pt x="804877" y="0"/>
                    <a:pt x="788910" y="2281"/>
                    <a:pt x="775223" y="7984"/>
                  </a:cubicBezTo>
                  <a:cubicBezTo>
                    <a:pt x="758115" y="13687"/>
                    <a:pt x="743288" y="21670"/>
                    <a:pt x="729601" y="31935"/>
                  </a:cubicBezTo>
                  <a:cubicBezTo>
                    <a:pt x="725039" y="35357"/>
                    <a:pt x="722758" y="39919"/>
                    <a:pt x="721617" y="44481"/>
                  </a:cubicBezTo>
                  <a:lnTo>
                    <a:pt x="706790" y="111774"/>
                  </a:lnTo>
                  <a:lnTo>
                    <a:pt x="706790" y="111774"/>
                  </a:lnTo>
                  <a:lnTo>
                    <a:pt x="691963" y="44481"/>
                  </a:lnTo>
                  <a:cubicBezTo>
                    <a:pt x="690822" y="39919"/>
                    <a:pt x="688541" y="35357"/>
                    <a:pt x="683979" y="31935"/>
                  </a:cubicBezTo>
                  <a:cubicBezTo>
                    <a:pt x="670293" y="21670"/>
                    <a:pt x="655465" y="12546"/>
                    <a:pt x="638357" y="7984"/>
                  </a:cubicBezTo>
                  <a:cubicBezTo>
                    <a:pt x="623530" y="3422"/>
                    <a:pt x="608703" y="0"/>
                    <a:pt x="592735" y="0"/>
                  </a:cubicBezTo>
                  <a:cubicBezTo>
                    <a:pt x="576768" y="0"/>
                    <a:pt x="560800" y="2281"/>
                    <a:pt x="547113" y="7984"/>
                  </a:cubicBezTo>
                  <a:cubicBezTo>
                    <a:pt x="530005" y="13687"/>
                    <a:pt x="515178" y="21670"/>
                    <a:pt x="501491" y="31935"/>
                  </a:cubicBezTo>
                  <a:cubicBezTo>
                    <a:pt x="496929" y="35357"/>
                    <a:pt x="494648" y="39919"/>
                    <a:pt x="493507" y="44481"/>
                  </a:cubicBezTo>
                  <a:lnTo>
                    <a:pt x="478680" y="110633"/>
                  </a:lnTo>
                  <a:lnTo>
                    <a:pt x="478680" y="111774"/>
                  </a:lnTo>
                  <a:lnTo>
                    <a:pt x="463853" y="44481"/>
                  </a:lnTo>
                  <a:cubicBezTo>
                    <a:pt x="462713" y="39919"/>
                    <a:pt x="460432" y="35357"/>
                    <a:pt x="455869" y="31935"/>
                  </a:cubicBezTo>
                  <a:cubicBezTo>
                    <a:pt x="442183" y="21670"/>
                    <a:pt x="427356" y="12546"/>
                    <a:pt x="410247" y="7984"/>
                  </a:cubicBezTo>
                  <a:cubicBezTo>
                    <a:pt x="395420" y="3422"/>
                    <a:pt x="380593" y="0"/>
                    <a:pt x="364625" y="0"/>
                  </a:cubicBezTo>
                  <a:cubicBezTo>
                    <a:pt x="348658" y="0"/>
                    <a:pt x="332690" y="2281"/>
                    <a:pt x="319003" y="7984"/>
                  </a:cubicBezTo>
                  <a:cubicBezTo>
                    <a:pt x="301895" y="13687"/>
                    <a:pt x="287068" y="21670"/>
                    <a:pt x="273382" y="31935"/>
                  </a:cubicBezTo>
                  <a:cubicBezTo>
                    <a:pt x="268819" y="35357"/>
                    <a:pt x="266538" y="39919"/>
                    <a:pt x="265398" y="44481"/>
                  </a:cubicBezTo>
                  <a:lnTo>
                    <a:pt x="250571" y="110633"/>
                  </a:lnTo>
                  <a:lnTo>
                    <a:pt x="250571" y="110633"/>
                  </a:lnTo>
                  <a:lnTo>
                    <a:pt x="235743" y="44481"/>
                  </a:lnTo>
                  <a:cubicBezTo>
                    <a:pt x="234603" y="39919"/>
                    <a:pt x="232322" y="35357"/>
                    <a:pt x="227760" y="31935"/>
                  </a:cubicBezTo>
                  <a:cubicBezTo>
                    <a:pt x="214073" y="21670"/>
                    <a:pt x="199246" y="12546"/>
                    <a:pt x="182138" y="7984"/>
                  </a:cubicBezTo>
                  <a:cubicBezTo>
                    <a:pt x="167310" y="3422"/>
                    <a:pt x="152483" y="0"/>
                    <a:pt x="136516" y="0"/>
                  </a:cubicBezTo>
                  <a:cubicBezTo>
                    <a:pt x="120548" y="0"/>
                    <a:pt x="104580" y="2281"/>
                    <a:pt x="90894" y="7984"/>
                  </a:cubicBezTo>
                  <a:cubicBezTo>
                    <a:pt x="73785" y="13687"/>
                    <a:pt x="58958" y="21670"/>
                    <a:pt x="45272" y="31935"/>
                  </a:cubicBezTo>
                  <a:cubicBezTo>
                    <a:pt x="40710" y="35357"/>
                    <a:pt x="38428" y="39919"/>
                    <a:pt x="37288" y="44481"/>
                  </a:cubicBezTo>
                  <a:lnTo>
                    <a:pt x="790" y="209861"/>
                  </a:lnTo>
                  <a:cubicBezTo>
                    <a:pt x="-2631" y="222407"/>
                    <a:pt x="5352" y="236094"/>
                    <a:pt x="19039" y="238375"/>
                  </a:cubicBezTo>
                  <a:cubicBezTo>
                    <a:pt x="20180" y="238375"/>
                    <a:pt x="21320" y="238375"/>
                    <a:pt x="22461" y="238375"/>
                  </a:cubicBezTo>
                  <a:cubicBezTo>
                    <a:pt x="32726" y="238375"/>
                    <a:pt x="41850" y="231531"/>
                    <a:pt x="45272" y="220126"/>
                  </a:cubicBezTo>
                  <a:lnTo>
                    <a:pt x="79488" y="68433"/>
                  </a:lnTo>
                  <a:lnTo>
                    <a:pt x="79488" y="149412"/>
                  </a:lnTo>
                  <a:lnTo>
                    <a:pt x="45272" y="319354"/>
                  </a:lnTo>
                  <a:lnTo>
                    <a:pt x="79488" y="319354"/>
                  </a:lnTo>
                  <a:lnTo>
                    <a:pt x="79488" y="513247"/>
                  </a:lnTo>
                  <a:lnTo>
                    <a:pt x="125110" y="513247"/>
                  </a:lnTo>
                  <a:lnTo>
                    <a:pt x="125110" y="319354"/>
                  </a:lnTo>
                  <a:lnTo>
                    <a:pt x="147921" y="319354"/>
                  </a:lnTo>
                  <a:lnTo>
                    <a:pt x="147921" y="513247"/>
                  </a:lnTo>
                  <a:lnTo>
                    <a:pt x="193543" y="513247"/>
                  </a:lnTo>
                  <a:lnTo>
                    <a:pt x="193543" y="319354"/>
                  </a:lnTo>
                  <a:lnTo>
                    <a:pt x="227760" y="319354"/>
                  </a:lnTo>
                  <a:lnTo>
                    <a:pt x="193543" y="149412"/>
                  </a:lnTo>
                  <a:lnTo>
                    <a:pt x="193543" y="68433"/>
                  </a:lnTo>
                  <a:lnTo>
                    <a:pt x="227760" y="221267"/>
                  </a:lnTo>
                  <a:cubicBezTo>
                    <a:pt x="230041" y="231531"/>
                    <a:pt x="239165" y="239515"/>
                    <a:pt x="249430" y="239515"/>
                  </a:cubicBezTo>
                  <a:lnTo>
                    <a:pt x="249430" y="239515"/>
                  </a:lnTo>
                  <a:cubicBezTo>
                    <a:pt x="259695" y="239515"/>
                    <a:pt x="268819" y="232672"/>
                    <a:pt x="271100" y="221267"/>
                  </a:cubicBezTo>
                  <a:lnTo>
                    <a:pt x="307598" y="68433"/>
                  </a:lnTo>
                  <a:lnTo>
                    <a:pt x="307598" y="250921"/>
                  </a:lnTo>
                  <a:lnTo>
                    <a:pt x="307598" y="513247"/>
                  </a:lnTo>
                  <a:lnTo>
                    <a:pt x="353220" y="513247"/>
                  </a:lnTo>
                  <a:lnTo>
                    <a:pt x="353220" y="250921"/>
                  </a:lnTo>
                  <a:lnTo>
                    <a:pt x="376031" y="250921"/>
                  </a:lnTo>
                  <a:lnTo>
                    <a:pt x="376031" y="513247"/>
                  </a:lnTo>
                  <a:lnTo>
                    <a:pt x="421653" y="513247"/>
                  </a:lnTo>
                  <a:lnTo>
                    <a:pt x="421653" y="250921"/>
                  </a:lnTo>
                  <a:lnTo>
                    <a:pt x="421653" y="68433"/>
                  </a:lnTo>
                  <a:lnTo>
                    <a:pt x="455869" y="221267"/>
                  </a:lnTo>
                  <a:cubicBezTo>
                    <a:pt x="458150" y="231531"/>
                    <a:pt x="467275" y="239515"/>
                    <a:pt x="478680" y="239515"/>
                  </a:cubicBezTo>
                  <a:cubicBezTo>
                    <a:pt x="478680" y="239515"/>
                    <a:pt x="478680" y="239515"/>
                    <a:pt x="478680" y="239515"/>
                  </a:cubicBezTo>
                  <a:lnTo>
                    <a:pt x="478680" y="239515"/>
                  </a:lnTo>
                  <a:cubicBezTo>
                    <a:pt x="488945" y="239515"/>
                    <a:pt x="498070" y="232672"/>
                    <a:pt x="500351" y="221267"/>
                  </a:cubicBezTo>
                  <a:lnTo>
                    <a:pt x="535708" y="68433"/>
                  </a:lnTo>
                  <a:lnTo>
                    <a:pt x="535708" y="150552"/>
                  </a:lnTo>
                  <a:lnTo>
                    <a:pt x="501491" y="319354"/>
                  </a:lnTo>
                  <a:lnTo>
                    <a:pt x="535708" y="319354"/>
                  </a:lnTo>
                  <a:lnTo>
                    <a:pt x="535708" y="513247"/>
                  </a:lnTo>
                  <a:lnTo>
                    <a:pt x="581330" y="513247"/>
                  </a:lnTo>
                  <a:lnTo>
                    <a:pt x="581330" y="319354"/>
                  </a:lnTo>
                  <a:lnTo>
                    <a:pt x="604141" y="319354"/>
                  </a:lnTo>
                  <a:lnTo>
                    <a:pt x="604141" y="513247"/>
                  </a:lnTo>
                  <a:lnTo>
                    <a:pt x="649763" y="513247"/>
                  </a:lnTo>
                  <a:lnTo>
                    <a:pt x="649763" y="319354"/>
                  </a:lnTo>
                  <a:lnTo>
                    <a:pt x="683979" y="319354"/>
                  </a:lnTo>
                  <a:lnTo>
                    <a:pt x="649763" y="148271"/>
                  </a:lnTo>
                  <a:lnTo>
                    <a:pt x="649763" y="68433"/>
                  </a:lnTo>
                  <a:lnTo>
                    <a:pt x="683979" y="221267"/>
                  </a:lnTo>
                  <a:cubicBezTo>
                    <a:pt x="686260" y="231531"/>
                    <a:pt x="695385" y="239515"/>
                    <a:pt x="706790" y="239515"/>
                  </a:cubicBezTo>
                  <a:cubicBezTo>
                    <a:pt x="706790" y="239515"/>
                    <a:pt x="706790" y="239515"/>
                    <a:pt x="706790" y="239515"/>
                  </a:cubicBezTo>
                  <a:lnTo>
                    <a:pt x="706790" y="239515"/>
                  </a:lnTo>
                  <a:cubicBezTo>
                    <a:pt x="706790" y="239515"/>
                    <a:pt x="706790" y="239515"/>
                    <a:pt x="706790" y="239515"/>
                  </a:cubicBezTo>
                  <a:cubicBezTo>
                    <a:pt x="717055" y="239515"/>
                    <a:pt x="726179" y="232672"/>
                    <a:pt x="729601" y="221267"/>
                  </a:cubicBezTo>
                  <a:lnTo>
                    <a:pt x="763818" y="68433"/>
                  </a:lnTo>
                  <a:lnTo>
                    <a:pt x="763818" y="250921"/>
                  </a:lnTo>
                  <a:lnTo>
                    <a:pt x="763818" y="513247"/>
                  </a:lnTo>
                  <a:lnTo>
                    <a:pt x="809440" y="513247"/>
                  </a:lnTo>
                  <a:lnTo>
                    <a:pt x="809440" y="250921"/>
                  </a:lnTo>
                  <a:lnTo>
                    <a:pt x="832251" y="250921"/>
                  </a:lnTo>
                  <a:lnTo>
                    <a:pt x="832251" y="513247"/>
                  </a:lnTo>
                  <a:lnTo>
                    <a:pt x="877872" y="513247"/>
                  </a:lnTo>
                  <a:lnTo>
                    <a:pt x="877872" y="250921"/>
                  </a:lnTo>
                  <a:lnTo>
                    <a:pt x="877872" y="68433"/>
                  </a:lnTo>
                  <a:lnTo>
                    <a:pt x="912089" y="221267"/>
                  </a:lnTo>
                  <a:cubicBezTo>
                    <a:pt x="914370" y="231531"/>
                    <a:pt x="923494" y="239515"/>
                    <a:pt x="934900" y="239515"/>
                  </a:cubicBezTo>
                  <a:cubicBezTo>
                    <a:pt x="937181" y="239515"/>
                    <a:pt x="940603" y="239515"/>
                    <a:pt x="942884" y="238375"/>
                  </a:cubicBezTo>
                  <a:cubicBezTo>
                    <a:pt x="953149" y="233813"/>
                    <a:pt x="958851" y="222407"/>
                    <a:pt x="956570" y="211002"/>
                  </a:cubicBezTo>
                  <a:close/>
                </a:path>
              </a:pathLst>
            </a:custGeom>
            <a:grpFill/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" name="Freeform 98">
            <a:extLst>
              <a:ext uri="{FF2B5EF4-FFF2-40B4-BE49-F238E27FC236}">
                <a16:creationId xmlns:a16="http://schemas.microsoft.com/office/drawing/2014/main" id="{E8046B94-276A-C811-3CEF-A7CA2BD90FA5}"/>
              </a:ext>
            </a:extLst>
          </p:cNvPr>
          <p:cNvSpPr/>
          <p:nvPr/>
        </p:nvSpPr>
        <p:spPr>
          <a:xfrm>
            <a:off x="5973438" y="2085230"/>
            <a:ext cx="75259" cy="81328"/>
          </a:xfrm>
          <a:custGeom>
            <a:avLst/>
            <a:gdLst>
              <a:gd name="connsiteX0" fmla="*/ 20823 w 75259"/>
              <a:gd name="connsiteY0" fmla="*/ 81329 h 81328"/>
              <a:gd name="connsiteX1" fmla="*/ 6417 w 75259"/>
              <a:gd name="connsiteY1" fmla="*/ 76527 h 81328"/>
              <a:gd name="connsiteX2" fmla="*/ 4496 w 75259"/>
              <a:gd name="connsiteY2" fmla="*/ 49635 h 81328"/>
              <a:gd name="connsiteX3" fmla="*/ 41952 w 75259"/>
              <a:gd name="connsiteY3" fmla="*/ 6417 h 81328"/>
              <a:gd name="connsiteX4" fmla="*/ 68843 w 75259"/>
              <a:gd name="connsiteY4" fmla="*/ 4496 h 81328"/>
              <a:gd name="connsiteX5" fmla="*/ 70764 w 75259"/>
              <a:gd name="connsiteY5" fmla="*/ 31387 h 81328"/>
              <a:gd name="connsiteX6" fmla="*/ 33308 w 75259"/>
              <a:gd name="connsiteY6" fmla="*/ 74606 h 81328"/>
              <a:gd name="connsiteX7" fmla="*/ 20823 w 75259"/>
              <a:gd name="connsiteY7" fmla="*/ 81329 h 8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259" h="81328">
                <a:moveTo>
                  <a:pt x="20823" y="81329"/>
                </a:moveTo>
                <a:cubicBezTo>
                  <a:pt x="16021" y="81329"/>
                  <a:pt x="10258" y="80368"/>
                  <a:pt x="6417" y="76527"/>
                </a:cubicBezTo>
                <a:cubicBezTo>
                  <a:pt x="-1267" y="69804"/>
                  <a:pt x="-2227" y="57318"/>
                  <a:pt x="4496" y="49635"/>
                </a:cubicBezTo>
                <a:lnTo>
                  <a:pt x="41952" y="6417"/>
                </a:lnTo>
                <a:cubicBezTo>
                  <a:pt x="48675" y="-1267"/>
                  <a:pt x="61160" y="-2227"/>
                  <a:pt x="68843" y="4496"/>
                </a:cubicBezTo>
                <a:cubicBezTo>
                  <a:pt x="76527" y="11219"/>
                  <a:pt x="77487" y="23704"/>
                  <a:pt x="70764" y="31387"/>
                </a:cubicBezTo>
                <a:lnTo>
                  <a:pt x="33308" y="74606"/>
                </a:lnTo>
                <a:cubicBezTo>
                  <a:pt x="30427" y="78447"/>
                  <a:pt x="25625" y="80368"/>
                  <a:pt x="20823" y="81329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174D5818-0DB7-5BF3-DA08-449C4CB27C72}"/>
              </a:ext>
            </a:extLst>
          </p:cNvPr>
          <p:cNvSpPr/>
          <p:nvPr/>
        </p:nvSpPr>
        <p:spPr>
          <a:xfrm>
            <a:off x="5909582" y="2046345"/>
            <a:ext cx="91564" cy="98364"/>
          </a:xfrm>
          <a:custGeom>
            <a:avLst/>
            <a:gdLst>
              <a:gd name="connsiteX0" fmla="*/ 26094 w 91564"/>
              <a:gd name="connsiteY0" fmla="*/ 98124 h 98364"/>
              <a:gd name="connsiteX1" fmla="*/ 7846 w 91564"/>
              <a:gd name="connsiteY1" fmla="*/ 92362 h 98364"/>
              <a:gd name="connsiteX2" fmla="*/ 5925 w 91564"/>
              <a:gd name="connsiteY2" fmla="*/ 58748 h 98364"/>
              <a:gd name="connsiteX3" fmla="*/ 50104 w 91564"/>
              <a:gd name="connsiteY3" fmla="*/ 7846 h 98364"/>
              <a:gd name="connsiteX4" fmla="*/ 83718 w 91564"/>
              <a:gd name="connsiteY4" fmla="*/ 5925 h 98364"/>
              <a:gd name="connsiteX5" fmla="*/ 85639 w 91564"/>
              <a:gd name="connsiteY5" fmla="*/ 39539 h 98364"/>
              <a:gd name="connsiteX6" fmla="*/ 41460 w 91564"/>
              <a:gd name="connsiteY6" fmla="*/ 90441 h 98364"/>
              <a:gd name="connsiteX7" fmla="*/ 26094 w 91564"/>
              <a:gd name="connsiteY7" fmla="*/ 98124 h 9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64" h="98364">
                <a:moveTo>
                  <a:pt x="26094" y="98124"/>
                </a:moveTo>
                <a:cubicBezTo>
                  <a:pt x="19371" y="99085"/>
                  <a:pt x="13608" y="97164"/>
                  <a:pt x="7846" y="92362"/>
                </a:cubicBezTo>
                <a:cubicBezTo>
                  <a:pt x="-1758" y="83718"/>
                  <a:pt x="-2719" y="68352"/>
                  <a:pt x="5925" y="58748"/>
                </a:cubicBezTo>
                <a:lnTo>
                  <a:pt x="50104" y="7846"/>
                </a:lnTo>
                <a:cubicBezTo>
                  <a:pt x="58748" y="-1758"/>
                  <a:pt x="74114" y="-2719"/>
                  <a:pt x="83718" y="5925"/>
                </a:cubicBezTo>
                <a:cubicBezTo>
                  <a:pt x="93322" y="14569"/>
                  <a:pt x="94283" y="29935"/>
                  <a:pt x="85639" y="39539"/>
                </a:cubicBezTo>
                <a:lnTo>
                  <a:pt x="41460" y="90441"/>
                </a:lnTo>
                <a:cubicBezTo>
                  <a:pt x="37619" y="95243"/>
                  <a:pt x="31856" y="98124"/>
                  <a:pt x="26094" y="98124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7560E74D-D673-E553-4AAC-5D15D6D5BBFB}"/>
              </a:ext>
            </a:extLst>
          </p:cNvPr>
          <p:cNvSpPr/>
          <p:nvPr/>
        </p:nvSpPr>
        <p:spPr>
          <a:xfrm>
            <a:off x="5844219" y="2001151"/>
            <a:ext cx="101277" cy="107967"/>
          </a:xfrm>
          <a:custGeom>
            <a:avLst/>
            <a:gdLst>
              <a:gd name="connsiteX0" fmla="*/ 30951 w 101277"/>
              <a:gd name="connsiteY0" fmla="*/ 107783 h 107967"/>
              <a:gd name="connsiteX1" fmla="*/ 9822 w 101277"/>
              <a:gd name="connsiteY1" fmla="*/ 101060 h 107967"/>
              <a:gd name="connsiteX2" fmla="*/ 6940 w 101277"/>
              <a:gd name="connsiteY2" fmla="*/ 60723 h 107967"/>
              <a:gd name="connsiteX3" fmla="*/ 51119 w 101277"/>
              <a:gd name="connsiteY3" fmla="*/ 9822 h 107967"/>
              <a:gd name="connsiteX4" fmla="*/ 91456 w 101277"/>
              <a:gd name="connsiteY4" fmla="*/ 6940 h 107967"/>
              <a:gd name="connsiteX5" fmla="*/ 94338 w 101277"/>
              <a:gd name="connsiteY5" fmla="*/ 47278 h 107967"/>
              <a:gd name="connsiteX6" fmla="*/ 50159 w 101277"/>
              <a:gd name="connsiteY6" fmla="*/ 98179 h 107967"/>
              <a:gd name="connsiteX7" fmla="*/ 30951 w 101277"/>
              <a:gd name="connsiteY7" fmla="*/ 107783 h 10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277" h="107967">
                <a:moveTo>
                  <a:pt x="30951" y="107783"/>
                </a:moveTo>
                <a:cubicBezTo>
                  <a:pt x="23267" y="108744"/>
                  <a:pt x="15584" y="105862"/>
                  <a:pt x="9822" y="101060"/>
                </a:cubicBezTo>
                <a:cubicBezTo>
                  <a:pt x="-1703" y="90496"/>
                  <a:pt x="-3624" y="72248"/>
                  <a:pt x="6940" y="60723"/>
                </a:cubicBezTo>
                <a:lnTo>
                  <a:pt x="51119" y="9822"/>
                </a:lnTo>
                <a:cubicBezTo>
                  <a:pt x="61684" y="-1703"/>
                  <a:pt x="79931" y="-3624"/>
                  <a:pt x="91456" y="6940"/>
                </a:cubicBezTo>
                <a:cubicBezTo>
                  <a:pt x="102981" y="17505"/>
                  <a:pt x="104902" y="35753"/>
                  <a:pt x="94338" y="47278"/>
                </a:cubicBezTo>
                <a:lnTo>
                  <a:pt x="50159" y="98179"/>
                </a:lnTo>
                <a:cubicBezTo>
                  <a:pt x="45357" y="103942"/>
                  <a:pt x="37673" y="107783"/>
                  <a:pt x="30951" y="107783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3149DC3D-C7A8-699A-ACEE-58C8405F4CEC}"/>
              </a:ext>
            </a:extLst>
          </p:cNvPr>
          <p:cNvSpPr/>
          <p:nvPr/>
        </p:nvSpPr>
        <p:spPr>
          <a:xfrm>
            <a:off x="5774109" y="1958893"/>
            <a:ext cx="108000" cy="114690"/>
          </a:xfrm>
          <a:custGeom>
            <a:avLst/>
            <a:gdLst>
              <a:gd name="connsiteX0" fmla="*/ 30951 w 108000"/>
              <a:gd name="connsiteY0" fmla="*/ 114506 h 114690"/>
              <a:gd name="connsiteX1" fmla="*/ 9822 w 108000"/>
              <a:gd name="connsiteY1" fmla="*/ 107783 h 114690"/>
              <a:gd name="connsiteX2" fmla="*/ 6940 w 108000"/>
              <a:gd name="connsiteY2" fmla="*/ 67446 h 114690"/>
              <a:gd name="connsiteX3" fmla="*/ 57842 w 108000"/>
              <a:gd name="connsiteY3" fmla="*/ 9822 h 114690"/>
              <a:gd name="connsiteX4" fmla="*/ 98179 w 108000"/>
              <a:gd name="connsiteY4" fmla="*/ 6940 h 114690"/>
              <a:gd name="connsiteX5" fmla="*/ 101060 w 108000"/>
              <a:gd name="connsiteY5" fmla="*/ 47278 h 114690"/>
              <a:gd name="connsiteX6" fmla="*/ 50159 w 108000"/>
              <a:gd name="connsiteY6" fmla="*/ 104902 h 114690"/>
              <a:gd name="connsiteX7" fmla="*/ 30951 w 108000"/>
              <a:gd name="connsiteY7" fmla="*/ 114506 h 11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000" h="114690">
                <a:moveTo>
                  <a:pt x="30951" y="114506"/>
                </a:moveTo>
                <a:cubicBezTo>
                  <a:pt x="23267" y="115467"/>
                  <a:pt x="15584" y="112585"/>
                  <a:pt x="9822" y="107783"/>
                </a:cubicBezTo>
                <a:cubicBezTo>
                  <a:pt x="-1703" y="97219"/>
                  <a:pt x="-3624" y="78971"/>
                  <a:pt x="6940" y="67446"/>
                </a:cubicBezTo>
                <a:lnTo>
                  <a:pt x="57842" y="9822"/>
                </a:lnTo>
                <a:cubicBezTo>
                  <a:pt x="68407" y="-1703"/>
                  <a:pt x="86654" y="-3624"/>
                  <a:pt x="98179" y="6940"/>
                </a:cubicBezTo>
                <a:cubicBezTo>
                  <a:pt x="109704" y="17505"/>
                  <a:pt x="111625" y="35753"/>
                  <a:pt x="101060" y="47278"/>
                </a:cubicBezTo>
                <a:lnTo>
                  <a:pt x="50159" y="104902"/>
                </a:lnTo>
                <a:cubicBezTo>
                  <a:pt x="44396" y="110665"/>
                  <a:pt x="37673" y="113546"/>
                  <a:pt x="30951" y="114506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2BE81F16-71AE-7EF1-F11B-37E13E2EBAB2}"/>
              </a:ext>
            </a:extLst>
          </p:cNvPr>
          <p:cNvSpPr/>
          <p:nvPr/>
        </p:nvSpPr>
        <p:spPr>
          <a:xfrm>
            <a:off x="5607215" y="1681552"/>
            <a:ext cx="192157" cy="228652"/>
          </a:xfrm>
          <a:custGeom>
            <a:avLst/>
            <a:gdLst>
              <a:gd name="connsiteX0" fmla="*/ 0 w 192157"/>
              <a:gd name="connsiteY0" fmla="*/ 180557 h 228652"/>
              <a:gd name="connsiteX1" fmla="*/ 73952 w 192157"/>
              <a:gd name="connsiteY1" fmla="*/ 225696 h 228652"/>
              <a:gd name="connsiteX2" fmla="*/ 99883 w 192157"/>
              <a:gd name="connsiteY2" fmla="*/ 218973 h 228652"/>
              <a:gd name="connsiteX3" fmla="*/ 189201 w 192157"/>
              <a:gd name="connsiteY3" fmla="*/ 71070 h 228652"/>
              <a:gd name="connsiteX4" fmla="*/ 182478 w 192157"/>
              <a:gd name="connsiteY4" fmla="*/ 45139 h 228652"/>
              <a:gd name="connsiteX5" fmla="*/ 109487 w 192157"/>
              <a:gd name="connsiteY5" fmla="*/ 0 h 228652"/>
              <a:gd name="connsiteX6" fmla="*/ 0 w 192157"/>
              <a:gd name="connsiteY6" fmla="*/ 180557 h 22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157" h="228652">
                <a:moveTo>
                  <a:pt x="0" y="180557"/>
                </a:moveTo>
                <a:lnTo>
                  <a:pt x="73952" y="225696"/>
                </a:lnTo>
                <a:cubicBezTo>
                  <a:pt x="82595" y="231459"/>
                  <a:pt x="95081" y="228577"/>
                  <a:pt x="99883" y="218973"/>
                </a:cubicBezTo>
                <a:lnTo>
                  <a:pt x="189201" y="71070"/>
                </a:lnTo>
                <a:cubicBezTo>
                  <a:pt x="194963" y="62427"/>
                  <a:pt x="192082" y="49941"/>
                  <a:pt x="182478" y="45139"/>
                </a:cubicBezTo>
                <a:lnTo>
                  <a:pt x="109487" y="0"/>
                </a:lnTo>
                <a:lnTo>
                  <a:pt x="0" y="180557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E6392976-FE5D-6C9A-76EF-3A8940EA6F3A}"/>
              </a:ext>
            </a:extLst>
          </p:cNvPr>
          <p:cNvSpPr/>
          <p:nvPr/>
        </p:nvSpPr>
        <p:spPr>
          <a:xfrm>
            <a:off x="5725346" y="1767989"/>
            <a:ext cx="514941" cy="413162"/>
          </a:xfrm>
          <a:custGeom>
            <a:avLst/>
            <a:gdLst>
              <a:gd name="connsiteX0" fmla="*/ 504215 w 514941"/>
              <a:gd name="connsiteY0" fmla="*/ 219934 h 413162"/>
              <a:gd name="connsiteX1" fmla="*/ 349589 w 514941"/>
              <a:gd name="connsiteY1" fmla="*/ 87397 h 413162"/>
              <a:gd name="connsiteX2" fmla="*/ 339025 w 514941"/>
              <a:gd name="connsiteY2" fmla="*/ 77793 h 413162"/>
              <a:gd name="connsiteX3" fmla="*/ 272756 w 514941"/>
              <a:gd name="connsiteY3" fmla="*/ 153666 h 413162"/>
              <a:gd name="connsiteX4" fmla="*/ 234340 w 514941"/>
              <a:gd name="connsiteY4" fmla="*/ 172874 h 413162"/>
              <a:gd name="connsiteX5" fmla="*/ 229538 w 514941"/>
              <a:gd name="connsiteY5" fmla="*/ 172874 h 413162"/>
              <a:gd name="connsiteX6" fmla="*/ 192082 w 514941"/>
              <a:gd name="connsiteY6" fmla="*/ 158468 h 413162"/>
              <a:gd name="connsiteX7" fmla="*/ 186319 w 514941"/>
              <a:gd name="connsiteY7" fmla="*/ 76833 h 413162"/>
              <a:gd name="connsiteX8" fmla="*/ 242984 w 514941"/>
              <a:gd name="connsiteY8" fmla="*/ 11525 h 413162"/>
              <a:gd name="connsiteX9" fmla="*/ 83556 w 514941"/>
              <a:gd name="connsiteY9" fmla="*/ 0 h 413162"/>
              <a:gd name="connsiteX10" fmla="*/ 0 w 514941"/>
              <a:gd name="connsiteY10" fmla="*/ 138299 h 413162"/>
              <a:gd name="connsiteX11" fmla="*/ 65308 w 514941"/>
              <a:gd name="connsiteY11" fmla="*/ 214171 h 413162"/>
              <a:gd name="connsiteX12" fmla="*/ 90278 w 514941"/>
              <a:gd name="connsiteY12" fmla="*/ 185359 h 413162"/>
              <a:gd name="connsiteX13" fmla="*/ 126774 w 514941"/>
              <a:gd name="connsiteY13" fmla="*/ 169032 h 413162"/>
              <a:gd name="connsiteX14" fmla="*/ 126774 w 514941"/>
              <a:gd name="connsiteY14" fmla="*/ 169032 h 413162"/>
              <a:gd name="connsiteX15" fmla="*/ 158468 w 514941"/>
              <a:gd name="connsiteY15" fmla="*/ 180557 h 413162"/>
              <a:gd name="connsiteX16" fmla="*/ 174795 w 514941"/>
              <a:gd name="connsiteY16" fmla="*/ 215132 h 413162"/>
              <a:gd name="connsiteX17" fmla="*/ 191121 w 514941"/>
              <a:gd name="connsiteY17" fmla="*/ 212250 h 413162"/>
              <a:gd name="connsiteX18" fmla="*/ 222815 w 514941"/>
              <a:gd name="connsiteY18" fmla="*/ 223775 h 413162"/>
              <a:gd name="connsiteX19" fmla="*/ 239142 w 514941"/>
              <a:gd name="connsiteY19" fmla="*/ 259311 h 413162"/>
              <a:gd name="connsiteX20" fmla="*/ 251627 w 514941"/>
              <a:gd name="connsiteY20" fmla="*/ 257390 h 413162"/>
              <a:gd name="connsiteX21" fmla="*/ 251627 w 514941"/>
              <a:gd name="connsiteY21" fmla="*/ 257390 h 413162"/>
              <a:gd name="connsiteX22" fmla="*/ 280440 w 514941"/>
              <a:gd name="connsiteY22" fmla="*/ 267954 h 413162"/>
              <a:gd name="connsiteX23" fmla="*/ 294846 w 514941"/>
              <a:gd name="connsiteY23" fmla="*/ 297727 h 413162"/>
              <a:gd name="connsiteX24" fmla="*/ 305410 w 514941"/>
              <a:gd name="connsiteY24" fmla="*/ 295806 h 413162"/>
              <a:gd name="connsiteX25" fmla="*/ 305410 w 514941"/>
              <a:gd name="connsiteY25" fmla="*/ 295806 h 413162"/>
              <a:gd name="connsiteX26" fmla="*/ 330381 w 514941"/>
              <a:gd name="connsiteY26" fmla="*/ 305410 h 413162"/>
              <a:gd name="connsiteX27" fmla="*/ 343827 w 514941"/>
              <a:gd name="connsiteY27" fmla="*/ 331341 h 413162"/>
              <a:gd name="connsiteX28" fmla="*/ 334222 w 514941"/>
              <a:gd name="connsiteY28" fmla="*/ 359193 h 413162"/>
              <a:gd name="connsiteX29" fmla="*/ 301569 w 514941"/>
              <a:gd name="connsiteY29" fmla="*/ 396649 h 413162"/>
              <a:gd name="connsiteX30" fmla="*/ 315014 w 514941"/>
              <a:gd name="connsiteY30" fmla="*/ 407214 h 413162"/>
              <a:gd name="connsiteX31" fmla="*/ 338064 w 514941"/>
              <a:gd name="connsiteY31" fmla="*/ 412976 h 413162"/>
              <a:gd name="connsiteX32" fmla="*/ 372639 w 514941"/>
              <a:gd name="connsiteY32" fmla="*/ 371678 h 413162"/>
              <a:gd name="connsiteX33" fmla="*/ 372639 w 514941"/>
              <a:gd name="connsiteY33" fmla="*/ 370718 h 413162"/>
              <a:gd name="connsiteX34" fmla="*/ 382243 w 514941"/>
              <a:gd name="connsiteY34" fmla="*/ 371678 h 413162"/>
              <a:gd name="connsiteX35" fmla="*/ 416818 w 514941"/>
              <a:gd name="connsiteY35" fmla="*/ 330381 h 413162"/>
              <a:gd name="connsiteX36" fmla="*/ 416818 w 514941"/>
              <a:gd name="connsiteY36" fmla="*/ 329420 h 413162"/>
              <a:gd name="connsiteX37" fmla="*/ 426422 w 514941"/>
              <a:gd name="connsiteY37" fmla="*/ 330381 h 413162"/>
              <a:gd name="connsiteX38" fmla="*/ 460997 w 514941"/>
              <a:gd name="connsiteY38" fmla="*/ 289083 h 413162"/>
              <a:gd name="connsiteX39" fmla="*/ 460036 w 514941"/>
              <a:gd name="connsiteY39" fmla="*/ 283321 h 413162"/>
              <a:gd name="connsiteX40" fmla="*/ 480205 w 514941"/>
              <a:gd name="connsiteY40" fmla="*/ 287162 h 413162"/>
              <a:gd name="connsiteX41" fmla="*/ 514779 w 514941"/>
              <a:gd name="connsiteY41" fmla="*/ 245865 h 413162"/>
              <a:gd name="connsiteX42" fmla="*/ 504215 w 514941"/>
              <a:gd name="connsiteY42" fmla="*/ 219934 h 41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14941" h="413162">
                <a:moveTo>
                  <a:pt x="504215" y="219934"/>
                </a:moveTo>
                <a:lnTo>
                  <a:pt x="349589" y="87397"/>
                </a:lnTo>
                <a:lnTo>
                  <a:pt x="339025" y="77793"/>
                </a:lnTo>
                <a:lnTo>
                  <a:pt x="272756" y="153666"/>
                </a:lnTo>
                <a:cubicBezTo>
                  <a:pt x="263152" y="165190"/>
                  <a:pt x="249706" y="171913"/>
                  <a:pt x="234340" y="172874"/>
                </a:cubicBezTo>
                <a:cubicBezTo>
                  <a:pt x="232419" y="172874"/>
                  <a:pt x="230498" y="172874"/>
                  <a:pt x="229538" y="172874"/>
                </a:cubicBezTo>
                <a:cubicBezTo>
                  <a:pt x="215132" y="172874"/>
                  <a:pt x="201686" y="168072"/>
                  <a:pt x="192082" y="158468"/>
                </a:cubicBezTo>
                <a:cubicBezTo>
                  <a:pt x="168072" y="137339"/>
                  <a:pt x="166151" y="100843"/>
                  <a:pt x="186319" y="76833"/>
                </a:cubicBezTo>
                <a:lnTo>
                  <a:pt x="242984" y="11525"/>
                </a:lnTo>
                <a:cubicBezTo>
                  <a:pt x="198805" y="5762"/>
                  <a:pt x="142141" y="28812"/>
                  <a:pt x="83556" y="0"/>
                </a:cubicBezTo>
                <a:lnTo>
                  <a:pt x="0" y="138299"/>
                </a:lnTo>
                <a:lnTo>
                  <a:pt x="65308" y="214171"/>
                </a:lnTo>
                <a:lnTo>
                  <a:pt x="90278" y="185359"/>
                </a:lnTo>
                <a:cubicBezTo>
                  <a:pt x="98922" y="174795"/>
                  <a:pt x="112368" y="169032"/>
                  <a:pt x="126774" y="169032"/>
                </a:cubicBezTo>
                <a:lnTo>
                  <a:pt x="126774" y="169032"/>
                </a:lnTo>
                <a:cubicBezTo>
                  <a:pt x="138299" y="169032"/>
                  <a:pt x="149824" y="172874"/>
                  <a:pt x="158468" y="180557"/>
                </a:cubicBezTo>
                <a:cubicBezTo>
                  <a:pt x="169032" y="189201"/>
                  <a:pt x="173834" y="201686"/>
                  <a:pt x="174795" y="215132"/>
                </a:cubicBezTo>
                <a:cubicBezTo>
                  <a:pt x="179597" y="213211"/>
                  <a:pt x="185359" y="212250"/>
                  <a:pt x="191121" y="212250"/>
                </a:cubicBezTo>
                <a:cubicBezTo>
                  <a:pt x="202646" y="212250"/>
                  <a:pt x="214171" y="216092"/>
                  <a:pt x="222815" y="223775"/>
                </a:cubicBezTo>
                <a:cubicBezTo>
                  <a:pt x="233379" y="233379"/>
                  <a:pt x="239142" y="245865"/>
                  <a:pt x="239142" y="259311"/>
                </a:cubicBezTo>
                <a:cubicBezTo>
                  <a:pt x="242984" y="258350"/>
                  <a:pt x="247786" y="257390"/>
                  <a:pt x="251627" y="257390"/>
                </a:cubicBezTo>
                <a:lnTo>
                  <a:pt x="251627" y="257390"/>
                </a:lnTo>
                <a:cubicBezTo>
                  <a:pt x="262192" y="257390"/>
                  <a:pt x="271796" y="261231"/>
                  <a:pt x="280440" y="267954"/>
                </a:cubicBezTo>
                <a:cubicBezTo>
                  <a:pt x="289083" y="275637"/>
                  <a:pt x="293885" y="286202"/>
                  <a:pt x="294846" y="297727"/>
                </a:cubicBezTo>
                <a:cubicBezTo>
                  <a:pt x="297727" y="296767"/>
                  <a:pt x="301569" y="295806"/>
                  <a:pt x="305410" y="295806"/>
                </a:cubicBezTo>
                <a:lnTo>
                  <a:pt x="305410" y="295806"/>
                </a:lnTo>
                <a:cubicBezTo>
                  <a:pt x="315014" y="295806"/>
                  <a:pt x="323658" y="298687"/>
                  <a:pt x="330381" y="305410"/>
                </a:cubicBezTo>
                <a:cubicBezTo>
                  <a:pt x="338064" y="312133"/>
                  <a:pt x="342866" y="321737"/>
                  <a:pt x="343827" y="331341"/>
                </a:cubicBezTo>
                <a:cubicBezTo>
                  <a:pt x="344787" y="341906"/>
                  <a:pt x="340945" y="351510"/>
                  <a:pt x="334222" y="359193"/>
                </a:cubicBezTo>
                <a:lnTo>
                  <a:pt x="301569" y="396649"/>
                </a:lnTo>
                <a:lnTo>
                  <a:pt x="315014" y="407214"/>
                </a:lnTo>
                <a:cubicBezTo>
                  <a:pt x="321737" y="411055"/>
                  <a:pt x="329420" y="413936"/>
                  <a:pt x="338064" y="412976"/>
                </a:cubicBezTo>
                <a:cubicBezTo>
                  <a:pt x="359193" y="411055"/>
                  <a:pt x="374560" y="392807"/>
                  <a:pt x="372639" y="371678"/>
                </a:cubicBezTo>
                <a:cubicBezTo>
                  <a:pt x="372639" y="371678"/>
                  <a:pt x="372639" y="370718"/>
                  <a:pt x="372639" y="370718"/>
                </a:cubicBezTo>
                <a:cubicBezTo>
                  <a:pt x="375520" y="371678"/>
                  <a:pt x="379362" y="371678"/>
                  <a:pt x="382243" y="371678"/>
                </a:cubicBezTo>
                <a:cubicBezTo>
                  <a:pt x="403372" y="369758"/>
                  <a:pt x="418739" y="351510"/>
                  <a:pt x="416818" y="330381"/>
                </a:cubicBezTo>
                <a:cubicBezTo>
                  <a:pt x="416818" y="330381"/>
                  <a:pt x="416818" y="329420"/>
                  <a:pt x="416818" y="329420"/>
                </a:cubicBezTo>
                <a:cubicBezTo>
                  <a:pt x="419699" y="330381"/>
                  <a:pt x="423541" y="330381"/>
                  <a:pt x="426422" y="330381"/>
                </a:cubicBezTo>
                <a:cubicBezTo>
                  <a:pt x="447551" y="328460"/>
                  <a:pt x="462917" y="310212"/>
                  <a:pt x="460997" y="289083"/>
                </a:cubicBezTo>
                <a:cubicBezTo>
                  <a:pt x="460997" y="287162"/>
                  <a:pt x="460036" y="285242"/>
                  <a:pt x="460036" y="283321"/>
                </a:cubicBezTo>
                <a:cubicBezTo>
                  <a:pt x="465799" y="286202"/>
                  <a:pt x="472521" y="288123"/>
                  <a:pt x="480205" y="287162"/>
                </a:cubicBezTo>
                <a:cubicBezTo>
                  <a:pt x="501334" y="285242"/>
                  <a:pt x="516700" y="266994"/>
                  <a:pt x="514779" y="245865"/>
                </a:cubicBezTo>
                <a:cubicBezTo>
                  <a:pt x="515740" y="235300"/>
                  <a:pt x="510938" y="226657"/>
                  <a:pt x="504215" y="219934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Freeform 104">
            <a:extLst>
              <a:ext uri="{FF2B5EF4-FFF2-40B4-BE49-F238E27FC236}">
                <a16:creationId xmlns:a16="http://schemas.microsoft.com/office/drawing/2014/main" id="{BC59B76C-2FFF-37BD-AB0E-983C2DF41F10}"/>
              </a:ext>
            </a:extLst>
          </p:cNvPr>
          <p:cNvSpPr/>
          <p:nvPr/>
        </p:nvSpPr>
        <p:spPr>
          <a:xfrm>
            <a:off x="6248693" y="1681552"/>
            <a:ext cx="192157" cy="228652"/>
          </a:xfrm>
          <a:custGeom>
            <a:avLst/>
            <a:gdLst>
              <a:gd name="connsiteX0" fmla="*/ 192157 w 192157"/>
              <a:gd name="connsiteY0" fmla="*/ 180557 h 228652"/>
              <a:gd name="connsiteX1" fmla="*/ 118206 w 192157"/>
              <a:gd name="connsiteY1" fmla="*/ 225696 h 228652"/>
              <a:gd name="connsiteX2" fmla="*/ 92275 w 192157"/>
              <a:gd name="connsiteY2" fmla="*/ 218973 h 228652"/>
              <a:gd name="connsiteX3" fmla="*/ 2957 w 192157"/>
              <a:gd name="connsiteY3" fmla="*/ 71070 h 228652"/>
              <a:gd name="connsiteX4" fmla="*/ 9680 w 192157"/>
              <a:gd name="connsiteY4" fmla="*/ 45139 h 228652"/>
              <a:gd name="connsiteX5" fmla="*/ 83631 w 192157"/>
              <a:gd name="connsiteY5" fmla="*/ 0 h 228652"/>
              <a:gd name="connsiteX6" fmla="*/ 192157 w 192157"/>
              <a:gd name="connsiteY6" fmla="*/ 180557 h 22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157" h="228652">
                <a:moveTo>
                  <a:pt x="192157" y="180557"/>
                </a:moveTo>
                <a:lnTo>
                  <a:pt x="118206" y="225696"/>
                </a:lnTo>
                <a:cubicBezTo>
                  <a:pt x="109562" y="231459"/>
                  <a:pt x="97077" y="228577"/>
                  <a:pt x="92275" y="218973"/>
                </a:cubicBezTo>
                <a:lnTo>
                  <a:pt x="2957" y="71070"/>
                </a:lnTo>
                <a:cubicBezTo>
                  <a:pt x="-2806" y="62427"/>
                  <a:pt x="75" y="49941"/>
                  <a:pt x="9680" y="45139"/>
                </a:cubicBezTo>
                <a:lnTo>
                  <a:pt x="83631" y="0"/>
                </a:lnTo>
                <a:lnTo>
                  <a:pt x="192157" y="180557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E031A1F6-3F97-6D1E-DD51-5C0FC8671DAD}"/>
              </a:ext>
            </a:extLst>
          </p:cNvPr>
          <p:cNvSpPr/>
          <p:nvPr/>
        </p:nvSpPr>
        <p:spPr>
          <a:xfrm>
            <a:off x="5915406" y="1759202"/>
            <a:ext cx="406354" cy="225839"/>
          </a:xfrm>
          <a:custGeom>
            <a:avLst/>
            <a:gdLst>
              <a:gd name="connsiteX0" fmla="*/ 324719 w 406354"/>
              <a:gd name="connsiteY0" fmla="*/ 12628 h 225839"/>
              <a:gd name="connsiteX1" fmla="*/ 123033 w 406354"/>
              <a:gd name="connsiteY1" fmla="*/ 1104 h 225839"/>
              <a:gd name="connsiteX2" fmla="*/ 118231 w 406354"/>
              <a:gd name="connsiteY2" fmla="*/ 143 h 225839"/>
              <a:gd name="connsiteX3" fmla="*/ 85578 w 406354"/>
              <a:gd name="connsiteY3" fmla="*/ 12628 h 225839"/>
              <a:gd name="connsiteX4" fmla="*/ 9705 w 406354"/>
              <a:gd name="connsiteY4" fmla="*/ 99065 h 225839"/>
              <a:gd name="connsiteX5" fmla="*/ 13547 w 406354"/>
              <a:gd name="connsiteY5" fmla="*/ 152848 h 225839"/>
              <a:gd name="connsiteX6" fmla="*/ 42359 w 406354"/>
              <a:gd name="connsiteY6" fmla="*/ 162452 h 225839"/>
              <a:gd name="connsiteX7" fmla="*/ 68290 w 406354"/>
              <a:gd name="connsiteY7" fmla="*/ 149007 h 225839"/>
              <a:gd name="connsiteX8" fmla="*/ 147044 w 406354"/>
              <a:gd name="connsiteY8" fmla="*/ 58728 h 225839"/>
              <a:gd name="connsiteX9" fmla="*/ 326640 w 406354"/>
              <a:gd name="connsiteY9" fmla="*/ 213354 h 225839"/>
              <a:gd name="connsiteX10" fmla="*/ 326640 w 406354"/>
              <a:gd name="connsiteY10" fmla="*/ 213354 h 225839"/>
              <a:gd name="connsiteX11" fmla="*/ 326640 w 406354"/>
              <a:gd name="connsiteY11" fmla="*/ 213354 h 225839"/>
              <a:gd name="connsiteX12" fmla="*/ 337205 w 406354"/>
              <a:gd name="connsiteY12" fmla="*/ 225839 h 225839"/>
              <a:gd name="connsiteX13" fmla="*/ 406354 w 406354"/>
              <a:gd name="connsiteY13" fmla="*/ 146125 h 225839"/>
              <a:gd name="connsiteX14" fmla="*/ 324719 w 406354"/>
              <a:gd name="connsiteY14" fmla="*/ 12628 h 22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6354" h="225839">
                <a:moveTo>
                  <a:pt x="324719" y="12628"/>
                </a:moveTo>
                <a:cubicBezTo>
                  <a:pt x="245005" y="41441"/>
                  <a:pt x="187381" y="13589"/>
                  <a:pt x="123033" y="1104"/>
                </a:cubicBezTo>
                <a:cubicBezTo>
                  <a:pt x="122073" y="1104"/>
                  <a:pt x="118231" y="143"/>
                  <a:pt x="118231" y="143"/>
                </a:cubicBezTo>
                <a:cubicBezTo>
                  <a:pt x="106707" y="-817"/>
                  <a:pt x="94221" y="3024"/>
                  <a:pt x="85578" y="12628"/>
                </a:cubicBezTo>
                <a:lnTo>
                  <a:pt x="9705" y="99065"/>
                </a:lnTo>
                <a:cubicBezTo>
                  <a:pt x="-4701" y="115392"/>
                  <a:pt x="-2780" y="139402"/>
                  <a:pt x="13547" y="152848"/>
                </a:cubicBezTo>
                <a:cubicBezTo>
                  <a:pt x="22191" y="159571"/>
                  <a:pt x="31795" y="163413"/>
                  <a:pt x="42359" y="162452"/>
                </a:cubicBezTo>
                <a:cubicBezTo>
                  <a:pt x="51963" y="161492"/>
                  <a:pt x="61567" y="157650"/>
                  <a:pt x="68290" y="149007"/>
                </a:cubicBezTo>
                <a:cubicBezTo>
                  <a:pt x="68290" y="149007"/>
                  <a:pt x="147044" y="58728"/>
                  <a:pt x="147044" y="58728"/>
                </a:cubicBezTo>
                <a:lnTo>
                  <a:pt x="326640" y="213354"/>
                </a:lnTo>
                <a:lnTo>
                  <a:pt x="326640" y="213354"/>
                </a:lnTo>
                <a:lnTo>
                  <a:pt x="326640" y="213354"/>
                </a:lnTo>
                <a:cubicBezTo>
                  <a:pt x="331442" y="218156"/>
                  <a:pt x="333363" y="220077"/>
                  <a:pt x="337205" y="225839"/>
                </a:cubicBezTo>
                <a:lnTo>
                  <a:pt x="406354" y="146125"/>
                </a:lnTo>
                <a:lnTo>
                  <a:pt x="324719" y="12628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8937ED6-6897-2553-F18D-478FD3C1E0F3}"/>
              </a:ext>
            </a:extLst>
          </p:cNvPr>
          <p:cNvGrpSpPr/>
          <p:nvPr/>
        </p:nvGrpSpPr>
        <p:grpSpPr>
          <a:xfrm>
            <a:off x="7949080" y="1846279"/>
            <a:ext cx="387179" cy="338781"/>
            <a:chOff x="7949080" y="1846279"/>
            <a:chExt cx="387179" cy="338781"/>
          </a:xfrm>
        </p:grpSpPr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F685FE4-D457-3A69-F3D4-05A8C2A3750D}"/>
                </a:ext>
              </a:extLst>
            </p:cNvPr>
            <p:cNvSpPr/>
            <p:nvPr/>
          </p:nvSpPr>
          <p:spPr>
            <a:xfrm>
              <a:off x="8070074" y="1846279"/>
              <a:ext cx="266185" cy="338781"/>
            </a:xfrm>
            <a:custGeom>
              <a:avLst/>
              <a:gdLst>
                <a:gd name="connsiteX0" fmla="*/ 266186 w 266185"/>
                <a:gd name="connsiteY0" fmla="*/ 164551 h 338781"/>
                <a:gd name="connsiteX1" fmla="*/ 237147 w 266185"/>
                <a:gd name="connsiteY1" fmla="*/ 135513 h 338781"/>
                <a:gd name="connsiteX2" fmla="*/ 145192 w 266185"/>
                <a:gd name="connsiteY2" fmla="*/ 135513 h 338781"/>
                <a:gd name="connsiteX3" fmla="*/ 130673 w 266185"/>
                <a:gd name="connsiteY3" fmla="*/ 121477 h 338781"/>
                <a:gd name="connsiteX4" fmla="*/ 145192 w 266185"/>
                <a:gd name="connsiteY4" fmla="*/ 29038 h 338781"/>
                <a:gd name="connsiteX5" fmla="*/ 116154 w 266185"/>
                <a:gd name="connsiteY5" fmla="*/ 0 h 338781"/>
                <a:gd name="connsiteX6" fmla="*/ 87115 w 266185"/>
                <a:gd name="connsiteY6" fmla="*/ 29038 h 338781"/>
                <a:gd name="connsiteX7" fmla="*/ 0 w 266185"/>
                <a:gd name="connsiteY7" fmla="*/ 145192 h 338781"/>
                <a:gd name="connsiteX8" fmla="*/ 0 w 266185"/>
                <a:gd name="connsiteY8" fmla="*/ 300064 h 338781"/>
                <a:gd name="connsiteX9" fmla="*/ 101635 w 266185"/>
                <a:gd name="connsiteY9" fmla="*/ 338782 h 338781"/>
                <a:gd name="connsiteX10" fmla="*/ 188750 w 266185"/>
                <a:gd name="connsiteY10" fmla="*/ 338782 h 338781"/>
                <a:gd name="connsiteX11" fmla="*/ 217788 w 266185"/>
                <a:gd name="connsiteY11" fmla="*/ 309743 h 338781"/>
                <a:gd name="connsiteX12" fmla="*/ 210045 w 266185"/>
                <a:gd name="connsiteY12" fmla="*/ 290384 h 338781"/>
                <a:gd name="connsiteX13" fmla="*/ 212949 w 266185"/>
                <a:gd name="connsiteY13" fmla="*/ 290384 h 338781"/>
                <a:gd name="connsiteX14" fmla="*/ 241987 w 266185"/>
                <a:gd name="connsiteY14" fmla="*/ 261346 h 338781"/>
                <a:gd name="connsiteX15" fmla="*/ 233759 w 266185"/>
                <a:gd name="connsiteY15" fmla="*/ 241019 h 338781"/>
                <a:gd name="connsiteX16" fmla="*/ 256506 w 266185"/>
                <a:gd name="connsiteY16" fmla="*/ 212949 h 338781"/>
                <a:gd name="connsiteX17" fmla="*/ 247311 w 266185"/>
                <a:gd name="connsiteY17" fmla="*/ 191654 h 338781"/>
                <a:gd name="connsiteX18" fmla="*/ 266186 w 266185"/>
                <a:gd name="connsiteY18" fmla="*/ 164551 h 33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6185" h="338781">
                  <a:moveTo>
                    <a:pt x="266186" y="164551"/>
                  </a:moveTo>
                  <a:cubicBezTo>
                    <a:pt x="266186" y="148580"/>
                    <a:pt x="253118" y="135513"/>
                    <a:pt x="237147" y="135513"/>
                  </a:cubicBezTo>
                  <a:lnTo>
                    <a:pt x="145192" y="135513"/>
                  </a:lnTo>
                  <a:cubicBezTo>
                    <a:pt x="137449" y="135513"/>
                    <a:pt x="131157" y="129221"/>
                    <a:pt x="130673" y="121477"/>
                  </a:cubicBezTo>
                  <a:cubicBezTo>
                    <a:pt x="131157" y="112766"/>
                    <a:pt x="145192" y="95343"/>
                    <a:pt x="145192" y="29038"/>
                  </a:cubicBezTo>
                  <a:cubicBezTo>
                    <a:pt x="145192" y="13067"/>
                    <a:pt x="132125" y="0"/>
                    <a:pt x="116154" y="0"/>
                  </a:cubicBezTo>
                  <a:cubicBezTo>
                    <a:pt x="100183" y="0"/>
                    <a:pt x="87115" y="13067"/>
                    <a:pt x="87115" y="29038"/>
                  </a:cubicBezTo>
                  <a:cubicBezTo>
                    <a:pt x="87115" y="102602"/>
                    <a:pt x="1452" y="144224"/>
                    <a:pt x="0" y="145192"/>
                  </a:cubicBezTo>
                  <a:lnTo>
                    <a:pt x="0" y="300064"/>
                  </a:lnTo>
                  <a:cubicBezTo>
                    <a:pt x="34362" y="300064"/>
                    <a:pt x="36782" y="338782"/>
                    <a:pt x="101635" y="338782"/>
                  </a:cubicBezTo>
                  <a:cubicBezTo>
                    <a:pt x="123413" y="338782"/>
                    <a:pt x="188750" y="338782"/>
                    <a:pt x="188750" y="338782"/>
                  </a:cubicBezTo>
                  <a:cubicBezTo>
                    <a:pt x="204721" y="338782"/>
                    <a:pt x="217788" y="325715"/>
                    <a:pt x="217788" y="309743"/>
                  </a:cubicBezTo>
                  <a:cubicBezTo>
                    <a:pt x="217788" y="302000"/>
                    <a:pt x="214884" y="295224"/>
                    <a:pt x="210045" y="290384"/>
                  </a:cubicBezTo>
                  <a:cubicBezTo>
                    <a:pt x="211013" y="290384"/>
                    <a:pt x="211981" y="290384"/>
                    <a:pt x="212949" y="290384"/>
                  </a:cubicBezTo>
                  <a:cubicBezTo>
                    <a:pt x="228920" y="290384"/>
                    <a:pt x="241987" y="277317"/>
                    <a:pt x="241987" y="261346"/>
                  </a:cubicBezTo>
                  <a:cubicBezTo>
                    <a:pt x="241987" y="253602"/>
                    <a:pt x="239083" y="246343"/>
                    <a:pt x="233759" y="241019"/>
                  </a:cubicBezTo>
                  <a:cubicBezTo>
                    <a:pt x="246827" y="238115"/>
                    <a:pt x="256506" y="226500"/>
                    <a:pt x="256506" y="212949"/>
                  </a:cubicBezTo>
                  <a:cubicBezTo>
                    <a:pt x="256506" y="204721"/>
                    <a:pt x="253118" y="196977"/>
                    <a:pt x="247311" y="191654"/>
                  </a:cubicBezTo>
                  <a:cubicBezTo>
                    <a:pt x="258442" y="187782"/>
                    <a:pt x="266186" y="177134"/>
                    <a:pt x="266186" y="164551"/>
                  </a:cubicBezTo>
                  <a:close/>
                </a:path>
              </a:pathLst>
            </a:custGeom>
            <a:solidFill>
              <a:srgbClr val="FFFFFF">
                <a:alpha val="65098"/>
              </a:srgb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15E49B6-78D2-5AF8-F98F-08911FFF94E0}"/>
                </a:ext>
              </a:extLst>
            </p:cNvPr>
            <p:cNvSpPr/>
            <p:nvPr/>
          </p:nvSpPr>
          <p:spPr>
            <a:xfrm>
              <a:off x="7949080" y="1967273"/>
              <a:ext cx="91955" cy="203269"/>
            </a:xfrm>
            <a:custGeom>
              <a:avLst/>
              <a:gdLst>
                <a:gd name="connsiteX0" fmla="*/ 72596 w 91955"/>
                <a:gd name="connsiteY0" fmla="*/ 0 h 203269"/>
                <a:gd name="connsiteX1" fmla="*/ 0 w 91955"/>
                <a:gd name="connsiteY1" fmla="*/ 0 h 203269"/>
                <a:gd name="connsiteX2" fmla="*/ 0 w 91955"/>
                <a:gd name="connsiteY2" fmla="*/ 203269 h 203269"/>
                <a:gd name="connsiteX3" fmla="*/ 72596 w 91955"/>
                <a:gd name="connsiteY3" fmla="*/ 203269 h 203269"/>
                <a:gd name="connsiteX4" fmla="*/ 91955 w 91955"/>
                <a:gd name="connsiteY4" fmla="*/ 183910 h 203269"/>
                <a:gd name="connsiteX5" fmla="*/ 91955 w 91955"/>
                <a:gd name="connsiteY5" fmla="*/ 19359 h 203269"/>
                <a:gd name="connsiteX6" fmla="*/ 72596 w 91955"/>
                <a:gd name="connsiteY6" fmla="*/ 0 h 20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955" h="203269">
                  <a:moveTo>
                    <a:pt x="72596" y="0"/>
                  </a:moveTo>
                  <a:lnTo>
                    <a:pt x="0" y="0"/>
                  </a:lnTo>
                  <a:lnTo>
                    <a:pt x="0" y="203269"/>
                  </a:lnTo>
                  <a:lnTo>
                    <a:pt x="72596" y="203269"/>
                  </a:lnTo>
                  <a:cubicBezTo>
                    <a:pt x="83244" y="203269"/>
                    <a:pt x="91955" y="194558"/>
                    <a:pt x="91955" y="183910"/>
                  </a:cubicBezTo>
                  <a:lnTo>
                    <a:pt x="91955" y="19359"/>
                  </a:lnTo>
                  <a:cubicBezTo>
                    <a:pt x="91955" y="8712"/>
                    <a:pt x="83244" y="0"/>
                    <a:pt x="72596" y="0"/>
                  </a:cubicBezTo>
                  <a:close/>
                </a:path>
              </a:pathLst>
            </a:custGeom>
            <a:solidFill>
              <a:srgbClr val="FFFFFF">
                <a:alpha val="65098"/>
              </a:srgb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6672574-BD0D-DA9C-6E4A-C16D10A8375E}"/>
              </a:ext>
            </a:extLst>
          </p:cNvPr>
          <p:cNvSpPr txBox="1"/>
          <p:nvPr/>
        </p:nvSpPr>
        <p:spPr>
          <a:xfrm>
            <a:off x="7557609" y="3051455"/>
            <a:ext cx="1168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(with Othot)</a:t>
            </a:r>
          </a:p>
        </p:txBody>
      </p:sp>
    </p:spTree>
    <p:extLst>
      <p:ext uri="{BB962C8B-B14F-4D97-AF65-F5344CB8AC3E}">
        <p14:creationId xmlns:p14="http://schemas.microsoft.com/office/powerpoint/2010/main" val="186119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A0188B3B-AB02-EE87-D370-9E7F60313DB1}"/>
              </a:ext>
            </a:extLst>
          </p:cNvPr>
          <p:cNvSpPr/>
          <p:nvPr/>
        </p:nvSpPr>
        <p:spPr>
          <a:xfrm rot="16200000">
            <a:off x="5715004" y="2377260"/>
            <a:ext cx="1689116" cy="913507"/>
          </a:xfrm>
          <a:prstGeom prst="ellipse">
            <a:avLst/>
          </a:prstGeom>
          <a:noFill/>
          <a:ln>
            <a:solidFill>
              <a:schemeClr val="accent5"/>
            </a:solidFill>
          </a:ln>
          <a:scene3d>
            <a:camera prst="perspectiveRelaxedModerately"/>
            <a:lightRig rig="threePt" dir="t"/>
          </a:scene3d>
          <a:sp3d>
            <a:bevelT w="0" h="762000"/>
            <a:bevelB h="190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DA2BEB9-E2B1-F3CA-187B-EA99CB99DEF6}"/>
              </a:ext>
            </a:extLst>
          </p:cNvPr>
          <p:cNvSpPr/>
          <p:nvPr/>
        </p:nvSpPr>
        <p:spPr>
          <a:xfrm rot="16200000">
            <a:off x="4227646" y="2387746"/>
            <a:ext cx="2012198" cy="9135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scene3d>
            <a:camera prst="perspectiveRelaxedModerately"/>
            <a:lightRig rig="threePt" dir="t"/>
          </a:scene3d>
          <a:sp3d>
            <a:bevelT w="0" h="762000"/>
            <a:bevelB h="254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1C325B8-B1F0-67D8-71D2-1DEE6B5B0CD2}"/>
              </a:ext>
            </a:extLst>
          </p:cNvPr>
          <p:cNvSpPr/>
          <p:nvPr/>
        </p:nvSpPr>
        <p:spPr>
          <a:xfrm rot="16200000">
            <a:off x="2416168" y="2165468"/>
            <a:ext cx="2460512" cy="1344717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scene3d>
            <a:camera prst="perspectiveRelaxedModerately"/>
            <a:lightRig rig="threePt" dir="t"/>
          </a:scene3d>
          <a:sp3d>
            <a:bevelT w="0" h="254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CDF851A-45E9-726F-6861-A09B0C115AA4}"/>
              </a:ext>
            </a:extLst>
          </p:cNvPr>
          <p:cNvSpPr/>
          <p:nvPr/>
        </p:nvSpPr>
        <p:spPr>
          <a:xfrm rot="16200000">
            <a:off x="6983" y="2016857"/>
            <a:ext cx="3120029" cy="1641940"/>
          </a:xfrm>
          <a:prstGeom prst="ellipse">
            <a:avLst/>
          </a:prstGeom>
          <a:noFill/>
          <a:scene3d>
            <a:camera prst="perspectiveRelaxedModerately"/>
            <a:lightRig rig="threePt" dir="t"/>
          </a:scene3d>
          <a:sp3d>
            <a:bevelT w="0" h="3810000"/>
            <a:bevelB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F35D1-E36A-4AE4-9C5D-A2ACA6F401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Conceptual Construct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FDC3E-5D8C-4B44-9BB0-3B0039C6A652}"/>
              </a:ext>
            </a:extLst>
          </p:cNvPr>
          <p:cNvSpPr txBox="1"/>
          <p:nvPr/>
        </p:nvSpPr>
        <p:spPr>
          <a:xfrm>
            <a:off x="6926439" y="2883977"/>
            <a:ext cx="874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Select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4FA58-BDC6-2849-A8DD-5ADA4F5C1C2A}"/>
              </a:ext>
            </a:extLst>
          </p:cNvPr>
          <p:cNvSpPr txBox="1"/>
          <p:nvPr/>
        </p:nvSpPr>
        <p:spPr>
          <a:xfrm>
            <a:off x="5503799" y="2814710"/>
            <a:ext cx="12517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Propensity Score by Individual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9B51B-A848-8444-A7A6-AEED68E985A1}"/>
              </a:ext>
            </a:extLst>
          </p:cNvPr>
          <p:cNvSpPr txBox="1"/>
          <p:nvPr/>
        </p:nvSpPr>
        <p:spPr>
          <a:xfrm>
            <a:off x="2435474" y="956672"/>
            <a:ext cx="34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2F87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C2FB34-A8A6-544D-805D-942662BA9B36}"/>
              </a:ext>
            </a:extLst>
          </p:cNvPr>
          <p:cNvSpPr txBox="1"/>
          <p:nvPr/>
        </p:nvSpPr>
        <p:spPr>
          <a:xfrm>
            <a:off x="4182081" y="1209834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CDDA03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371A77-C636-7445-A1D9-5A93339B8567}"/>
              </a:ext>
            </a:extLst>
          </p:cNvPr>
          <p:cNvSpPr txBox="1"/>
          <p:nvPr/>
        </p:nvSpPr>
        <p:spPr>
          <a:xfrm>
            <a:off x="5606571" y="1376737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7CA7AD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82087E-17CA-7A4D-BB7E-27FC06A149F9}"/>
              </a:ext>
            </a:extLst>
          </p:cNvPr>
          <p:cNvSpPr txBox="1"/>
          <p:nvPr/>
        </p:nvSpPr>
        <p:spPr>
          <a:xfrm>
            <a:off x="4012651" y="2883977"/>
            <a:ext cx="14884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Variables to Drive Segmentation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194B10-D5BD-DA4F-9CC1-4C06F20E4B10}"/>
              </a:ext>
            </a:extLst>
          </p:cNvPr>
          <p:cNvSpPr txBox="1"/>
          <p:nvPr/>
        </p:nvSpPr>
        <p:spPr>
          <a:xfrm>
            <a:off x="2085335" y="2992204"/>
            <a:ext cx="19486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Geographic Region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Graphic 6" descr="Target">
            <a:extLst>
              <a:ext uri="{FF2B5EF4-FFF2-40B4-BE49-F238E27FC236}">
                <a16:creationId xmlns:a16="http://schemas.microsoft.com/office/drawing/2014/main" id="{FA1E15E3-9776-E74A-90D7-20047F7A4E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6316" y="2076980"/>
            <a:ext cx="656947" cy="656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939534-39F4-C54A-963F-61B0CAAF0C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132" y="1671499"/>
            <a:ext cx="758935" cy="11625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DEBE90-719F-7F44-BF6E-3CD7230E78B7}"/>
              </a:ext>
            </a:extLst>
          </p:cNvPr>
          <p:cNvSpPr txBox="1"/>
          <p:nvPr/>
        </p:nvSpPr>
        <p:spPr>
          <a:xfrm>
            <a:off x="4313309" y="1712700"/>
            <a:ext cx="1251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5400" b="0" i="0" u="none" strike="noStrike" kern="0" cap="none" spc="0" normalizeH="0" baseline="0" noProof="0" dirty="0">
                <a:ln>
                  <a:noFill/>
                </a:ln>
                <a:solidFill>
                  <a:srgbClr val="D8E785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  <a:sym typeface="Arial"/>
              </a:rPr>
              <a:t>(x)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100828-FFCE-ABAD-DF65-6956162F92C7}"/>
              </a:ext>
            </a:extLst>
          </p:cNvPr>
          <p:cNvGrpSpPr/>
          <p:nvPr/>
        </p:nvGrpSpPr>
        <p:grpSpPr>
          <a:xfrm>
            <a:off x="5837283" y="2152979"/>
            <a:ext cx="520730" cy="347153"/>
            <a:chOff x="5818312" y="2246488"/>
            <a:chExt cx="520730" cy="347153"/>
          </a:xfrm>
          <a:solidFill>
            <a:srgbClr val="000000">
              <a:alpha val="53725"/>
            </a:srgb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9D456E9-1B60-15D1-19FC-BAEFBB844DD9}"/>
                </a:ext>
              </a:extLst>
            </p:cNvPr>
            <p:cNvSpPr/>
            <p:nvPr/>
          </p:nvSpPr>
          <p:spPr>
            <a:xfrm>
              <a:off x="5818312" y="2246488"/>
              <a:ext cx="94678" cy="94678"/>
            </a:xfrm>
            <a:custGeom>
              <a:avLst/>
              <a:gdLst>
                <a:gd name="connsiteX0" fmla="*/ 94678 w 94678"/>
                <a:gd name="connsiteY0" fmla="*/ 47339 h 94678"/>
                <a:gd name="connsiteX1" fmla="*/ 47339 w 94678"/>
                <a:gd name="connsiteY1" fmla="*/ 94678 h 94678"/>
                <a:gd name="connsiteX2" fmla="*/ 0 w 94678"/>
                <a:gd name="connsiteY2" fmla="*/ 47339 h 94678"/>
                <a:gd name="connsiteX3" fmla="*/ 47339 w 94678"/>
                <a:gd name="connsiteY3" fmla="*/ 0 h 94678"/>
                <a:gd name="connsiteX4" fmla="*/ 94678 w 94678"/>
                <a:gd name="connsiteY4" fmla="*/ 47339 h 9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78" h="94678">
                  <a:moveTo>
                    <a:pt x="94678" y="47339"/>
                  </a:moveTo>
                  <a:cubicBezTo>
                    <a:pt x="94678" y="73484"/>
                    <a:pt x="73484" y="94678"/>
                    <a:pt x="47339" y="94678"/>
                  </a:cubicBezTo>
                  <a:cubicBezTo>
                    <a:pt x="21194" y="94678"/>
                    <a:pt x="0" y="73484"/>
                    <a:pt x="0" y="47339"/>
                  </a:cubicBezTo>
                  <a:cubicBezTo>
                    <a:pt x="0" y="21194"/>
                    <a:pt x="21194" y="0"/>
                    <a:pt x="47339" y="0"/>
                  </a:cubicBezTo>
                  <a:cubicBezTo>
                    <a:pt x="73484" y="0"/>
                    <a:pt x="94678" y="21194"/>
                    <a:pt x="94678" y="47339"/>
                  </a:cubicBez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F8C1A32-B65D-D7CF-2C65-A66F6EBB7368}"/>
                </a:ext>
              </a:extLst>
            </p:cNvPr>
            <p:cNvSpPr/>
            <p:nvPr/>
          </p:nvSpPr>
          <p:spPr>
            <a:xfrm>
              <a:off x="5818312" y="2372726"/>
              <a:ext cx="94678" cy="94678"/>
            </a:xfrm>
            <a:custGeom>
              <a:avLst/>
              <a:gdLst>
                <a:gd name="connsiteX0" fmla="*/ 94678 w 94678"/>
                <a:gd name="connsiteY0" fmla="*/ 47339 h 94678"/>
                <a:gd name="connsiteX1" fmla="*/ 47339 w 94678"/>
                <a:gd name="connsiteY1" fmla="*/ 94678 h 94678"/>
                <a:gd name="connsiteX2" fmla="*/ 0 w 94678"/>
                <a:gd name="connsiteY2" fmla="*/ 47339 h 94678"/>
                <a:gd name="connsiteX3" fmla="*/ 47339 w 94678"/>
                <a:gd name="connsiteY3" fmla="*/ 0 h 94678"/>
                <a:gd name="connsiteX4" fmla="*/ 94678 w 94678"/>
                <a:gd name="connsiteY4" fmla="*/ 47339 h 9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78" h="94678">
                  <a:moveTo>
                    <a:pt x="94678" y="47339"/>
                  </a:moveTo>
                  <a:cubicBezTo>
                    <a:pt x="94678" y="73484"/>
                    <a:pt x="73484" y="94678"/>
                    <a:pt x="47339" y="94678"/>
                  </a:cubicBezTo>
                  <a:cubicBezTo>
                    <a:pt x="21194" y="94678"/>
                    <a:pt x="0" y="73484"/>
                    <a:pt x="0" y="47339"/>
                  </a:cubicBezTo>
                  <a:cubicBezTo>
                    <a:pt x="0" y="21194"/>
                    <a:pt x="21194" y="0"/>
                    <a:pt x="47339" y="0"/>
                  </a:cubicBezTo>
                  <a:cubicBezTo>
                    <a:pt x="73484" y="0"/>
                    <a:pt x="94678" y="21194"/>
                    <a:pt x="94678" y="47339"/>
                  </a:cubicBez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460A3E1-386F-1876-FA7D-9C920C662BB3}"/>
                </a:ext>
              </a:extLst>
            </p:cNvPr>
            <p:cNvSpPr/>
            <p:nvPr/>
          </p:nvSpPr>
          <p:spPr>
            <a:xfrm>
              <a:off x="5818312" y="2498963"/>
              <a:ext cx="94678" cy="94678"/>
            </a:xfrm>
            <a:custGeom>
              <a:avLst/>
              <a:gdLst>
                <a:gd name="connsiteX0" fmla="*/ 94678 w 94678"/>
                <a:gd name="connsiteY0" fmla="*/ 47339 h 94678"/>
                <a:gd name="connsiteX1" fmla="*/ 47339 w 94678"/>
                <a:gd name="connsiteY1" fmla="*/ 94678 h 94678"/>
                <a:gd name="connsiteX2" fmla="*/ 0 w 94678"/>
                <a:gd name="connsiteY2" fmla="*/ 47339 h 94678"/>
                <a:gd name="connsiteX3" fmla="*/ 47339 w 94678"/>
                <a:gd name="connsiteY3" fmla="*/ 0 h 94678"/>
                <a:gd name="connsiteX4" fmla="*/ 94678 w 94678"/>
                <a:gd name="connsiteY4" fmla="*/ 47339 h 9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78" h="94678">
                  <a:moveTo>
                    <a:pt x="94678" y="47339"/>
                  </a:moveTo>
                  <a:cubicBezTo>
                    <a:pt x="94678" y="73484"/>
                    <a:pt x="73484" y="94678"/>
                    <a:pt x="47339" y="94678"/>
                  </a:cubicBezTo>
                  <a:cubicBezTo>
                    <a:pt x="21194" y="94678"/>
                    <a:pt x="0" y="73484"/>
                    <a:pt x="0" y="47339"/>
                  </a:cubicBezTo>
                  <a:cubicBezTo>
                    <a:pt x="0" y="21194"/>
                    <a:pt x="21194" y="0"/>
                    <a:pt x="47339" y="0"/>
                  </a:cubicBezTo>
                  <a:cubicBezTo>
                    <a:pt x="73484" y="0"/>
                    <a:pt x="94678" y="21194"/>
                    <a:pt x="94678" y="47339"/>
                  </a:cubicBez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B063E4-8195-6A60-B235-3F275C98F153}"/>
                </a:ext>
              </a:extLst>
            </p:cNvPr>
            <p:cNvSpPr/>
            <p:nvPr/>
          </p:nvSpPr>
          <p:spPr>
            <a:xfrm>
              <a:off x="5976109" y="2404285"/>
              <a:ext cx="31559" cy="31559"/>
            </a:xfrm>
            <a:custGeom>
              <a:avLst/>
              <a:gdLst>
                <a:gd name="connsiteX0" fmla="*/ 31559 w 31559"/>
                <a:gd name="connsiteY0" fmla="*/ 15780 h 31559"/>
                <a:gd name="connsiteX1" fmla="*/ 15780 w 31559"/>
                <a:gd name="connsiteY1" fmla="*/ 31559 h 31559"/>
                <a:gd name="connsiteX2" fmla="*/ 0 w 31559"/>
                <a:gd name="connsiteY2" fmla="*/ 15780 h 31559"/>
                <a:gd name="connsiteX3" fmla="*/ 15780 w 31559"/>
                <a:gd name="connsiteY3" fmla="*/ 0 h 31559"/>
                <a:gd name="connsiteX4" fmla="*/ 31559 w 31559"/>
                <a:gd name="connsiteY4" fmla="*/ 15780 h 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9" h="31559">
                  <a:moveTo>
                    <a:pt x="31559" y="15780"/>
                  </a:moveTo>
                  <a:cubicBezTo>
                    <a:pt x="31559" y="24495"/>
                    <a:pt x="24495" y="31559"/>
                    <a:pt x="15780" y="31559"/>
                  </a:cubicBezTo>
                  <a:cubicBezTo>
                    <a:pt x="7065" y="31559"/>
                    <a:pt x="0" y="24495"/>
                    <a:pt x="0" y="15780"/>
                  </a:cubicBezTo>
                  <a:cubicBezTo>
                    <a:pt x="0" y="7065"/>
                    <a:pt x="7065" y="0"/>
                    <a:pt x="15780" y="0"/>
                  </a:cubicBezTo>
                  <a:cubicBezTo>
                    <a:pt x="24495" y="0"/>
                    <a:pt x="31559" y="7065"/>
                    <a:pt x="31559" y="15780"/>
                  </a:cubicBez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F2FA12-5CC3-C52D-DC16-A92FEAA83594}"/>
                </a:ext>
              </a:extLst>
            </p:cNvPr>
            <p:cNvSpPr/>
            <p:nvPr/>
          </p:nvSpPr>
          <p:spPr>
            <a:xfrm>
              <a:off x="5976109" y="2530523"/>
              <a:ext cx="31559" cy="31559"/>
            </a:xfrm>
            <a:custGeom>
              <a:avLst/>
              <a:gdLst>
                <a:gd name="connsiteX0" fmla="*/ 31559 w 31559"/>
                <a:gd name="connsiteY0" fmla="*/ 15780 h 31559"/>
                <a:gd name="connsiteX1" fmla="*/ 15780 w 31559"/>
                <a:gd name="connsiteY1" fmla="*/ 31559 h 31559"/>
                <a:gd name="connsiteX2" fmla="*/ 0 w 31559"/>
                <a:gd name="connsiteY2" fmla="*/ 15780 h 31559"/>
                <a:gd name="connsiteX3" fmla="*/ 15780 w 31559"/>
                <a:gd name="connsiteY3" fmla="*/ 0 h 31559"/>
                <a:gd name="connsiteX4" fmla="*/ 31559 w 31559"/>
                <a:gd name="connsiteY4" fmla="*/ 15780 h 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9" h="31559">
                  <a:moveTo>
                    <a:pt x="31559" y="15780"/>
                  </a:moveTo>
                  <a:cubicBezTo>
                    <a:pt x="31559" y="24495"/>
                    <a:pt x="24495" y="31559"/>
                    <a:pt x="15780" y="31559"/>
                  </a:cubicBezTo>
                  <a:cubicBezTo>
                    <a:pt x="7065" y="31559"/>
                    <a:pt x="0" y="24495"/>
                    <a:pt x="0" y="15780"/>
                  </a:cubicBezTo>
                  <a:cubicBezTo>
                    <a:pt x="0" y="7065"/>
                    <a:pt x="7065" y="0"/>
                    <a:pt x="15780" y="0"/>
                  </a:cubicBezTo>
                  <a:cubicBezTo>
                    <a:pt x="24495" y="0"/>
                    <a:pt x="31559" y="7065"/>
                    <a:pt x="31559" y="15780"/>
                  </a:cubicBez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308B49-9CE0-D329-C83A-D4038D0EEB71}"/>
                </a:ext>
              </a:extLst>
            </p:cNvPr>
            <p:cNvSpPr/>
            <p:nvPr/>
          </p:nvSpPr>
          <p:spPr>
            <a:xfrm>
              <a:off x="5944550" y="2246488"/>
              <a:ext cx="94678" cy="94678"/>
            </a:xfrm>
            <a:custGeom>
              <a:avLst/>
              <a:gdLst>
                <a:gd name="connsiteX0" fmla="*/ 94678 w 94678"/>
                <a:gd name="connsiteY0" fmla="*/ 47339 h 94678"/>
                <a:gd name="connsiteX1" fmla="*/ 47339 w 94678"/>
                <a:gd name="connsiteY1" fmla="*/ 94678 h 94678"/>
                <a:gd name="connsiteX2" fmla="*/ 0 w 94678"/>
                <a:gd name="connsiteY2" fmla="*/ 47339 h 94678"/>
                <a:gd name="connsiteX3" fmla="*/ 47339 w 94678"/>
                <a:gd name="connsiteY3" fmla="*/ 0 h 94678"/>
                <a:gd name="connsiteX4" fmla="*/ 94678 w 94678"/>
                <a:gd name="connsiteY4" fmla="*/ 47339 h 9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78" h="94678">
                  <a:moveTo>
                    <a:pt x="94678" y="47339"/>
                  </a:moveTo>
                  <a:cubicBezTo>
                    <a:pt x="94678" y="73484"/>
                    <a:pt x="73484" y="94678"/>
                    <a:pt x="47339" y="94678"/>
                  </a:cubicBezTo>
                  <a:cubicBezTo>
                    <a:pt x="21194" y="94678"/>
                    <a:pt x="0" y="73484"/>
                    <a:pt x="0" y="47339"/>
                  </a:cubicBezTo>
                  <a:cubicBezTo>
                    <a:pt x="0" y="21194"/>
                    <a:pt x="21194" y="0"/>
                    <a:pt x="47339" y="0"/>
                  </a:cubicBezTo>
                  <a:cubicBezTo>
                    <a:pt x="73484" y="0"/>
                    <a:pt x="94678" y="21194"/>
                    <a:pt x="94678" y="47339"/>
                  </a:cubicBez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9D6573E-B255-827C-9D75-0C2E812AC598}"/>
                </a:ext>
              </a:extLst>
            </p:cNvPr>
            <p:cNvSpPr/>
            <p:nvPr/>
          </p:nvSpPr>
          <p:spPr>
            <a:xfrm>
              <a:off x="6149686" y="2278048"/>
              <a:ext cx="31559" cy="31559"/>
            </a:xfrm>
            <a:custGeom>
              <a:avLst/>
              <a:gdLst>
                <a:gd name="connsiteX0" fmla="*/ 31559 w 31559"/>
                <a:gd name="connsiteY0" fmla="*/ 15780 h 31559"/>
                <a:gd name="connsiteX1" fmla="*/ 15780 w 31559"/>
                <a:gd name="connsiteY1" fmla="*/ 31559 h 31559"/>
                <a:gd name="connsiteX2" fmla="*/ 0 w 31559"/>
                <a:gd name="connsiteY2" fmla="*/ 15780 h 31559"/>
                <a:gd name="connsiteX3" fmla="*/ 15780 w 31559"/>
                <a:gd name="connsiteY3" fmla="*/ 0 h 31559"/>
                <a:gd name="connsiteX4" fmla="*/ 31559 w 31559"/>
                <a:gd name="connsiteY4" fmla="*/ 15780 h 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9" h="31559">
                  <a:moveTo>
                    <a:pt x="31559" y="15780"/>
                  </a:moveTo>
                  <a:cubicBezTo>
                    <a:pt x="31559" y="24495"/>
                    <a:pt x="24495" y="31559"/>
                    <a:pt x="15780" y="31559"/>
                  </a:cubicBezTo>
                  <a:cubicBezTo>
                    <a:pt x="7065" y="31559"/>
                    <a:pt x="0" y="24495"/>
                    <a:pt x="0" y="15780"/>
                  </a:cubicBezTo>
                  <a:cubicBezTo>
                    <a:pt x="0" y="7065"/>
                    <a:pt x="7065" y="0"/>
                    <a:pt x="15780" y="0"/>
                  </a:cubicBezTo>
                  <a:cubicBezTo>
                    <a:pt x="24495" y="0"/>
                    <a:pt x="31559" y="7065"/>
                    <a:pt x="31559" y="15780"/>
                  </a:cubicBez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8143E2E-FA41-BA4B-5CC2-70D35E7037CA}"/>
                </a:ext>
              </a:extLst>
            </p:cNvPr>
            <p:cNvSpPr/>
            <p:nvPr/>
          </p:nvSpPr>
          <p:spPr>
            <a:xfrm>
              <a:off x="6118126" y="2372726"/>
              <a:ext cx="94678" cy="94678"/>
            </a:xfrm>
            <a:custGeom>
              <a:avLst/>
              <a:gdLst>
                <a:gd name="connsiteX0" fmla="*/ 94678 w 94678"/>
                <a:gd name="connsiteY0" fmla="*/ 47339 h 94678"/>
                <a:gd name="connsiteX1" fmla="*/ 47339 w 94678"/>
                <a:gd name="connsiteY1" fmla="*/ 94678 h 94678"/>
                <a:gd name="connsiteX2" fmla="*/ 0 w 94678"/>
                <a:gd name="connsiteY2" fmla="*/ 47339 h 94678"/>
                <a:gd name="connsiteX3" fmla="*/ 47339 w 94678"/>
                <a:gd name="connsiteY3" fmla="*/ 0 h 94678"/>
                <a:gd name="connsiteX4" fmla="*/ 94678 w 94678"/>
                <a:gd name="connsiteY4" fmla="*/ 47339 h 9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78" h="94678">
                  <a:moveTo>
                    <a:pt x="94678" y="47339"/>
                  </a:moveTo>
                  <a:cubicBezTo>
                    <a:pt x="94678" y="73484"/>
                    <a:pt x="73484" y="94678"/>
                    <a:pt x="47339" y="94678"/>
                  </a:cubicBezTo>
                  <a:cubicBezTo>
                    <a:pt x="21194" y="94678"/>
                    <a:pt x="0" y="73484"/>
                    <a:pt x="0" y="47339"/>
                  </a:cubicBezTo>
                  <a:cubicBezTo>
                    <a:pt x="0" y="21194"/>
                    <a:pt x="21194" y="0"/>
                    <a:pt x="47339" y="0"/>
                  </a:cubicBezTo>
                  <a:cubicBezTo>
                    <a:pt x="73484" y="0"/>
                    <a:pt x="94678" y="21194"/>
                    <a:pt x="94678" y="47339"/>
                  </a:cubicBez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5E38349-BF48-30A1-EC5B-7EAFA92E0869}"/>
                </a:ext>
              </a:extLst>
            </p:cNvPr>
            <p:cNvSpPr/>
            <p:nvPr/>
          </p:nvSpPr>
          <p:spPr>
            <a:xfrm>
              <a:off x="6118126" y="2498963"/>
              <a:ext cx="94678" cy="94678"/>
            </a:xfrm>
            <a:custGeom>
              <a:avLst/>
              <a:gdLst>
                <a:gd name="connsiteX0" fmla="*/ 94678 w 94678"/>
                <a:gd name="connsiteY0" fmla="*/ 47339 h 94678"/>
                <a:gd name="connsiteX1" fmla="*/ 47339 w 94678"/>
                <a:gd name="connsiteY1" fmla="*/ 94678 h 94678"/>
                <a:gd name="connsiteX2" fmla="*/ 0 w 94678"/>
                <a:gd name="connsiteY2" fmla="*/ 47339 h 94678"/>
                <a:gd name="connsiteX3" fmla="*/ 47339 w 94678"/>
                <a:gd name="connsiteY3" fmla="*/ 0 h 94678"/>
                <a:gd name="connsiteX4" fmla="*/ 94678 w 94678"/>
                <a:gd name="connsiteY4" fmla="*/ 47339 h 9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78" h="94678">
                  <a:moveTo>
                    <a:pt x="94678" y="47339"/>
                  </a:moveTo>
                  <a:cubicBezTo>
                    <a:pt x="94678" y="73484"/>
                    <a:pt x="73484" y="94678"/>
                    <a:pt x="47339" y="94678"/>
                  </a:cubicBezTo>
                  <a:cubicBezTo>
                    <a:pt x="21194" y="94678"/>
                    <a:pt x="0" y="73484"/>
                    <a:pt x="0" y="47339"/>
                  </a:cubicBezTo>
                  <a:cubicBezTo>
                    <a:pt x="0" y="21194"/>
                    <a:pt x="21194" y="0"/>
                    <a:pt x="47339" y="0"/>
                  </a:cubicBezTo>
                  <a:cubicBezTo>
                    <a:pt x="73484" y="0"/>
                    <a:pt x="94678" y="21194"/>
                    <a:pt x="94678" y="47339"/>
                  </a:cubicBez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FA808AB-1AD4-96B0-54C6-0E103058905F}"/>
                </a:ext>
              </a:extLst>
            </p:cNvPr>
            <p:cNvSpPr/>
            <p:nvPr/>
          </p:nvSpPr>
          <p:spPr>
            <a:xfrm>
              <a:off x="6275923" y="2404285"/>
              <a:ext cx="31559" cy="31559"/>
            </a:xfrm>
            <a:custGeom>
              <a:avLst/>
              <a:gdLst>
                <a:gd name="connsiteX0" fmla="*/ 31559 w 31559"/>
                <a:gd name="connsiteY0" fmla="*/ 15780 h 31559"/>
                <a:gd name="connsiteX1" fmla="*/ 15780 w 31559"/>
                <a:gd name="connsiteY1" fmla="*/ 31559 h 31559"/>
                <a:gd name="connsiteX2" fmla="*/ 0 w 31559"/>
                <a:gd name="connsiteY2" fmla="*/ 15780 h 31559"/>
                <a:gd name="connsiteX3" fmla="*/ 15780 w 31559"/>
                <a:gd name="connsiteY3" fmla="*/ 0 h 31559"/>
                <a:gd name="connsiteX4" fmla="*/ 31559 w 31559"/>
                <a:gd name="connsiteY4" fmla="*/ 15780 h 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9" h="31559">
                  <a:moveTo>
                    <a:pt x="31559" y="15780"/>
                  </a:moveTo>
                  <a:cubicBezTo>
                    <a:pt x="31559" y="24495"/>
                    <a:pt x="24495" y="31559"/>
                    <a:pt x="15780" y="31559"/>
                  </a:cubicBezTo>
                  <a:cubicBezTo>
                    <a:pt x="7065" y="31559"/>
                    <a:pt x="0" y="24495"/>
                    <a:pt x="0" y="15780"/>
                  </a:cubicBezTo>
                  <a:cubicBezTo>
                    <a:pt x="0" y="7065"/>
                    <a:pt x="7065" y="0"/>
                    <a:pt x="15780" y="0"/>
                  </a:cubicBezTo>
                  <a:cubicBezTo>
                    <a:pt x="24495" y="0"/>
                    <a:pt x="31559" y="7065"/>
                    <a:pt x="31559" y="15780"/>
                  </a:cubicBez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CF9B87F-E7AD-65B6-198D-4E7E43E0D362}"/>
                </a:ext>
              </a:extLst>
            </p:cNvPr>
            <p:cNvSpPr/>
            <p:nvPr/>
          </p:nvSpPr>
          <p:spPr>
            <a:xfrm>
              <a:off x="6275923" y="2530523"/>
              <a:ext cx="31559" cy="31559"/>
            </a:xfrm>
            <a:custGeom>
              <a:avLst/>
              <a:gdLst>
                <a:gd name="connsiteX0" fmla="*/ 31559 w 31559"/>
                <a:gd name="connsiteY0" fmla="*/ 15780 h 31559"/>
                <a:gd name="connsiteX1" fmla="*/ 15780 w 31559"/>
                <a:gd name="connsiteY1" fmla="*/ 31559 h 31559"/>
                <a:gd name="connsiteX2" fmla="*/ 0 w 31559"/>
                <a:gd name="connsiteY2" fmla="*/ 15780 h 31559"/>
                <a:gd name="connsiteX3" fmla="*/ 15780 w 31559"/>
                <a:gd name="connsiteY3" fmla="*/ 0 h 31559"/>
                <a:gd name="connsiteX4" fmla="*/ 31559 w 31559"/>
                <a:gd name="connsiteY4" fmla="*/ 15780 h 3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9" h="31559">
                  <a:moveTo>
                    <a:pt x="31559" y="15780"/>
                  </a:moveTo>
                  <a:cubicBezTo>
                    <a:pt x="31559" y="24495"/>
                    <a:pt x="24495" y="31559"/>
                    <a:pt x="15780" y="31559"/>
                  </a:cubicBezTo>
                  <a:cubicBezTo>
                    <a:pt x="7065" y="31559"/>
                    <a:pt x="0" y="24495"/>
                    <a:pt x="0" y="15780"/>
                  </a:cubicBezTo>
                  <a:cubicBezTo>
                    <a:pt x="0" y="7065"/>
                    <a:pt x="7065" y="0"/>
                    <a:pt x="15780" y="0"/>
                  </a:cubicBezTo>
                  <a:cubicBezTo>
                    <a:pt x="24495" y="0"/>
                    <a:pt x="31559" y="7065"/>
                    <a:pt x="31559" y="15780"/>
                  </a:cubicBez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6D3ED8-E3CA-17AD-2D7C-745F98D9E2ED}"/>
                </a:ext>
              </a:extLst>
            </p:cNvPr>
            <p:cNvSpPr/>
            <p:nvPr/>
          </p:nvSpPr>
          <p:spPr>
            <a:xfrm>
              <a:off x="6244364" y="2246488"/>
              <a:ext cx="94678" cy="94678"/>
            </a:xfrm>
            <a:custGeom>
              <a:avLst/>
              <a:gdLst>
                <a:gd name="connsiteX0" fmla="*/ 94678 w 94678"/>
                <a:gd name="connsiteY0" fmla="*/ 47339 h 94678"/>
                <a:gd name="connsiteX1" fmla="*/ 47339 w 94678"/>
                <a:gd name="connsiteY1" fmla="*/ 94678 h 94678"/>
                <a:gd name="connsiteX2" fmla="*/ 0 w 94678"/>
                <a:gd name="connsiteY2" fmla="*/ 47339 h 94678"/>
                <a:gd name="connsiteX3" fmla="*/ 47339 w 94678"/>
                <a:gd name="connsiteY3" fmla="*/ 0 h 94678"/>
                <a:gd name="connsiteX4" fmla="*/ 94678 w 94678"/>
                <a:gd name="connsiteY4" fmla="*/ 47339 h 9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78" h="94678">
                  <a:moveTo>
                    <a:pt x="94678" y="47339"/>
                  </a:moveTo>
                  <a:cubicBezTo>
                    <a:pt x="94678" y="73484"/>
                    <a:pt x="73484" y="94678"/>
                    <a:pt x="47339" y="94678"/>
                  </a:cubicBezTo>
                  <a:cubicBezTo>
                    <a:pt x="21194" y="94678"/>
                    <a:pt x="0" y="73484"/>
                    <a:pt x="0" y="47339"/>
                  </a:cubicBezTo>
                  <a:cubicBezTo>
                    <a:pt x="0" y="21194"/>
                    <a:pt x="21194" y="0"/>
                    <a:pt x="47339" y="0"/>
                  </a:cubicBezTo>
                  <a:cubicBezTo>
                    <a:pt x="73484" y="0"/>
                    <a:pt x="94678" y="21194"/>
                    <a:pt x="94678" y="47339"/>
                  </a:cubicBezTo>
                  <a:close/>
                </a:path>
              </a:pathLst>
            </a:custGeom>
            <a:grpFill/>
            <a:ln w="78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B9105D1-D0EB-D9BF-6F74-ECB8AC73DC07}"/>
              </a:ext>
            </a:extLst>
          </p:cNvPr>
          <p:cNvSpPr txBox="1"/>
          <p:nvPr/>
        </p:nvSpPr>
        <p:spPr>
          <a:xfrm>
            <a:off x="6907832" y="1531481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CA7AD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4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7CA7AD"/>
              </a:solidFill>
              <a:effectLst/>
              <a:uLnTx/>
              <a:uFillTx/>
              <a:latin typeface="Franklin Gothic Medium" panose="020B060302010202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85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0DC5D3-7D59-604E-B4FB-402296A67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71" y="0"/>
            <a:ext cx="8649258" cy="47500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914DB3-20F4-7746-AC79-68D47CEC9453}"/>
              </a:ext>
            </a:extLst>
          </p:cNvPr>
          <p:cNvCxnSpPr>
            <a:cxnSpLocks/>
          </p:cNvCxnSpPr>
          <p:nvPr/>
        </p:nvCxnSpPr>
        <p:spPr>
          <a:xfrm flipH="1">
            <a:off x="1497027" y="2727016"/>
            <a:ext cx="2346690" cy="18064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BDA72A2-E376-E14C-A1A9-ED1786EA6FDE}"/>
              </a:ext>
            </a:extLst>
          </p:cNvPr>
          <p:cNvSpPr txBox="1"/>
          <p:nvPr/>
        </p:nvSpPr>
        <p:spPr>
          <a:xfrm>
            <a:off x="3691270" y="2298138"/>
            <a:ext cx="2124422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  <a:sym typeface="Arial"/>
              </a:rPr>
              <a:t>1. Pick a geography and the models will calculate the total number of individuals that were scored by the models</a:t>
            </a:r>
          </a:p>
        </p:txBody>
      </p:sp>
    </p:spTree>
    <p:extLst>
      <p:ext uri="{BB962C8B-B14F-4D97-AF65-F5344CB8AC3E}">
        <p14:creationId xmlns:p14="http://schemas.microsoft.com/office/powerpoint/2010/main" val="252682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F1CE365-9AE3-DF45-83E3-77FDF08E9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490" y="0"/>
            <a:ext cx="8661019" cy="473384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4E0E3D-501D-EC46-8E0F-3DBDD40DD7DA}"/>
              </a:ext>
            </a:extLst>
          </p:cNvPr>
          <p:cNvCxnSpPr>
            <a:cxnSpLocks/>
          </p:cNvCxnSpPr>
          <p:nvPr/>
        </p:nvCxnSpPr>
        <p:spPr>
          <a:xfrm flipH="1">
            <a:off x="1577947" y="3094757"/>
            <a:ext cx="2670372" cy="14691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6A37D0-7FC8-314A-88F6-8006C82B0DE2}"/>
              </a:ext>
            </a:extLst>
          </p:cNvPr>
          <p:cNvCxnSpPr>
            <a:cxnSpLocks/>
          </p:cNvCxnSpPr>
          <p:nvPr/>
        </p:nvCxnSpPr>
        <p:spPr>
          <a:xfrm>
            <a:off x="4571999" y="2937409"/>
            <a:ext cx="2476164" cy="1043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15A919-070E-BF44-86A0-CE4679AE0163}"/>
              </a:ext>
            </a:extLst>
          </p:cNvPr>
          <p:cNvCxnSpPr>
            <a:cxnSpLocks/>
          </p:cNvCxnSpPr>
          <p:nvPr/>
        </p:nvCxnSpPr>
        <p:spPr>
          <a:xfrm flipV="1">
            <a:off x="5445940" y="2694648"/>
            <a:ext cx="1236733" cy="90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2B96E-9106-554B-BCBE-FA15C399CE9D}"/>
              </a:ext>
            </a:extLst>
          </p:cNvPr>
          <p:cNvSpPr txBox="1"/>
          <p:nvPr/>
        </p:nvSpPr>
        <p:spPr>
          <a:xfrm>
            <a:off x="3570554" y="2370034"/>
            <a:ext cx="2292205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  <a:sym typeface="Arial"/>
              </a:rPr>
              <a:t>2. Narrow the geography, start to segment population (degree in this case) and filter by propensity score</a:t>
            </a:r>
          </a:p>
        </p:txBody>
      </p:sp>
    </p:spTree>
    <p:extLst>
      <p:ext uri="{BB962C8B-B14F-4D97-AF65-F5344CB8AC3E}">
        <p14:creationId xmlns:p14="http://schemas.microsoft.com/office/powerpoint/2010/main" val="331302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0064502-4271-924B-B72A-FD56210292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54" y="0"/>
            <a:ext cx="8694892" cy="474099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713303-0E98-BA45-88F6-5BDB6B7936E5}"/>
              </a:ext>
            </a:extLst>
          </p:cNvPr>
          <p:cNvCxnSpPr>
            <a:cxnSpLocks/>
          </p:cNvCxnSpPr>
          <p:nvPr/>
        </p:nvCxnSpPr>
        <p:spPr>
          <a:xfrm flipH="1">
            <a:off x="1521303" y="3156350"/>
            <a:ext cx="2273862" cy="14075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AC7143-A68A-854B-82C6-70FCBBD1AE94}"/>
              </a:ext>
            </a:extLst>
          </p:cNvPr>
          <p:cNvCxnSpPr>
            <a:cxnSpLocks/>
          </p:cNvCxnSpPr>
          <p:nvPr/>
        </p:nvCxnSpPr>
        <p:spPr>
          <a:xfrm>
            <a:off x="4418251" y="3126541"/>
            <a:ext cx="2136298" cy="935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42EC9B-6C96-F549-8146-379E9C510EB4}"/>
              </a:ext>
            </a:extLst>
          </p:cNvPr>
          <p:cNvCxnSpPr>
            <a:cxnSpLocks/>
          </p:cNvCxnSpPr>
          <p:nvPr/>
        </p:nvCxnSpPr>
        <p:spPr>
          <a:xfrm flipV="1">
            <a:off x="4572000" y="1165253"/>
            <a:ext cx="2209126" cy="1961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5493254-73D4-3E41-A6A5-8A87EDA77A3B}"/>
              </a:ext>
            </a:extLst>
          </p:cNvPr>
          <p:cNvSpPr txBox="1"/>
          <p:nvPr/>
        </p:nvSpPr>
        <p:spPr>
          <a:xfrm>
            <a:off x="3660866" y="2772435"/>
            <a:ext cx="2565285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  <a:sym typeface="Arial"/>
              </a:rPr>
              <a:t>3. Further segment population (age in this case) and filter by desired variables</a:t>
            </a:r>
          </a:p>
        </p:txBody>
      </p:sp>
    </p:spTree>
    <p:extLst>
      <p:ext uri="{BB962C8B-B14F-4D97-AF65-F5344CB8AC3E}">
        <p14:creationId xmlns:p14="http://schemas.microsoft.com/office/powerpoint/2010/main" val="418248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E052151-8C05-654D-8C4E-E861F197C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79" y="0"/>
            <a:ext cx="8707042" cy="47500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DA4547-51D6-C243-B6B3-DB340FCD45B0}"/>
              </a:ext>
            </a:extLst>
          </p:cNvPr>
          <p:cNvCxnSpPr>
            <a:cxnSpLocks/>
          </p:cNvCxnSpPr>
          <p:nvPr/>
        </p:nvCxnSpPr>
        <p:spPr>
          <a:xfrm>
            <a:off x="5664425" y="2896949"/>
            <a:ext cx="954860" cy="242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7B023B-9ED8-1244-9121-D46D2BF83F55}"/>
              </a:ext>
            </a:extLst>
          </p:cNvPr>
          <p:cNvCxnSpPr>
            <a:cxnSpLocks/>
          </p:cNvCxnSpPr>
          <p:nvPr/>
        </p:nvCxnSpPr>
        <p:spPr>
          <a:xfrm flipV="1">
            <a:off x="4369699" y="736375"/>
            <a:ext cx="2314322" cy="183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C508DC-D84A-5041-B5F9-CD2DD18BC548}"/>
              </a:ext>
            </a:extLst>
          </p:cNvPr>
          <p:cNvSpPr txBox="1"/>
          <p:nvPr/>
        </p:nvSpPr>
        <p:spPr>
          <a:xfrm>
            <a:off x="3731860" y="2341127"/>
            <a:ext cx="2565285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  <a:sym typeface="Arial"/>
              </a:rPr>
              <a:t>4. Further segment population (age in this case) and filter by desired variables (Gender and Religion here)</a:t>
            </a:r>
          </a:p>
        </p:txBody>
      </p:sp>
    </p:spTree>
    <p:extLst>
      <p:ext uri="{BB962C8B-B14F-4D97-AF65-F5344CB8AC3E}">
        <p14:creationId xmlns:p14="http://schemas.microsoft.com/office/powerpoint/2010/main" val="88659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A10495-AA35-5642-EA45-22A7C933A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39" r="15732"/>
          <a:stretch/>
        </p:blipFill>
        <p:spPr>
          <a:xfrm>
            <a:off x="4616335" y="0"/>
            <a:ext cx="4527665" cy="4748726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3B3F4-C1C6-4ECC-8A83-3138DA7AC8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368" y="734772"/>
            <a:ext cx="5472349" cy="39528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What happens next?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B45C4C-4B65-49B4-897D-156911D394A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7368" y="1477249"/>
            <a:ext cx="4108591" cy="3259643"/>
          </a:xfrm>
        </p:spPr>
        <p:txBody>
          <a:bodyPr wrap="square" anchor="t">
            <a:normAutofit/>
          </a:bodyPr>
          <a:lstStyle/>
          <a:p>
            <a:pPr marL="350838" indent="-342900">
              <a:lnSpc>
                <a:spcPct val="90000"/>
              </a:lnSpc>
              <a:buSzPct val="100000"/>
              <a:buFont typeface="+mj-lt"/>
              <a:buAutoNum type="arabicPeriod"/>
            </a:pPr>
            <a:r>
              <a:rPr lang="en-US" sz="1600" dirty="0"/>
              <a:t>School selects names</a:t>
            </a:r>
          </a:p>
          <a:p>
            <a:pPr marL="350838" indent="-342900">
              <a:lnSpc>
                <a:spcPct val="90000"/>
              </a:lnSpc>
              <a:buSzPct val="100000"/>
              <a:buFont typeface="+mj-lt"/>
              <a:buAutoNum type="arabicPeriod"/>
            </a:pPr>
            <a:r>
              <a:rPr lang="en-US" sz="1600" dirty="0"/>
              <a:t>They receive:</a:t>
            </a:r>
          </a:p>
          <a:p>
            <a:pPr lvl="1">
              <a:lnSpc>
                <a:spcPct val="90000"/>
              </a:lnSpc>
              <a:buSzPct val="79000"/>
              <a:buFont typeface="Wingdings" pitchFamily="2" charset="2"/>
              <a:buChar char="ü"/>
            </a:pPr>
            <a:r>
              <a:rPr lang="en-US" sz="1600" dirty="0"/>
              <a:t>Email addresses</a:t>
            </a:r>
          </a:p>
          <a:p>
            <a:pPr lvl="1">
              <a:lnSpc>
                <a:spcPct val="90000"/>
              </a:lnSpc>
              <a:buSzPct val="79000"/>
              <a:buFont typeface="Wingdings" pitchFamily="2" charset="2"/>
              <a:buChar char="ü"/>
            </a:pPr>
            <a:r>
              <a:rPr lang="en-US" sz="1600" dirty="0"/>
              <a:t>Mailing address for direct mail/loading into social media platform</a:t>
            </a:r>
          </a:p>
          <a:p>
            <a:pPr lvl="1">
              <a:lnSpc>
                <a:spcPct val="90000"/>
              </a:lnSpc>
              <a:buSzPct val="79000"/>
              <a:buFont typeface="Wingdings" pitchFamily="2" charset="2"/>
              <a:buChar char="ü"/>
            </a:pPr>
            <a:r>
              <a:rPr lang="en-US" sz="1600" dirty="0"/>
              <a:t>Can work with L2 for social media campaigns (will be additional cost)</a:t>
            </a:r>
          </a:p>
          <a:p>
            <a:pPr lvl="1">
              <a:lnSpc>
                <a:spcPct val="90000"/>
              </a:lnSpc>
              <a:buSzPct val="79000"/>
              <a:buFont typeface="Wingdings" pitchFamily="2" charset="2"/>
              <a:buChar char="ü"/>
            </a:pPr>
            <a:r>
              <a:rPr lang="en-US" sz="1600" dirty="0"/>
              <a:t>Cell phone number for text campaign (no additional cost)</a:t>
            </a:r>
          </a:p>
          <a:p>
            <a:pPr marL="350838" indent="-342900">
              <a:lnSpc>
                <a:spcPct val="90000"/>
              </a:lnSpc>
              <a:buSzPct val="100000"/>
              <a:buFont typeface="+mj-lt"/>
              <a:buAutoNum type="arabicPeriod"/>
            </a:pPr>
            <a:r>
              <a:rPr lang="en-US" sz="1600" dirty="0"/>
              <a:t>Work with EMP to develop marketing campaigns (case-by-case)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BFFFE5-E5E5-0D3A-DD75-BF43A2F298D1}"/>
              </a:ext>
            </a:extLst>
          </p:cNvPr>
          <p:cNvGrpSpPr/>
          <p:nvPr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F4935863-48F3-527D-7A4B-4EB5AC0590EF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2ADF1B-5A26-6FB6-C21F-707B45BB74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2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6BFB4-F917-A543-9148-30F052DCF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96731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15;g92c1b8851f_1_568">
            <a:extLst>
              <a:ext uri="{FF2B5EF4-FFF2-40B4-BE49-F238E27FC236}">
                <a16:creationId xmlns:a16="http://schemas.microsoft.com/office/drawing/2014/main" id="{1B0AA107-3F61-054E-882A-C5FB2A2F92E5}"/>
              </a:ext>
            </a:extLst>
          </p:cNvPr>
          <p:cNvSpPr txBox="1"/>
          <p:nvPr/>
        </p:nvSpPr>
        <p:spPr>
          <a:xfrm>
            <a:off x="516495" y="3182861"/>
            <a:ext cx="3280916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Erin O’Brien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Arial"/>
              </a:rPr>
              <a:t>Chief Enrollment and Marketing Officer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4D726-6557-1B48-BEA3-DDAAA11B7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D188F8-6E44-B870-26AE-2D755C0D58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73" y="3824933"/>
            <a:ext cx="1466490" cy="311628"/>
          </a:xfrm>
          <a:prstGeom prst="rect">
            <a:avLst/>
          </a:prstGeom>
        </p:spPr>
      </p:pic>
      <p:sp>
        <p:nvSpPr>
          <p:cNvPr id="5" name="Google Shape;1215;g92c1b8851f_1_568">
            <a:extLst>
              <a:ext uri="{FF2B5EF4-FFF2-40B4-BE49-F238E27FC236}">
                <a16:creationId xmlns:a16="http://schemas.microsoft.com/office/drawing/2014/main" id="{F3208712-8216-C22E-FC9A-9DC2743D0174}"/>
              </a:ext>
            </a:extLst>
          </p:cNvPr>
          <p:cNvSpPr txBox="1"/>
          <p:nvPr/>
        </p:nvSpPr>
        <p:spPr>
          <a:xfrm>
            <a:off x="4471180" y="3182861"/>
            <a:ext cx="2197829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Andy Hannah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Arial"/>
              </a:rPr>
              <a:t>President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380B6-5DA0-D5F6-9DEE-C82108CF23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163" y="3736643"/>
            <a:ext cx="1054428" cy="4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EA75-DDA6-144C-92C2-BD16F1FEB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961" y="1710661"/>
            <a:ext cx="7466076" cy="950976"/>
          </a:xfrm>
        </p:spPr>
        <p:txBody>
          <a:bodyPr/>
          <a:lstStyle/>
          <a:p>
            <a:r>
              <a:rPr lang="en-US" dirty="0"/>
              <a:t>Search &amp; Deliver: Finding and Guiding Adult Learners Back to Campus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C4C41-BC06-6941-9277-FDA4BCD0D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July 28, 2022</a:t>
            </a:r>
          </a:p>
        </p:txBody>
      </p:sp>
    </p:spTree>
    <p:extLst>
      <p:ext uri="{BB962C8B-B14F-4D97-AF65-F5344CB8AC3E}">
        <p14:creationId xmlns:p14="http://schemas.microsoft.com/office/powerpoint/2010/main" val="316862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0DF2F9-679B-2054-AC95-836C9CC662DA}"/>
              </a:ext>
            </a:extLst>
          </p:cNvPr>
          <p:cNvSpPr/>
          <p:nvPr/>
        </p:nvSpPr>
        <p:spPr>
          <a:xfrm>
            <a:off x="-108488" y="3401878"/>
            <a:ext cx="3099661" cy="988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BFDEB-FAF3-1D4E-840E-16B19EC67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369" y="746347"/>
            <a:ext cx="5472350" cy="394643"/>
          </a:xfrm>
        </p:spPr>
        <p:txBody>
          <a:bodyPr/>
          <a:lstStyle/>
          <a:p>
            <a:r>
              <a:rPr lang="en-US" dirty="0"/>
              <a:t>Differentiation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F08A094-13BA-544C-ABFA-0B9E48AE5D3E}"/>
              </a:ext>
            </a:extLst>
          </p:cNvPr>
          <p:cNvGraphicFramePr/>
          <p:nvPr/>
        </p:nvGraphicFramePr>
        <p:xfrm>
          <a:off x="3332135" y="1279941"/>
          <a:ext cx="5604237" cy="3110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422AD89-6E34-C04A-9A81-64A3ECED15EA}"/>
              </a:ext>
            </a:extLst>
          </p:cNvPr>
          <p:cNvSpPr txBox="1"/>
          <p:nvPr/>
        </p:nvSpPr>
        <p:spPr>
          <a:xfrm>
            <a:off x="277368" y="1472540"/>
            <a:ext cx="2822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Liaison-Othot has more proprietary insights about graduate and professional students than any other organization in the world.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D03C0E-1181-F848-B4BE-9C1F85A15453}"/>
              </a:ext>
            </a:extLst>
          </p:cNvPr>
          <p:cNvSpPr txBox="1"/>
          <p:nvPr/>
        </p:nvSpPr>
        <p:spPr>
          <a:xfrm>
            <a:off x="207628" y="3480461"/>
            <a:ext cx="282229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rPr>
              <a:t>As a result, our models are more powerful than other solutions in the market.</a:t>
            </a:r>
          </a:p>
        </p:txBody>
      </p:sp>
    </p:spTree>
    <p:extLst>
      <p:ext uri="{BB962C8B-B14F-4D97-AF65-F5344CB8AC3E}">
        <p14:creationId xmlns:p14="http://schemas.microsoft.com/office/powerpoint/2010/main" val="17590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5">
            <a:extLst>
              <a:ext uri="{FF2B5EF4-FFF2-40B4-BE49-F238E27FC236}">
                <a16:creationId xmlns:a16="http://schemas.microsoft.com/office/drawing/2014/main" id="{E24F5F63-4716-B69F-FCFF-6F7B9A0946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2623" y="941964"/>
            <a:ext cx="1892930" cy="1892436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FEFB372-3A91-211C-5ED4-B315A292A9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13668" t="718" r="13275" b="26224"/>
          <a:stretch/>
        </p:blipFill>
        <p:spPr>
          <a:xfrm>
            <a:off x="5107252" y="941964"/>
            <a:ext cx="1892436" cy="189243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2A144C-A0DE-EF73-5DA9-676C5BE6FF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6551" y="2961116"/>
            <a:ext cx="2505075" cy="373792"/>
          </a:xfrm>
        </p:spPr>
        <p:txBody>
          <a:bodyPr/>
          <a:lstStyle/>
          <a:p>
            <a:r>
              <a:rPr lang="en-LB" dirty="0"/>
              <a:t>Erin O’Brien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63F4D1-9509-C4E4-9D03-071CB6D366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Chief Enrollment and Marketing Officer</a:t>
            </a:r>
            <a:endParaRPr lang="en-L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476757-EE77-4820-509A-3AC7718D79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﻿Andy Hannah</a:t>
            </a:r>
            <a:endParaRPr lang="en-L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A442E-6858-1723-B4FE-26005FCEA6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48042" y="3255318"/>
            <a:ext cx="1200664" cy="689190"/>
          </a:xfrm>
        </p:spPr>
        <p:txBody>
          <a:bodyPr/>
          <a:lstStyle/>
          <a:p>
            <a:r>
              <a:rPr lang="en-US" dirty="0"/>
              <a:t>President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CB278-9507-8A9F-48A2-34E4C54A2C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LB" dirty="0"/>
              <a:t>Speakers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2239986-D326-BCD2-A12D-DA0B60E9DD9D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5"/>
          <a:srcRect t="36588" b="36738"/>
          <a:stretch/>
        </p:blipFill>
        <p:spPr>
          <a:xfrm>
            <a:off x="1965070" y="3808315"/>
            <a:ext cx="2491231" cy="373792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790605A-0BBC-2E8D-8FB9-622BC530A2AA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367" y="3687763"/>
            <a:ext cx="1390015" cy="631825"/>
          </a:xfrm>
        </p:spPr>
      </p:pic>
    </p:spTree>
    <p:extLst>
      <p:ext uri="{BB962C8B-B14F-4D97-AF65-F5344CB8AC3E}">
        <p14:creationId xmlns:p14="http://schemas.microsoft.com/office/powerpoint/2010/main" val="2412526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30D892F9-A70C-FE00-F437-3E9BC8783AD0}"/>
              </a:ext>
            </a:extLst>
          </p:cNvPr>
          <p:cNvSpPr/>
          <p:nvPr/>
        </p:nvSpPr>
        <p:spPr>
          <a:xfrm>
            <a:off x="3820633" y="4215348"/>
            <a:ext cx="1516801" cy="203993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scene3d>
            <a:camera prst="perspectiveRelaxedModerately"/>
            <a:lightRig rig="threePt" dir="t"/>
          </a:scene3d>
          <a:sp3d>
            <a:bevelT w="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331DCD-D6CE-8CE3-850E-B2044A27B549}"/>
              </a:ext>
            </a:extLst>
          </p:cNvPr>
          <p:cNvSpPr/>
          <p:nvPr/>
        </p:nvSpPr>
        <p:spPr>
          <a:xfrm>
            <a:off x="3793917" y="3982396"/>
            <a:ext cx="1564619" cy="203993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scene3d>
            <a:camera prst="perspectiveRelaxedModerately"/>
            <a:lightRig rig="threePt" dir="t"/>
          </a:scene3d>
          <a:sp3d>
            <a:bevelT w="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A947E1-D255-048D-2E2D-87BEC59FF808}"/>
              </a:ext>
            </a:extLst>
          </p:cNvPr>
          <p:cNvSpPr/>
          <p:nvPr/>
        </p:nvSpPr>
        <p:spPr>
          <a:xfrm>
            <a:off x="3737481" y="3753547"/>
            <a:ext cx="1669037" cy="203993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scene3d>
            <a:camera prst="perspectiveRelaxedModerately"/>
            <a:lightRig rig="threePt" dir="t"/>
          </a:scene3d>
          <a:sp3d>
            <a:bevelT w="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D67419-AE20-978F-E9FC-006D816FD7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en-L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232EEF-E11E-23D4-0CE1-F000E4A2F2CF}"/>
              </a:ext>
            </a:extLst>
          </p:cNvPr>
          <p:cNvGrpSpPr/>
          <p:nvPr/>
        </p:nvGrpSpPr>
        <p:grpSpPr>
          <a:xfrm>
            <a:off x="10817822" y="883246"/>
            <a:ext cx="3350410" cy="3654028"/>
            <a:chOff x="9351539" y="769391"/>
            <a:chExt cx="3350410" cy="36540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10F4EB-7205-9308-239D-E93C8444E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51539" y="769391"/>
              <a:ext cx="3350410" cy="365402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61CCC3-351D-CCA2-CEBE-C1F1C7403FC0}"/>
                </a:ext>
              </a:extLst>
            </p:cNvPr>
            <p:cNvSpPr txBox="1"/>
            <p:nvPr/>
          </p:nvSpPr>
          <p:spPr>
            <a:xfrm>
              <a:off x="9469789" y="1473182"/>
              <a:ext cx="3150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INQUIRIES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3BA54F0-9B19-6958-6FA7-A19786A5CC60}"/>
                </a:ext>
              </a:extLst>
            </p:cNvPr>
            <p:cNvSpPr txBox="1"/>
            <p:nvPr/>
          </p:nvSpPr>
          <p:spPr>
            <a:xfrm>
              <a:off x="9530512" y="1918818"/>
              <a:ext cx="3150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APPLICANTS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6DA7B38-8DFC-D5C2-BDB3-2500AFB682B1}"/>
                </a:ext>
              </a:extLst>
            </p:cNvPr>
            <p:cNvSpPr txBox="1"/>
            <p:nvPr/>
          </p:nvSpPr>
          <p:spPr>
            <a:xfrm>
              <a:off x="9469789" y="2343870"/>
              <a:ext cx="3150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ADMITS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C37C2F-4C0B-6E9B-5EDD-0D9AFD7D5A62}"/>
                </a:ext>
              </a:extLst>
            </p:cNvPr>
            <p:cNvSpPr txBox="1"/>
            <p:nvPr/>
          </p:nvSpPr>
          <p:spPr>
            <a:xfrm>
              <a:off x="9866362" y="2596405"/>
              <a:ext cx="2357252" cy="307777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517239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COMMITS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6942EB6-1867-13D2-F712-AE25E0AE0A04}"/>
                </a:ext>
              </a:extLst>
            </p:cNvPr>
            <p:cNvSpPr txBox="1"/>
            <p:nvPr/>
          </p:nvSpPr>
          <p:spPr>
            <a:xfrm>
              <a:off x="10082222" y="2953570"/>
              <a:ext cx="1925521" cy="307777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MATRICULANT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A44A29-043B-D393-7E76-EC33DA887B06}"/>
                </a:ext>
              </a:extLst>
            </p:cNvPr>
            <p:cNvSpPr txBox="1"/>
            <p:nvPr/>
          </p:nvSpPr>
          <p:spPr>
            <a:xfrm>
              <a:off x="10144569" y="3296025"/>
              <a:ext cx="1800830" cy="276999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RETURNING STUDENTS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291485A-BC7B-98D0-71BF-DAA115F003A5}"/>
                </a:ext>
              </a:extLst>
            </p:cNvPr>
            <p:cNvSpPr txBox="1"/>
            <p:nvPr/>
          </p:nvSpPr>
          <p:spPr>
            <a:xfrm>
              <a:off x="10307854" y="3576084"/>
              <a:ext cx="1474259" cy="276999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90690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GRADUATES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5647DC-3500-0053-C688-4D9150613A2C}"/>
                </a:ext>
              </a:extLst>
            </p:cNvPr>
            <p:cNvSpPr txBox="1"/>
            <p:nvPr/>
          </p:nvSpPr>
          <p:spPr>
            <a:xfrm>
              <a:off x="10587351" y="3947593"/>
              <a:ext cx="915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ALUMNI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CD11E1C-A8EA-CDC8-0F32-F16DD36AAFFA}"/>
                </a:ext>
              </a:extLst>
            </p:cNvPr>
            <p:cNvSpPr txBox="1"/>
            <p:nvPr/>
          </p:nvSpPr>
          <p:spPr>
            <a:xfrm>
              <a:off x="10331606" y="4068392"/>
              <a:ext cx="1390277" cy="276999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89606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DONORS</a:t>
              </a:r>
            </a:p>
          </p:txBody>
        </p:sp>
      </p:grpSp>
      <p:sp>
        <p:nvSpPr>
          <p:cNvPr id="7" name="Left Bracket 6">
            <a:extLst>
              <a:ext uri="{FF2B5EF4-FFF2-40B4-BE49-F238E27FC236}">
                <a16:creationId xmlns:a16="http://schemas.microsoft.com/office/drawing/2014/main" id="{7166579F-B6BA-88B8-2511-9BD478365192}"/>
              </a:ext>
            </a:extLst>
          </p:cNvPr>
          <p:cNvSpPr/>
          <p:nvPr/>
        </p:nvSpPr>
        <p:spPr>
          <a:xfrm>
            <a:off x="2469222" y="1244844"/>
            <a:ext cx="272053" cy="220414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382F2C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D22763-1502-D79C-A750-723486512A21}"/>
              </a:ext>
            </a:extLst>
          </p:cNvPr>
          <p:cNvSpPr txBox="1"/>
          <p:nvPr/>
        </p:nvSpPr>
        <p:spPr>
          <a:xfrm>
            <a:off x="1198516" y="2085305"/>
            <a:ext cx="1142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LB" sz="1400" b="0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Top of the funnel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E73A69-3B50-1209-83D8-FFAC3BDF6DB0}"/>
              </a:ext>
            </a:extLst>
          </p:cNvPr>
          <p:cNvSpPr/>
          <p:nvPr/>
        </p:nvSpPr>
        <p:spPr>
          <a:xfrm>
            <a:off x="3676685" y="3525903"/>
            <a:ext cx="1790629" cy="203993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scene3d>
            <a:camera prst="perspectiveRelaxedModerately"/>
            <a:lightRig rig="threePt" dir="t"/>
          </a:scene3d>
          <a:sp3d>
            <a:bevelT w="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F6951A-A89A-E449-A243-DB9CE2D68DEB}"/>
              </a:ext>
            </a:extLst>
          </p:cNvPr>
          <p:cNvSpPr/>
          <p:nvPr/>
        </p:nvSpPr>
        <p:spPr>
          <a:xfrm>
            <a:off x="3617685" y="3084543"/>
            <a:ext cx="1908627" cy="203993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scene3d>
            <a:camera prst="perspectiveRelaxedModerately"/>
            <a:lightRig rig="threePt" dir="t"/>
          </a:scene3d>
          <a:sp3d>
            <a:bevelT w="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8F4B076-DDE0-1384-F8B2-82488F98BC71}"/>
              </a:ext>
            </a:extLst>
          </p:cNvPr>
          <p:cNvSpPr/>
          <p:nvPr/>
        </p:nvSpPr>
        <p:spPr>
          <a:xfrm>
            <a:off x="3324868" y="2509616"/>
            <a:ext cx="2460512" cy="20399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scene3d>
            <a:camera prst="perspectiveRelaxedModerately"/>
            <a:lightRig rig="threePt" dir="t"/>
          </a:scene3d>
          <a:sp3d>
            <a:bevelT w="0" h="762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22A703-EA3B-A9E8-BA93-BC5662AC6F56}"/>
              </a:ext>
            </a:extLst>
          </p:cNvPr>
          <p:cNvSpPr/>
          <p:nvPr/>
        </p:nvSpPr>
        <p:spPr>
          <a:xfrm>
            <a:off x="3210948" y="1951583"/>
            <a:ext cx="2722099" cy="203993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scene3d>
            <a:camera prst="perspectiveRelaxedModerately"/>
            <a:lightRig rig="threePt" dir="t"/>
          </a:scene3d>
          <a:sp3d>
            <a:bevelT w="0" h="762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1CB4D2-8B75-50EB-A701-B185D25923B3}"/>
              </a:ext>
            </a:extLst>
          </p:cNvPr>
          <p:cNvSpPr/>
          <p:nvPr/>
        </p:nvSpPr>
        <p:spPr>
          <a:xfrm>
            <a:off x="3011982" y="1238372"/>
            <a:ext cx="3120029" cy="203993"/>
          </a:xfrm>
          <a:prstGeom prst="ellipse">
            <a:avLst/>
          </a:prstGeom>
          <a:noFill/>
          <a:scene3d>
            <a:camera prst="perspectiveRelaxedModerately"/>
            <a:lightRig rig="threePt" dir="t"/>
          </a:scene3d>
          <a:sp3d>
            <a:bevelT w="0" h="1016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61303A-B613-4106-8512-DCB6764B1124}"/>
              </a:ext>
            </a:extLst>
          </p:cNvPr>
          <p:cNvSpPr txBox="1"/>
          <p:nvPr/>
        </p:nvSpPr>
        <p:spPr>
          <a:xfrm>
            <a:off x="2981618" y="1446296"/>
            <a:ext cx="3150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STEALTH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EE6EFF-3863-8704-4EF3-A0EC2AE838FB}"/>
              </a:ext>
            </a:extLst>
          </p:cNvPr>
          <p:cNvSpPr txBox="1"/>
          <p:nvPr/>
        </p:nvSpPr>
        <p:spPr>
          <a:xfrm>
            <a:off x="2981618" y="2180304"/>
            <a:ext cx="3150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PAID SEARCH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6C1A5A-505A-1A5D-1DE9-4C534C393E3E}"/>
              </a:ext>
            </a:extLst>
          </p:cNvPr>
          <p:cNvSpPr txBox="1"/>
          <p:nvPr/>
        </p:nvSpPr>
        <p:spPr>
          <a:xfrm>
            <a:off x="2981618" y="2750308"/>
            <a:ext cx="3150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SOCIAL AND INBOUND MARKETING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263D02-74F9-B1E0-C9AE-3EF01AF51569}"/>
              </a:ext>
            </a:extLst>
          </p:cNvPr>
          <p:cNvSpPr txBox="1"/>
          <p:nvPr/>
        </p:nvSpPr>
        <p:spPr>
          <a:xfrm>
            <a:off x="2981618" y="3221313"/>
            <a:ext cx="3150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TEST ﻿TAKERS</a:t>
            </a:r>
          </a:p>
        </p:txBody>
      </p:sp>
    </p:spTree>
    <p:extLst>
      <p:ext uri="{BB962C8B-B14F-4D97-AF65-F5344CB8AC3E}">
        <p14:creationId xmlns:p14="http://schemas.microsoft.com/office/powerpoint/2010/main" val="1991180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19906-41B1-A625-04BD-9224E417FA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8183" y="245103"/>
            <a:ext cx="4867634" cy="3952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Marketing: Things to Think About</a:t>
            </a:r>
            <a:endParaRPr lang="en-L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ACC79A-5F59-14B7-8551-5B71C3AF26DA}"/>
              </a:ext>
            </a:extLst>
          </p:cNvPr>
          <p:cNvSpPr/>
          <p:nvPr/>
        </p:nvSpPr>
        <p:spPr>
          <a:xfrm>
            <a:off x="647849" y="1834964"/>
            <a:ext cx="2121270" cy="212127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0E2394-54E4-241C-39E3-A0CFFFB01810}"/>
              </a:ext>
            </a:extLst>
          </p:cNvPr>
          <p:cNvSpPr/>
          <p:nvPr/>
        </p:nvSpPr>
        <p:spPr>
          <a:xfrm>
            <a:off x="3407091" y="1834964"/>
            <a:ext cx="2121270" cy="212127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4961A4-0352-984C-DBEE-4576C993E28F}"/>
              </a:ext>
            </a:extLst>
          </p:cNvPr>
          <p:cNvSpPr/>
          <p:nvPr/>
        </p:nvSpPr>
        <p:spPr>
          <a:xfrm>
            <a:off x="6134249" y="1834964"/>
            <a:ext cx="2121270" cy="2121270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 w="152400" h="50800"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9E5F25-3D23-11E1-9695-C6608A401946}"/>
              </a:ext>
            </a:extLst>
          </p:cNvPr>
          <p:cNvSpPr txBox="1"/>
          <p:nvPr/>
        </p:nvSpPr>
        <p:spPr>
          <a:xfrm>
            <a:off x="1090366" y="3117576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L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DIGITAL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FBD25-A1A9-FDCD-4B40-B1A48C454491}"/>
              </a:ext>
            </a:extLst>
          </p:cNvPr>
          <p:cNvSpPr txBox="1"/>
          <p:nvPr/>
        </p:nvSpPr>
        <p:spPr>
          <a:xfrm>
            <a:off x="3888080" y="3117574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L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SOCIAL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42A6AB-768D-943C-BAE3-C846F7245649}"/>
              </a:ext>
            </a:extLst>
          </p:cNvPr>
          <p:cNvSpPr txBox="1"/>
          <p:nvPr/>
        </p:nvSpPr>
        <p:spPr>
          <a:xfrm>
            <a:off x="6475777" y="3117574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L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INBOUND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A496F7-3FB7-516B-53D6-BD103F18AD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137" y="2092882"/>
            <a:ext cx="909495" cy="881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47150E-01B0-99C5-A3BE-2146AC7BD5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065" y="2119370"/>
            <a:ext cx="875320" cy="889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440713-EEF6-9671-0CF5-E79349AE49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75" y="2092882"/>
            <a:ext cx="1080865" cy="97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82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44D8176-D0CC-1619-157C-5E8DDC6868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7" t="-760"/>
          <a:stretch/>
        </p:blipFill>
        <p:spPr>
          <a:xfrm>
            <a:off x="2809217" y="1467583"/>
            <a:ext cx="3525565" cy="2350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9C439B4-5AA1-118A-612B-BB1D1C1C5628}"/>
              </a:ext>
            </a:extLst>
          </p:cNvPr>
          <p:cNvSpPr/>
          <p:nvPr/>
        </p:nvSpPr>
        <p:spPr>
          <a:xfrm>
            <a:off x="2809216" y="3219651"/>
            <a:ext cx="3525566" cy="598309"/>
          </a:xfrm>
          <a:prstGeom prst="roundRect">
            <a:avLst>
              <a:gd name="adj" fmla="val 27392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19906-41B1-A625-04BD-9224E417FA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8183" y="92703"/>
            <a:ext cx="4867634" cy="395287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Enrollment Metamorphosis:</a:t>
            </a:r>
          </a:p>
          <a:p>
            <a:r>
              <a:rPr lang="en-US" sz="2400" dirty="0"/>
              <a:t>The Evolution of Inclusivity</a:t>
            </a:r>
            <a:endParaRPr lang="en-L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286EE1-9704-856D-5FEA-E6D28A1E2958}"/>
              </a:ext>
            </a:extLst>
          </p:cNvPr>
          <p:cNvSpPr txBox="1"/>
          <p:nvPr/>
        </p:nvSpPr>
        <p:spPr>
          <a:xfrm>
            <a:off x="1637442" y="4071730"/>
            <a:ext cx="5924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Shift from exclusivity to inclusivity in Higher Education</a:t>
            </a:r>
            <a:endParaRPr kumimoji="0" lang="en-LB" sz="2400" b="1" i="0" u="none" strike="noStrike" kern="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Franklin Gothic Medium" panose="020B0603020102020204"/>
              <a:cs typeface="Arial"/>
              <a:sym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2C1B23-095F-F802-3FE4-61AE7CDCD052}"/>
              </a:ext>
            </a:extLst>
          </p:cNvPr>
          <p:cNvCxnSpPr>
            <a:cxnSpLocks/>
          </p:cNvCxnSpPr>
          <p:nvPr/>
        </p:nvCxnSpPr>
        <p:spPr>
          <a:xfrm>
            <a:off x="1700463" y="4441062"/>
            <a:ext cx="5783179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78D692-CD11-49F9-B7D0-FFDA87C36879}"/>
              </a:ext>
            </a:extLst>
          </p:cNvPr>
          <p:cNvSpPr txBox="1"/>
          <p:nvPr/>
        </p:nvSpPr>
        <p:spPr>
          <a:xfrm>
            <a:off x="3997941" y="3387588"/>
            <a:ext cx="13085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Inclusivity</a:t>
            </a:r>
            <a:endParaRPr kumimoji="0" lang="en-LB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267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82AE83-1EAF-D54A-B951-7EE906F270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383" y="3314642"/>
            <a:ext cx="7961233" cy="395287"/>
          </a:xfrm>
        </p:spPr>
        <p:txBody>
          <a:bodyPr/>
          <a:lstStyle/>
          <a:p>
            <a:r>
              <a:rPr lang="en-US" dirty="0"/>
              <a:t>The Intelligent Funnel</a:t>
            </a:r>
            <a:endParaRPr lang="en-LB" dirty="0"/>
          </a:p>
        </p:txBody>
      </p:sp>
    </p:spTree>
    <p:extLst>
      <p:ext uri="{BB962C8B-B14F-4D97-AF65-F5344CB8AC3E}">
        <p14:creationId xmlns:p14="http://schemas.microsoft.com/office/powerpoint/2010/main" val="46713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B544B3D-7C32-7DC1-1716-DB03B22182BA}"/>
              </a:ext>
            </a:extLst>
          </p:cNvPr>
          <p:cNvGrpSpPr/>
          <p:nvPr/>
        </p:nvGrpSpPr>
        <p:grpSpPr>
          <a:xfrm>
            <a:off x="3068064" y="1113275"/>
            <a:ext cx="3007873" cy="2773741"/>
            <a:chOff x="3068064" y="1113275"/>
            <a:chExt cx="3007873" cy="277374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F7DC3BD-6215-C985-4651-1933547FFA7F}"/>
                </a:ext>
              </a:extLst>
            </p:cNvPr>
            <p:cNvSpPr/>
            <p:nvPr/>
          </p:nvSpPr>
          <p:spPr>
            <a:xfrm>
              <a:off x="3635616" y="3683023"/>
              <a:ext cx="1872767" cy="2039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scene3d>
              <a:camera prst="perspectiveRelaxedModerately"/>
              <a:lightRig rig="threePt" dir="t"/>
            </a:scene3d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CB144D7-8CB0-CF13-69DA-3FB920CCEF80}"/>
                </a:ext>
              </a:extLst>
            </p:cNvPr>
            <p:cNvSpPr/>
            <p:nvPr/>
          </p:nvSpPr>
          <p:spPr>
            <a:xfrm>
              <a:off x="3534511" y="3168836"/>
              <a:ext cx="2074985" cy="203993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scene3d>
              <a:camera prst="perspectiveRelaxedModerately"/>
              <a:lightRig rig="threePt" dir="t"/>
            </a:scene3d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BE27349-12F0-2FAA-9E1C-63A1DA04BD96}"/>
                </a:ext>
              </a:extLst>
            </p:cNvPr>
            <p:cNvSpPr/>
            <p:nvPr/>
          </p:nvSpPr>
          <p:spPr>
            <a:xfrm>
              <a:off x="3420051" y="2654649"/>
              <a:ext cx="2303904" cy="2039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scene3d>
              <a:camera prst="perspectiveRelaxedModerately"/>
              <a:lightRig rig="threePt" dir="t"/>
            </a:scene3d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D47CA1-9647-C9E2-0D24-51D41ABD4EA9}"/>
                </a:ext>
              </a:extLst>
            </p:cNvPr>
            <p:cNvSpPr/>
            <p:nvPr/>
          </p:nvSpPr>
          <p:spPr>
            <a:xfrm>
              <a:off x="3341752" y="2140462"/>
              <a:ext cx="2460512" cy="203993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scene3d>
              <a:camera prst="perspectiveRelaxedModerately"/>
              <a:lightRig rig="threePt" dir="t"/>
            </a:scene3d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A219857-4F00-D4DE-4E6D-C1702B0F490F}"/>
                </a:ext>
              </a:extLst>
            </p:cNvPr>
            <p:cNvSpPr/>
            <p:nvPr/>
          </p:nvSpPr>
          <p:spPr>
            <a:xfrm>
              <a:off x="3210952" y="1626448"/>
              <a:ext cx="2722099" cy="2039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scene3d>
              <a:camera prst="perspectiveRelaxedModerately"/>
              <a:lightRig rig="threePt" dir="t"/>
            </a:scene3d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3888994-DBE8-5E1D-9175-6806BD0A7E76}"/>
                </a:ext>
              </a:extLst>
            </p:cNvPr>
            <p:cNvSpPr/>
            <p:nvPr/>
          </p:nvSpPr>
          <p:spPr>
            <a:xfrm>
              <a:off x="3068064" y="1113275"/>
              <a:ext cx="3007873" cy="203993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scene3d>
              <a:camera prst="perspectiveRelaxedModerately"/>
              <a:lightRig rig="threePt" dir="t"/>
            </a:scene3d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A21BE-5B2A-C49F-DB84-34BF2205FF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Intelligent Funnel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2CCD7-13C0-338F-98C2-8AA3907859BD}"/>
              </a:ext>
            </a:extLst>
          </p:cNvPr>
          <p:cNvSpPr txBox="1"/>
          <p:nvPr/>
        </p:nvSpPr>
        <p:spPr>
          <a:xfrm>
            <a:off x="6612606" y="1611399"/>
            <a:ext cx="2036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B63C25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Top of funnel contacts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578E04-41EA-5E62-BC2D-C8C11A355D5E}"/>
              </a:ext>
            </a:extLst>
          </p:cNvPr>
          <p:cNvSpPr txBox="1"/>
          <p:nvPr/>
        </p:nvSpPr>
        <p:spPr>
          <a:xfrm>
            <a:off x="3781725" y="4346748"/>
            <a:ext cx="1580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Enrolled Students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64727-2938-D168-2527-BBCB3C6DB8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469" y="2675488"/>
            <a:ext cx="1335116" cy="606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7C7721-F4C9-0B52-B996-B0852F639F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0357" y="1843428"/>
            <a:ext cx="2280545" cy="50102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5B3148-E5BD-BFD9-9FB7-EF068EEAEE5A}"/>
              </a:ext>
            </a:extLst>
          </p:cNvPr>
          <p:cNvCxnSpPr>
            <a:cxnSpLocks/>
          </p:cNvCxnSpPr>
          <p:nvPr/>
        </p:nvCxnSpPr>
        <p:spPr>
          <a:xfrm>
            <a:off x="5743465" y="2978924"/>
            <a:ext cx="7680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C67511-A915-6C3E-6339-2222ED06EDD3}"/>
              </a:ext>
            </a:extLst>
          </p:cNvPr>
          <p:cNvCxnSpPr>
            <a:cxnSpLocks/>
          </p:cNvCxnSpPr>
          <p:nvPr/>
        </p:nvCxnSpPr>
        <p:spPr>
          <a:xfrm>
            <a:off x="6075937" y="1723292"/>
            <a:ext cx="541466" cy="132568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5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F26F2D-FB6A-E9B7-F74A-776351774B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Top of the Funnel Disruption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21B070-2F06-CE4C-F6B9-547470611CDC}"/>
              </a:ext>
            </a:extLst>
          </p:cNvPr>
          <p:cNvGrpSpPr/>
          <p:nvPr/>
        </p:nvGrpSpPr>
        <p:grpSpPr>
          <a:xfrm>
            <a:off x="6172341" y="2106025"/>
            <a:ext cx="1918322" cy="1436467"/>
            <a:chOff x="5935734" y="1771125"/>
            <a:chExt cx="2321169" cy="191193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529FF8-7D89-595C-6EBE-5637F50E6343}"/>
                </a:ext>
              </a:extLst>
            </p:cNvPr>
            <p:cNvSpPr txBox="1"/>
            <p:nvPr/>
          </p:nvSpPr>
          <p:spPr>
            <a:xfrm>
              <a:off x="5935734" y="1771125"/>
              <a:ext cx="23211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F87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Propensity for Behavior</a:t>
              </a:r>
            </a:p>
          </p:txBody>
        </p:sp>
        <p:pic>
          <p:nvPicPr>
            <p:cNvPr id="7" name="Picture 4" descr="Meta Logo and symbol, meaning, history, PNG">
              <a:extLst>
                <a:ext uri="{FF2B5EF4-FFF2-40B4-BE49-F238E27FC236}">
                  <a16:creationId xmlns:a16="http://schemas.microsoft.com/office/drawing/2014/main" id="{31F55254-F44D-E3CD-F5ED-F7ADA40C2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074" y="2783429"/>
              <a:ext cx="1606490" cy="89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ABA5AF-0A82-01A4-7665-82AA44067F77}"/>
              </a:ext>
            </a:extLst>
          </p:cNvPr>
          <p:cNvGrpSpPr/>
          <p:nvPr/>
        </p:nvGrpSpPr>
        <p:grpSpPr>
          <a:xfrm>
            <a:off x="1348659" y="896993"/>
            <a:ext cx="3742047" cy="3742047"/>
            <a:chOff x="893258" y="833688"/>
            <a:chExt cx="3742047" cy="3742047"/>
          </a:xfrm>
        </p:grpSpPr>
        <p:sp>
          <p:nvSpPr>
            <p:cNvPr id="18" name="Freeform 1092">
              <a:extLst>
                <a:ext uri="{FF2B5EF4-FFF2-40B4-BE49-F238E27FC236}">
                  <a16:creationId xmlns:a16="http://schemas.microsoft.com/office/drawing/2014/main" id="{32B0158D-A106-F37F-9531-50CAEABA9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4574" y="837392"/>
              <a:ext cx="1750731" cy="2111848"/>
            </a:xfrm>
            <a:custGeom>
              <a:avLst/>
              <a:gdLst>
                <a:gd name="T0" fmla="*/ 15 w 1893"/>
                <a:gd name="T1" fmla="*/ 0 h 2280"/>
                <a:gd name="T2" fmla="*/ 301 w 1893"/>
                <a:gd name="T3" fmla="*/ 521 h 2280"/>
                <a:gd name="T4" fmla="*/ 0 w 1893"/>
                <a:gd name="T5" fmla="*/ 1070 h 2280"/>
                <a:gd name="T6" fmla="*/ 43 w 1893"/>
                <a:gd name="T7" fmla="*/ 1075 h 2280"/>
                <a:gd name="T8" fmla="*/ 127 w 1893"/>
                <a:gd name="T9" fmla="*/ 1094 h 2280"/>
                <a:gd name="T10" fmla="*/ 208 w 1893"/>
                <a:gd name="T11" fmla="*/ 1120 h 2280"/>
                <a:gd name="T12" fmla="*/ 284 w 1893"/>
                <a:gd name="T13" fmla="*/ 1154 h 2280"/>
                <a:gd name="T14" fmla="*/ 357 w 1893"/>
                <a:gd name="T15" fmla="*/ 1193 h 2280"/>
                <a:gd name="T16" fmla="*/ 427 w 1893"/>
                <a:gd name="T17" fmla="*/ 1237 h 2280"/>
                <a:gd name="T18" fmla="*/ 492 w 1893"/>
                <a:gd name="T19" fmla="*/ 1289 h 2280"/>
                <a:gd name="T20" fmla="*/ 551 w 1893"/>
                <a:gd name="T21" fmla="*/ 1344 h 2280"/>
                <a:gd name="T22" fmla="*/ 607 w 1893"/>
                <a:gd name="T23" fmla="*/ 1405 h 2280"/>
                <a:gd name="T24" fmla="*/ 656 w 1893"/>
                <a:gd name="T25" fmla="*/ 1470 h 2280"/>
                <a:gd name="T26" fmla="*/ 702 w 1893"/>
                <a:gd name="T27" fmla="*/ 1540 h 2280"/>
                <a:gd name="T28" fmla="*/ 739 w 1893"/>
                <a:gd name="T29" fmla="*/ 1614 h 2280"/>
                <a:gd name="T30" fmla="*/ 770 w 1893"/>
                <a:gd name="T31" fmla="*/ 1692 h 2280"/>
                <a:gd name="T32" fmla="*/ 796 w 1893"/>
                <a:gd name="T33" fmla="*/ 1771 h 2280"/>
                <a:gd name="T34" fmla="*/ 814 w 1893"/>
                <a:gd name="T35" fmla="*/ 1855 h 2280"/>
                <a:gd name="T36" fmla="*/ 825 w 1893"/>
                <a:gd name="T37" fmla="*/ 1941 h 2280"/>
                <a:gd name="T38" fmla="*/ 826 w 1893"/>
                <a:gd name="T39" fmla="*/ 1983 h 2280"/>
                <a:gd name="T40" fmla="*/ 1366 w 1893"/>
                <a:gd name="T41" fmla="*/ 2280 h 2280"/>
                <a:gd name="T42" fmla="*/ 1893 w 1893"/>
                <a:gd name="T43" fmla="*/ 1991 h 2280"/>
                <a:gd name="T44" fmla="*/ 1890 w 1893"/>
                <a:gd name="T45" fmla="*/ 1891 h 2280"/>
                <a:gd name="T46" fmla="*/ 1869 w 1893"/>
                <a:gd name="T47" fmla="*/ 1698 h 2280"/>
                <a:gd name="T48" fmla="*/ 1830 w 1893"/>
                <a:gd name="T49" fmla="*/ 1510 h 2280"/>
                <a:gd name="T50" fmla="*/ 1776 w 1893"/>
                <a:gd name="T51" fmla="*/ 1329 h 2280"/>
                <a:gd name="T52" fmla="*/ 1705 w 1893"/>
                <a:gd name="T53" fmla="*/ 1157 h 2280"/>
                <a:gd name="T54" fmla="*/ 1619 w 1893"/>
                <a:gd name="T55" fmla="*/ 992 h 2280"/>
                <a:gd name="T56" fmla="*/ 1519 w 1893"/>
                <a:gd name="T57" fmla="*/ 836 h 2280"/>
                <a:gd name="T58" fmla="*/ 1405 w 1893"/>
                <a:gd name="T59" fmla="*/ 693 h 2280"/>
                <a:gd name="T60" fmla="*/ 1280 w 1893"/>
                <a:gd name="T61" fmla="*/ 559 h 2280"/>
                <a:gd name="T62" fmla="*/ 1141 w 1893"/>
                <a:gd name="T63" fmla="*/ 437 h 2280"/>
                <a:gd name="T64" fmla="*/ 993 w 1893"/>
                <a:gd name="T65" fmla="*/ 328 h 2280"/>
                <a:gd name="T66" fmla="*/ 834 w 1893"/>
                <a:gd name="T67" fmla="*/ 234 h 2280"/>
                <a:gd name="T68" fmla="*/ 665 w 1893"/>
                <a:gd name="T69" fmla="*/ 153 h 2280"/>
                <a:gd name="T70" fmla="*/ 489 w 1893"/>
                <a:gd name="T71" fmla="*/ 89 h 2280"/>
                <a:gd name="T72" fmla="*/ 304 w 1893"/>
                <a:gd name="T73" fmla="*/ 39 h 2280"/>
                <a:gd name="T74" fmla="*/ 113 w 1893"/>
                <a:gd name="T75" fmla="*/ 8 h 2280"/>
                <a:gd name="T76" fmla="*/ 15 w 1893"/>
                <a:gd name="T77" fmla="*/ 0 h 2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93" h="2280">
                  <a:moveTo>
                    <a:pt x="15" y="0"/>
                  </a:moveTo>
                  <a:lnTo>
                    <a:pt x="301" y="521"/>
                  </a:lnTo>
                  <a:lnTo>
                    <a:pt x="0" y="1070"/>
                  </a:lnTo>
                  <a:lnTo>
                    <a:pt x="43" y="1075"/>
                  </a:lnTo>
                  <a:lnTo>
                    <a:pt x="127" y="1094"/>
                  </a:lnTo>
                  <a:lnTo>
                    <a:pt x="208" y="1120"/>
                  </a:lnTo>
                  <a:lnTo>
                    <a:pt x="284" y="1154"/>
                  </a:lnTo>
                  <a:lnTo>
                    <a:pt x="357" y="1193"/>
                  </a:lnTo>
                  <a:lnTo>
                    <a:pt x="427" y="1237"/>
                  </a:lnTo>
                  <a:lnTo>
                    <a:pt x="492" y="1289"/>
                  </a:lnTo>
                  <a:lnTo>
                    <a:pt x="551" y="1344"/>
                  </a:lnTo>
                  <a:lnTo>
                    <a:pt x="607" y="1405"/>
                  </a:lnTo>
                  <a:lnTo>
                    <a:pt x="656" y="1470"/>
                  </a:lnTo>
                  <a:lnTo>
                    <a:pt x="702" y="1540"/>
                  </a:lnTo>
                  <a:lnTo>
                    <a:pt x="739" y="1614"/>
                  </a:lnTo>
                  <a:lnTo>
                    <a:pt x="770" y="1692"/>
                  </a:lnTo>
                  <a:lnTo>
                    <a:pt x="796" y="1771"/>
                  </a:lnTo>
                  <a:lnTo>
                    <a:pt x="814" y="1855"/>
                  </a:lnTo>
                  <a:lnTo>
                    <a:pt x="825" y="1941"/>
                  </a:lnTo>
                  <a:lnTo>
                    <a:pt x="826" y="1983"/>
                  </a:lnTo>
                  <a:lnTo>
                    <a:pt x="1366" y="2280"/>
                  </a:lnTo>
                  <a:lnTo>
                    <a:pt x="1893" y="1991"/>
                  </a:lnTo>
                  <a:lnTo>
                    <a:pt x="1890" y="1891"/>
                  </a:lnTo>
                  <a:lnTo>
                    <a:pt x="1869" y="1698"/>
                  </a:lnTo>
                  <a:lnTo>
                    <a:pt x="1830" y="1510"/>
                  </a:lnTo>
                  <a:lnTo>
                    <a:pt x="1776" y="1329"/>
                  </a:lnTo>
                  <a:lnTo>
                    <a:pt x="1705" y="1157"/>
                  </a:lnTo>
                  <a:lnTo>
                    <a:pt x="1619" y="992"/>
                  </a:lnTo>
                  <a:lnTo>
                    <a:pt x="1519" y="836"/>
                  </a:lnTo>
                  <a:lnTo>
                    <a:pt x="1405" y="693"/>
                  </a:lnTo>
                  <a:lnTo>
                    <a:pt x="1280" y="559"/>
                  </a:lnTo>
                  <a:lnTo>
                    <a:pt x="1141" y="437"/>
                  </a:lnTo>
                  <a:lnTo>
                    <a:pt x="993" y="328"/>
                  </a:lnTo>
                  <a:lnTo>
                    <a:pt x="834" y="234"/>
                  </a:lnTo>
                  <a:lnTo>
                    <a:pt x="665" y="153"/>
                  </a:lnTo>
                  <a:lnTo>
                    <a:pt x="489" y="89"/>
                  </a:lnTo>
                  <a:lnTo>
                    <a:pt x="304" y="39"/>
                  </a:lnTo>
                  <a:lnTo>
                    <a:pt x="113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 1093">
              <a:extLst>
                <a:ext uri="{FF2B5EF4-FFF2-40B4-BE49-F238E27FC236}">
                  <a16:creationId xmlns:a16="http://schemas.microsoft.com/office/drawing/2014/main" id="{E8A98D38-96E0-4986-AF14-F4F45541A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258" y="2460181"/>
              <a:ext cx="1750731" cy="2111848"/>
            </a:xfrm>
            <a:custGeom>
              <a:avLst/>
              <a:gdLst>
                <a:gd name="T0" fmla="*/ 1067 w 1892"/>
                <a:gd name="T1" fmla="*/ 295 h 2280"/>
                <a:gd name="T2" fmla="*/ 528 w 1892"/>
                <a:gd name="T3" fmla="*/ 0 h 2280"/>
                <a:gd name="T4" fmla="*/ 0 w 1892"/>
                <a:gd name="T5" fmla="*/ 289 h 2280"/>
                <a:gd name="T6" fmla="*/ 3 w 1892"/>
                <a:gd name="T7" fmla="*/ 387 h 2280"/>
                <a:gd name="T8" fmla="*/ 23 w 1892"/>
                <a:gd name="T9" fmla="*/ 582 h 2280"/>
                <a:gd name="T10" fmla="*/ 62 w 1892"/>
                <a:gd name="T11" fmla="*/ 770 h 2280"/>
                <a:gd name="T12" fmla="*/ 117 w 1892"/>
                <a:gd name="T13" fmla="*/ 950 h 2280"/>
                <a:gd name="T14" fmla="*/ 188 w 1892"/>
                <a:gd name="T15" fmla="*/ 1124 h 2280"/>
                <a:gd name="T16" fmla="*/ 274 w 1892"/>
                <a:gd name="T17" fmla="*/ 1288 h 2280"/>
                <a:gd name="T18" fmla="*/ 375 w 1892"/>
                <a:gd name="T19" fmla="*/ 1442 h 2280"/>
                <a:gd name="T20" fmla="*/ 487 w 1892"/>
                <a:gd name="T21" fmla="*/ 1588 h 2280"/>
                <a:gd name="T22" fmla="*/ 613 w 1892"/>
                <a:gd name="T23" fmla="*/ 1721 h 2280"/>
                <a:gd name="T24" fmla="*/ 752 w 1892"/>
                <a:gd name="T25" fmla="*/ 1842 h 2280"/>
                <a:gd name="T26" fmla="*/ 901 w 1892"/>
                <a:gd name="T27" fmla="*/ 1950 h 2280"/>
                <a:gd name="T28" fmla="*/ 1059 w 1892"/>
                <a:gd name="T29" fmla="*/ 2045 h 2280"/>
                <a:gd name="T30" fmla="*/ 1228 w 1892"/>
                <a:gd name="T31" fmla="*/ 2125 h 2280"/>
                <a:gd name="T32" fmla="*/ 1404 w 1892"/>
                <a:gd name="T33" fmla="*/ 2190 h 2280"/>
                <a:gd name="T34" fmla="*/ 1589 w 1892"/>
                <a:gd name="T35" fmla="*/ 2239 h 2280"/>
                <a:gd name="T36" fmla="*/ 1780 w 1892"/>
                <a:gd name="T37" fmla="*/ 2271 h 2280"/>
                <a:gd name="T38" fmla="*/ 1878 w 1892"/>
                <a:gd name="T39" fmla="*/ 2280 h 2280"/>
                <a:gd name="T40" fmla="*/ 1592 w 1892"/>
                <a:gd name="T41" fmla="*/ 1757 h 2280"/>
                <a:gd name="T42" fmla="*/ 1892 w 1892"/>
                <a:gd name="T43" fmla="*/ 1210 h 2280"/>
                <a:gd name="T44" fmla="*/ 1850 w 1892"/>
                <a:gd name="T45" fmla="*/ 1204 h 2280"/>
                <a:gd name="T46" fmla="*/ 1767 w 1892"/>
                <a:gd name="T47" fmla="*/ 1184 h 2280"/>
                <a:gd name="T48" fmla="*/ 1686 w 1892"/>
                <a:gd name="T49" fmla="*/ 1159 h 2280"/>
                <a:gd name="T50" fmla="*/ 1609 w 1892"/>
                <a:gd name="T51" fmla="*/ 1126 h 2280"/>
                <a:gd name="T52" fmla="*/ 1536 w 1892"/>
                <a:gd name="T53" fmla="*/ 1087 h 2280"/>
                <a:gd name="T54" fmla="*/ 1466 w 1892"/>
                <a:gd name="T55" fmla="*/ 1042 h 2280"/>
                <a:gd name="T56" fmla="*/ 1401 w 1892"/>
                <a:gd name="T57" fmla="*/ 991 h 2280"/>
                <a:gd name="T58" fmla="*/ 1342 w 1892"/>
                <a:gd name="T59" fmla="*/ 934 h 2280"/>
                <a:gd name="T60" fmla="*/ 1286 w 1892"/>
                <a:gd name="T61" fmla="*/ 873 h 2280"/>
                <a:gd name="T62" fmla="*/ 1237 w 1892"/>
                <a:gd name="T63" fmla="*/ 809 h 2280"/>
                <a:gd name="T64" fmla="*/ 1193 w 1892"/>
                <a:gd name="T65" fmla="*/ 739 h 2280"/>
                <a:gd name="T66" fmla="*/ 1154 w 1892"/>
                <a:gd name="T67" fmla="*/ 665 h 2280"/>
                <a:gd name="T68" fmla="*/ 1123 w 1892"/>
                <a:gd name="T69" fmla="*/ 588 h 2280"/>
                <a:gd name="T70" fmla="*/ 1097 w 1892"/>
                <a:gd name="T71" fmla="*/ 508 h 2280"/>
                <a:gd name="T72" fmla="*/ 1080 w 1892"/>
                <a:gd name="T73" fmla="*/ 425 h 2280"/>
                <a:gd name="T74" fmla="*/ 1068 w 1892"/>
                <a:gd name="T75" fmla="*/ 339 h 2280"/>
                <a:gd name="T76" fmla="*/ 1067 w 1892"/>
                <a:gd name="T77" fmla="*/ 295 h 2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92" h="2280">
                  <a:moveTo>
                    <a:pt x="1067" y="295"/>
                  </a:moveTo>
                  <a:lnTo>
                    <a:pt x="528" y="0"/>
                  </a:lnTo>
                  <a:lnTo>
                    <a:pt x="0" y="289"/>
                  </a:lnTo>
                  <a:lnTo>
                    <a:pt x="3" y="387"/>
                  </a:lnTo>
                  <a:lnTo>
                    <a:pt x="23" y="582"/>
                  </a:lnTo>
                  <a:lnTo>
                    <a:pt x="62" y="770"/>
                  </a:lnTo>
                  <a:lnTo>
                    <a:pt x="117" y="950"/>
                  </a:lnTo>
                  <a:lnTo>
                    <a:pt x="188" y="1124"/>
                  </a:lnTo>
                  <a:lnTo>
                    <a:pt x="274" y="1288"/>
                  </a:lnTo>
                  <a:lnTo>
                    <a:pt x="375" y="1442"/>
                  </a:lnTo>
                  <a:lnTo>
                    <a:pt x="487" y="1588"/>
                  </a:lnTo>
                  <a:lnTo>
                    <a:pt x="613" y="1721"/>
                  </a:lnTo>
                  <a:lnTo>
                    <a:pt x="752" y="1842"/>
                  </a:lnTo>
                  <a:lnTo>
                    <a:pt x="901" y="1950"/>
                  </a:lnTo>
                  <a:lnTo>
                    <a:pt x="1059" y="2045"/>
                  </a:lnTo>
                  <a:lnTo>
                    <a:pt x="1228" y="2125"/>
                  </a:lnTo>
                  <a:lnTo>
                    <a:pt x="1404" y="2190"/>
                  </a:lnTo>
                  <a:lnTo>
                    <a:pt x="1589" y="2239"/>
                  </a:lnTo>
                  <a:lnTo>
                    <a:pt x="1780" y="2271"/>
                  </a:lnTo>
                  <a:lnTo>
                    <a:pt x="1878" y="2280"/>
                  </a:lnTo>
                  <a:lnTo>
                    <a:pt x="1592" y="1757"/>
                  </a:lnTo>
                  <a:lnTo>
                    <a:pt x="1892" y="1210"/>
                  </a:lnTo>
                  <a:lnTo>
                    <a:pt x="1850" y="1204"/>
                  </a:lnTo>
                  <a:lnTo>
                    <a:pt x="1767" y="1184"/>
                  </a:lnTo>
                  <a:lnTo>
                    <a:pt x="1686" y="1159"/>
                  </a:lnTo>
                  <a:lnTo>
                    <a:pt x="1609" y="1126"/>
                  </a:lnTo>
                  <a:lnTo>
                    <a:pt x="1536" y="1087"/>
                  </a:lnTo>
                  <a:lnTo>
                    <a:pt x="1466" y="1042"/>
                  </a:lnTo>
                  <a:lnTo>
                    <a:pt x="1401" y="991"/>
                  </a:lnTo>
                  <a:lnTo>
                    <a:pt x="1342" y="934"/>
                  </a:lnTo>
                  <a:lnTo>
                    <a:pt x="1286" y="873"/>
                  </a:lnTo>
                  <a:lnTo>
                    <a:pt x="1237" y="809"/>
                  </a:lnTo>
                  <a:lnTo>
                    <a:pt x="1193" y="739"/>
                  </a:lnTo>
                  <a:lnTo>
                    <a:pt x="1154" y="665"/>
                  </a:lnTo>
                  <a:lnTo>
                    <a:pt x="1123" y="588"/>
                  </a:lnTo>
                  <a:lnTo>
                    <a:pt x="1097" y="508"/>
                  </a:lnTo>
                  <a:lnTo>
                    <a:pt x="1080" y="425"/>
                  </a:lnTo>
                  <a:lnTo>
                    <a:pt x="1068" y="339"/>
                  </a:lnTo>
                  <a:lnTo>
                    <a:pt x="1067" y="2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 1094">
              <a:extLst>
                <a:ext uri="{FF2B5EF4-FFF2-40B4-BE49-F238E27FC236}">
                  <a16:creationId xmlns:a16="http://schemas.microsoft.com/office/drawing/2014/main" id="{2758B622-35F3-F17E-0652-EEBF36EC7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144" y="2823270"/>
              <a:ext cx="2109759" cy="1752465"/>
            </a:xfrm>
            <a:custGeom>
              <a:avLst/>
              <a:gdLst>
                <a:gd name="T0" fmla="*/ 0 w 2280"/>
                <a:gd name="T1" fmla="*/ 1364 h 1891"/>
                <a:gd name="T2" fmla="*/ 289 w 2280"/>
                <a:gd name="T3" fmla="*/ 1891 h 1891"/>
                <a:gd name="T4" fmla="*/ 388 w 2280"/>
                <a:gd name="T5" fmla="*/ 1888 h 1891"/>
                <a:gd name="T6" fmla="*/ 582 w 2280"/>
                <a:gd name="T7" fmla="*/ 1867 h 1891"/>
                <a:gd name="T8" fmla="*/ 770 w 2280"/>
                <a:gd name="T9" fmla="*/ 1830 h 1891"/>
                <a:gd name="T10" fmla="*/ 951 w 2280"/>
                <a:gd name="T11" fmla="*/ 1774 h 1891"/>
                <a:gd name="T12" fmla="*/ 1123 w 2280"/>
                <a:gd name="T13" fmla="*/ 1704 h 1891"/>
                <a:gd name="T14" fmla="*/ 1288 w 2280"/>
                <a:gd name="T15" fmla="*/ 1617 h 1891"/>
                <a:gd name="T16" fmla="*/ 1444 w 2280"/>
                <a:gd name="T17" fmla="*/ 1517 h 1891"/>
                <a:gd name="T18" fmla="*/ 1587 w 2280"/>
                <a:gd name="T19" fmla="*/ 1405 h 1891"/>
                <a:gd name="T20" fmla="*/ 1721 w 2280"/>
                <a:gd name="T21" fmla="*/ 1277 h 1891"/>
                <a:gd name="T22" fmla="*/ 1843 w 2280"/>
                <a:gd name="T23" fmla="*/ 1140 h 1891"/>
                <a:gd name="T24" fmla="*/ 1952 w 2280"/>
                <a:gd name="T25" fmla="*/ 991 h 1891"/>
                <a:gd name="T26" fmla="*/ 2046 w 2280"/>
                <a:gd name="T27" fmla="*/ 832 h 1891"/>
                <a:gd name="T28" fmla="*/ 2127 w 2280"/>
                <a:gd name="T29" fmla="*/ 664 h 1891"/>
                <a:gd name="T30" fmla="*/ 2191 w 2280"/>
                <a:gd name="T31" fmla="*/ 487 h 1891"/>
                <a:gd name="T32" fmla="*/ 2239 w 2280"/>
                <a:gd name="T33" fmla="*/ 303 h 1891"/>
                <a:gd name="T34" fmla="*/ 2272 w 2280"/>
                <a:gd name="T35" fmla="*/ 112 h 1891"/>
                <a:gd name="T36" fmla="*/ 2280 w 2280"/>
                <a:gd name="T37" fmla="*/ 14 h 1891"/>
                <a:gd name="T38" fmla="*/ 1758 w 2280"/>
                <a:gd name="T39" fmla="*/ 300 h 1891"/>
                <a:gd name="T40" fmla="*/ 1210 w 2280"/>
                <a:gd name="T41" fmla="*/ 0 h 1891"/>
                <a:gd name="T42" fmla="*/ 1204 w 2280"/>
                <a:gd name="T43" fmla="*/ 42 h 1891"/>
                <a:gd name="T44" fmla="*/ 1186 w 2280"/>
                <a:gd name="T45" fmla="*/ 125 h 1891"/>
                <a:gd name="T46" fmla="*/ 1160 w 2280"/>
                <a:gd name="T47" fmla="*/ 206 h 1891"/>
                <a:gd name="T48" fmla="*/ 1126 w 2280"/>
                <a:gd name="T49" fmla="*/ 282 h 1891"/>
                <a:gd name="T50" fmla="*/ 1087 w 2280"/>
                <a:gd name="T51" fmla="*/ 356 h 1891"/>
                <a:gd name="T52" fmla="*/ 1042 w 2280"/>
                <a:gd name="T53" fmla="*/ 425 h 1891"/>
                <a:gd name="T54" fmla="*/ 991 w 2280"/>
                <a:gd name="T55" fmla="*/ 489 h 1891"/>
                <a:gd name="T56" fmla="*/ 935 w 2280"/>
                <a:gd name="T57" fmla="*/ 550 h 1891"/>
                <a:gd name="T58" fmla="*/ 875 w 2280"/>
                <a:gd name="T59" fmla="*/ 606 h 1891"/>
                <a:gd name="T60" fmla="*/ 808 w 2280"/>
                <a:gd name="T61" fmla="*/ 655 h 1891"/>
                <a:gd name="T62" fmla="*/ 740 w 2280"/>
                <a:gd name="T63" fmla="*/ 699 h 1891"/>
                <a:gd name="T64" fmla="*/ 666 w 2280"/>
                <a:gd name="T65" fmla="*/ 737 h 1891"/>
                <a:gd name="T66" fmla="*/ 588 w 2280"/>
                <a:gd name="T67" fmla="*/ 769 h 1891"/>
                <a:gd name="T68" fmla="*/ 508 w 2280"/>
                <a:gd name="T69" fmla="*/ 794 h 1891"/>
                <a:gd name="T70" fmla="*/ 425 w 2280"/>
                <a:gd name="T71" fmla="*/ 812 h 1891"/>
                <a:gd name="T72" fmla="*/ 339 w 2280"/>
                <a:gd name="T73" fmla="*/ 823 h 1891"/>
                <a:gd name="T74" fmla="*/ 296 w 2280"/>
                <a:gd name="T75" fmla="*/ 825 h 1891"/>
                <a:gd name="T76" fmla="*/ 0 w 2280"/>
                <a:gd name="T77" fmla="*/ 1364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80" h="1891">
                  <a:moveTo>
                    <a:pt x="0" y="1364"/>
                  </a:moveTo>
                  <a:lnTo>
                    <a:pt x="289" y="1891"/>
                  </a:lnTo>
                  <a:lnTo>
                    <a:pt x="388" y="1888"/>
                  </a:lnTo>
                  <a:lnTo>
                    <a:pt x="582" y="1867"/>
                  </a:lnTo>
                  <a:lnTo>
                    <a:pt x="770" y="1830"/>
                  </a:lnTo>
                  <a:lnTo>
                    <a:pt x="951" y="1774"/>
                  </a:lnTo>
                  <a:lnTo>
                    <a:pt x="1123" y="1704"/>
                  </a:lnTo>
                  <a:lnTo>
                    <a:pt x="1288" y="1617"/>
                  </a:lnTo>
                  <a:lnTo>
                    <a:pt x="1444" y="1517"/>
                  </a:lnTo>
                  <a:lnTo>
                    <a:pt x="1587" y="1405"/>
                  </a:lnTo>
                  <a:lnTo>
                    <a:pt x="1721" y="1277"/>
                  </a:lnTo>
                  <a:lnTo>
                    <a:pt x="1843" y="1140"/>
                  </a:lnTo>
                  <a:lnTo>
                    <a:pt x="1952" y="991"/>
                  </a:lnTo>
                  <a:lnTo>
                    <a:pt x="2046" y="832"/>
                  </a:lnTo>
                  <a:lnTo>
                    <a:pt x="2127" y="664"/>
                  </a:lnTo>
                  <a:lnTo>
                    <a:pt x="2191" y="487"/>
                  </a:lnTo>
                  <a:lnTo>
                    <a:pt x="2239" y="303"/>
                  </a:lnTo>
                  <a:lnTo>
                    <a:pt x="2272" y="112"/>
                  </a:lnTo>
                  <a:lnTo>
                    <a:pt x="2280" y="14"/>
                  </a:lnTo>
                  <a:lnTo>
                    <a:pt x="1758" y="300"/>
                  </a:lnTo>
                  <a:lnTo>
                    <a:pt x="1210" y="0"/>
                  </a:lnTo>
                  <a:lnTo>
                    <a:pt x="1204" y="42"/>
                  </a:lnTo>
                  <a:lnTo>
                    <a:pt x="1186" y="125"/>
                  </a:lnTo>
                  <a:lnTo>
                    <a:pt x="1160" y="206"/>
                  </a:lnTo>
                  <a:lnTo>
                    <a:pt x="1126" y="282"/>
                  </a:lnTo>
                  <a:lnTo>
                    <a:pt x="1087" y="356"/>
                  </a:lnTo>
                  <a:lnTo>
                    <a:pt x="1042" y="425"/>
                  </a:lnTo>
                  <a:lnTo>
                    <a:pt x="991" y="489"/>
                  </a:lnTo>
                  <a:lnTo>
                    <a:pt x="935" y="550"/>
                  </a:lnTo>
                  <a:lnTo>
                    <a:pt x="875" y="606"/>
                  </a:lnTo>
                  <a:lnTo>
                    <a:pt x="808" y="655"/>
                  </a:lnTo>
                  <a:lnTo>
                    <a:pt x="740" y="699"/>
                  </a:lnTo>
                  <a:lnTo>
                    <a:pt x="666" y="737"/>
                  </a:lnTo>
                  <a:lnTo>
                    <a:pt x="588" y="769"/>
                  </a:lnTo>
                  <a:lnTo>
                    <a:pt x="508" y="794"/>
                  </a:lnTo>
                  <a:lnTo>
                    <a:pt x="425" y="812"/>
                  </a:lnTo>
                  <a:lnTo>
                    <a:pt x="339" y="823"/>
                  </a:lnTo>
                  <a:lnTo>
                    <a:pt x="296" y="825"/>
                  </a:lnTo>
                  <a:lnTo>
                    <a:pt x="0" y="136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 1095">
              <a:extLst>
                <a:ext uri="{FF2B5EF4-FFF2-40B4-BE49-F238E27FC236}">
                  <a16:creationId xmlns:a16="http://schemas.microsoft.com/office/drawing/2014/main" id="{1D70D079-7F49-DE8A-9874-1AE4F8403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960" y="833688"/>
              <a:ext cx="2109759" cy="1748759"/>
            </a:xfrm>
            <a:custGeom>
              <a:avLst/>
              <a:gdLst>
                <a:gd name="T0" fmla="*/ 2280 w 2280"/>
                <a:gd name="T1" fmla="*/ 526 h 1891"/>
                <a:gd name="T2" fmla="*/ 1991 w 2280"/>
                <a:gd name="T3" fmla="*/ 0 h 1891"/>
                <a:gd name="T4" fmla="*/ 1893 w 2280"/>
                <a:gd name="T5" fmla="*/ 3 h 1891"/>
                <a:gd name="T6" fmla="*/ 1698 w 2280"/>
                <a:gd name="T7" fmla="*/ 24 h 1891"/>
                <a:gd name="T8" fmla="*/ 1510 w 2280"/>
                <a:gd name="T9" fmla="*/ 62 h 1891"/>
                <a:gd name="T10" fmla="*/ 1330 w 2280"/>
                <a:gd name="T11" fmla="*/ 117 h 1891"/>
                <a:gd name="T12" fmla="*/ 1156 w 2280"/>
                <a:gd name="T13" fmla="*/ 188 h 1891"/>
                <a:gd name="T14" fmla="*/ 992 w 2280"/>
                <a:gd name="T15" fmla="*/ 274 h 1891"/>
                <a:gd name="T16" fmla="*/ 838 w 2280"/>
                <a:gd name="T17" fmla="*/ 374 h 1891"/>
                <a:gd name="T18" fmla="*/ 692 w 2280"/>
                <a:gd name="T19" fmla="*/ 488 h 1891"/>
                <a:gd name="T20" fmla="*/ 559 w 2280"/>
                <a:gd name="T21" fmla="*/ 613 h 1891"/>
                <a:gd name="T22" fmla="*/ 437 w 2280"/>
                <a:gd name="T23" fmla="*/ 751 h 1891"/>
                <a:gd name="T24" fmla="*/ 329 w 2280"/>
                <a:gd name="T25" fmla="*/ 900 h 1891"/>
                <a:gd name="T26" fmla="*/ 234 w 2280"/>
                <a:gd name="T27" fmla="*/ 1059 h 1891"/>
                <a:gd name="T28" fmla="*/ 153 w 2280"/>
                <a:gd name="T29" fmla="*/ 1228 h 1891"/>
                <a:gd name="T30" fmla="*/ 88 w 2280"/>
                <a:gd name="T31" fmla="*/ 1404 h 1891"/>
                <a:gd name="T32" fmla="*/ 40 w 2280"/>
                <a:gd name="T33" fmla="*/ 1588 h 1891"/>
                <a:gd name="T34" fmla="*/ 8 w 2280"/>
                <a:gd name="T35" fmla="*/ 1780 h 1891"/>
                <a:gd name="T36" fmla="*/ 0 w 2280"/>
                <a:gd name="T37" fmla="*/ 1877 h 1891"/>
                <a:gd name="T38" fmla="*/ 523 w 2280"/>
                <a:gd name="T39" fmla="*/ 1591 h 1891"/>
                <a:gd name="T40" fmla="*/ 1070 w 2280"/>
                <a:gd name="T41" fmla="*/ 1891 h 1891"/>
                <a:gd name="T42" fmla="*/ 1076 w 2280"/>
                <a:gd name="T43" fmla="*/ 1849 h 1891"/>
                <a:gd name="T44" fmla="*/ 1095 w 2280"/>
                <a:gd name="T45" fmla="*/ 1766 h 1891"/>
                <a:gd name="T46" fmla="*/ 1121 w 2280"/>
                <a:gd name="T47" fmla="*/ 1685 h 1891"/>
                <a:gd name="T48" fmla="*/ 1154 w 2280"/>
                <a:gd name="T49" fmla="*/ 1609 h 1891"/>
                <a:gd name="T50" fmla="*/ 1193 w 2280"/>
                <a:gd name="T51" fmla="*/ 1535 h 1891"/>
                <a:gd name="T52" fmla="*/ 1238 w 2280"/>
                <a:gd name="T53" fmla="*/ 1466 h 1891"/>
                <a:gd name="T54" fmla="*/ 1289 w 2280"/>
                <a:gd name="T55" fmla="*/ 1401 h 1891"/>
                <a:gd name="T56" fmla="*/ 1344 w 2280"/>
                <a:gd name="T57" fmla="*/ 1340 h 1891"/>
                <a:gd name="T58" fmla="*/ 1405 w 2280"/>
                <a:gd name="T59" fmla="*/ 1286 h 1891"/>
                <a:gd name="T60" fmla="*/ 1471 w 2280"/>
                <a:gd name="T61" fmla="*/ 1235 h 1891"/>
                <a:gd name="T62" fmla="*/ 1541 w 2280"/>
                <a:gd name="T63" fmla="*/ 1191 h 1891"/>
                <a:gd name="T64" fmla="*/ 1614 w 2280"/>
                <a:gd name="T65" fmla="*/ 1154 h 1891"/>
                <a:gd name="T66" fmla="*/ 1692 w 2280"/>
                <a:gd name="T67" fmla="*/ 1121 h 1891"/>
                <a:gd name="T68" fmla="*/ 1772 w 2280"/>
                <a:gd name="T69" fmla="*/ 1097 h 1891"/>
                <a:gd name="T70" fmla="*/ 1855 w 2280"/>
                <a:gd name="T71" fmla="*/ 1079 h 1891"/>
                <a:gd name="T72" fmla="*/ 1941 w 2280"/>
                <a:gd name="T73" fmla="*/ 1068 h 1891"/>
                <a:gd name="T74" fmla="*/ 1985 w 2280"/>
                <a:gd name="T75" fmla="*/ 1066 h 1891"/>
                <a:gd name="T76" fmla="*/ 2280 w 2280"/>
                <a:gd name="T77" fmla="*/ 526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80" h="1891">
                  <a:moveTo>
                    <a:pt x="2280" y="526"/>
                  </a:moveTo>
                  <a:lnTo>
                    <a:pt x="1991" y="0"/>
                  </a:lnTo>
                  <a:lnTo>
                    <a:pt x="1893" y="3"/>
                  </a:lnTo>
                  <a:lnTo>
                    <a:pt x="1698" y="24"/>
                  </a:lnTo>
                  <a:lnTo>
                    <a:pt x="1510" y="62"/>
                  </a:lnTo>
                  <a:lnTo>
                    <a:pt x="1330" y="117"/>
                  </a:lnTo>
                  <a:lnTo>
                    <a:pt x="1156" y="188"/>
                  </a:lnTo>
                  <a:lnTo>
                    <a:pt x="992" y="274"/>
                  </a:lnTo>
                  <a:lnTo>
                    <a:pt x="838" y="374"/>
                  </a:lnTo>
                  <a:lnTo>
                    <a:pt x="692" y="488"/>
                  </a:lnTo>
                  <a:lnTo>
                    <a:pt x="559" y="613"/>
                  </a:lnTo>
                  <a:lnTo>
                    <a:pt x="437" y="751"/>
                  </a:lnTo>
                  <a:lnTo>
                    <a:pt x="329" y="900"/>
                  </a:lnTo>
                  <a:lnTo>
                    <a:pt x="234" y="1059"/>
                  </a:lnTo>
                  <a:lnTo>
                    <a:pt x="153" y="1228"/>
                  </a:lnTo>
                  <a:lnTo>
                    <a:pt x="88" y="1404"/>
                  </a:lnTo>
                  <a:lnTo>
                    <a:pt x="40" y="1588"/>
                  </a:lnTo>
                  <a:lnTo>
                    <a:pt x="8" y="1780"/>
                  </a:lnTo>
                  <a:lnTo>
                    <a:pt x="0" y="1877"/>
                  </a:lnTo>
                  <a:lnTo>
                    <a:pt x="523" y="1591"/>
                  </a:lnTo>
                  <a:lnTo>
                    <a:pt x="1070" y="1891"/>
                  </a:lnTo>
                  <a:lnTo>
                    <a:pt x="1076" y="1849"/>
                  </a:lnTo>
                  <a:lnTo>
                    <a:pt x="1095" y="1766"/>
                  </a:lnTo>
                  <a:lnTo>
                    <a:pt x="1121" y="1685"/>
                  </a:lnTo>
                  <a:lnTo>
                    <a:pt x="1154" y="1609"/>
                  </a:lnTo>
                  <a:lnTo>
                    <a:pt x="1193" y="1535"/>
                  </a:lnTo>
                  <a:lnTo>
                    <a:pt x="1238" y="1466"/>
                  </a:lnTo>
                  <a:lnTo>
                    <a:pt x="1289" y="1401"/>
                  </a:lnTo>
                  <a:lnTo>
                    <a:pt x="1344" y="1340"/>
                  </a:lnTo>
                  <a:lnTo>
                    <a:pt x="1405" y="1286"/>
                  </a:lnTo>
                  <a:lnTo>
                    <a:pt x="1471" y="1235"/>
                  </a:lnTo>
                  <a:lnTo>
                    <a:pt x="1541" y="1191"/>
                  </a:lnTo>
                  <a:lnTo>
                    <a:pt x="1614" y="1154"/>
                  </a:lnTo>
                  <a:lnTo>
                    <a:pt x="1692" y="1121"/>
                  </a:lnTo>
                  <a:lnTo>
                    <a:pt x="1772" y="1097"/>
                  </a:lnTo>
                  <a:lnTo>
                    <a:pt x="1855" y="1079"/>
                  </a:lnTo>
                  <a:lnTo>
                    <a:pt x="1941" y="1068"/>
                  </a:lnTo>
                  <a:lnTo>
                    <a:pt x="1985" y="1066"/>
                  </a:lnTo>
                  <a:lnTo>
                    <a:pt x="2280" y="52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8BCC75-E83F-B33C-AE45-4CF52609FE03}"/>
                </a:ext>
              </a:extLst>
            </p:cNvPr>
            <p:cNvSpPr txBox="1"/>
            <p:nvPr/>
          </p:nvSpPr>
          <p:spPr>
            <a:xfrm>
              <a:off x="1255988" y="1349314"/>
              <a:ext cx="14098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Higher Engagement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341067-227F-66F6-15FB-4EF9C748318E}"/>
                </a:ext>
              </a:extLst>
            </p:cNvPr>
            <p:cNvSpPr txBox="1"/>
            <p:nvPr/>
          </p:nvSpPr>
          <p:spPr>
            <a:xfrm>
              <a:off x="3070288" y="1488660"/>
              <a:ext cx="14098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Deeper Relationships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B9A2FC-391D-FE30-2E6A-6479400A3FA3}"/>
                </a:ext>
              </a:extLst>
            </p:cNvPr>
            <p:cNvSpPr txBox="1"/>
            <p:nvPr/>
          </p:nvSpPr>
          <p:spPr>
            <a:xfrm>
              <a:off x="2884574" y="3583426"/>
              <a:ext cx="14098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Increase in Apps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52EC0D7-FAD5-FA21-00D6-EAA8A851FF63}"/>
                </a:ext>
              </a:extLst>
            </p:cNvPr>
            <p:cNvSpPr txBox="1"/>
            <p:nvPr/>
          </p:nvSpPr>
          <p:spPr>
            <a:xfrm>
              <a:off x="1070004" y="3121505"/>
              <a:ext cx="109091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Higher Likelihood to Enroll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9475915-0a35-4e7b-b6e3-62984fc21310" xsi:nil="true"/>
    <DateofEvent xmlns="5df08337-4256-4fbe-b77b-668d04ed44c2" xsi:nil="true"/>
    <Date xmlns="5df08337-4256-4fbe-b77b-668d04ed44c2" xsi:nil="true"/>
    <lcf76f155ced4ddcb4097134ff3c332f xmlns="5df08337-4256-4fbe-b77b-668d04ed44c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B1F15817E0E47803DEDEBD89AF03D" ma:contentTypeVersion="21" ma:contentTypeDescription="Create a new document." ma:contentTypeScope="" ma:versionID="dd73b7082d8413986a2a4017b976c269">
  <xsd:schema xmlns:xsd="http://www.w3.org/2001/XMLSchema" xmlns:xs="http://www.w3.org/2001/XMLSchema" xmlns:p="http://schemas.microsoft.com/office/2006/metadata/properties" xmlns:ns1="http://schemas.microsoft.com/sharepoint/v3" xmlns:ns2="5df08337-4256-4fbe-b77b-668d04ed44c2" xmlns:ns3="29475915-0a35-4e7b-b6e3-62984fc21310" targetNamespace="http://schemas.microsoft.com/office/2006/metadata/properties" ma:root="true" ma:fieldsID="483a7c8994c73494f6a232aba926bd87" ns1:_="" ns2:_="" ns3:_="">
    <xsd:import namespace="http://schemas.microsoft.com/sharepoint/v3"/>
    <xsd:import namespace="5df08337-4256-4fbe-b77b-668d04ed44c2"/>
    <xsd:import namespace="29475915-0a35-4e7b-b6e3-62984fc21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Date" minOccurs="0"/>
                <xsd:element ref="ns2:Dateof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8337-4256-4fbe-b77b-668d04ed44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6" nillable="true" ma:displayName="Date" ma:description="date of event" ma:format="DateOnly" ma:internalName="Date">
      <xsd:simpleType>
        <xsd:restriction base="dms:DateTime"/>
      </xsd:simpleType>
    </xsd:element>
    <xsd:element name="DateofEvent" ma:index="27" nillable="true" ma:displayName="Date of Event" ma:format="DateOnly" ma:internalName="DateofEven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75915-0a35-4e7b-b6e3-62984fc21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ed7485f-e07b-458c-b265-26b37468bf99}" ma:internalName="TaxCatchAll" ma:showField="CatchAllData" ma:web="29475915-0a35-4e7b-b6e3-62984fc21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D53DE5-AFF9-4811-A196-9706F9D535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2BB121-D881-4CC6-AFDB-E1DE696C5963}">
  <ds:schemaRefs>
    <ds:schemaRef ds:uri="29475915-0a35-4e7b-b6e3-62984fc21310"/>
    <ds:schemaRef ds:uri="http://www.w3.org/XML/1998/namespace"/>
    <ds:schemaRef ds:uri="http://schemas.microsoft.com/office/2006/documentManagement/types"/>
    <ds:schemaRef ds:uri="5df08337-4256-4fbe-b77b-668d04ed44c2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59F13FA-E459-42F8-8BA2-C44EEB4965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df08337-4256-4fbe-b77b-668d04ed44c2"/>
    <ds:schemaRef ds:uri="29475915-0a35-4e7b-b6e3-62984fc213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</TotalTime>
  <Words>744</Words>
  <Application>Microsoft Macintosh PowerPoint</Application>
  <PresentationFormat>On-screen Show (16:9)</PresentationFormat>
  <Paragraphs>139</Paragraphs>
  <Slides>20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  <vt:variant>
        <vt:lpstr>Custom Shows</vt:lpstr>
      </vt:variant>
      <vt:variant>
        <vt:i4>2</vt:i4>
      </vt:variant>
    </vt:vector>
  </HeadingPairs>
  <TitlesOfParts>
    <vt:vector size="33" baseType="lpstr">
      <vt:lpstr>Arial</vt:lpstr>
      <vt:lpstr>Arial Narrow</vt:lpstr>
      <vt:lpstr>Calibri</vt:lpstr>
      <vt:lpstr>Corbel</vt:lpstr>
      <vt:lpstr>Franklin Gothic Book</vt:lpstr>
      <vt:lpstr>Franklin Gothic Medium</vt:lpstr>
      <vt:lpstr>Open Sans</vt:lpstr>
      <vt:lpstr>System Font Regular</vt:lpstr>
      <vt:lpstr>Trebuchet MS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</vt:lpstr>
      <vt:lpstr>Main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Dan Hyman</cp:lastModifiedBy>
  <cp:revision>45</cp:revision>
  <dcterms:created xsi:type="dcterms:W3CDTF">2014-11-10T20:05:35Z</dcterms:created>
  <dcterms:modified xsi:type="dcterms:W3CDTF">2022-08-05T18:38:49Z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0x010100C7FB1F15817E0E47803DEDEBD89AF03D</vt:lpwstr>
  </property>
</Properties>
</file>