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73" r:id="rId3"/>
  </p:sldMasterIdLst>
  <p:notesMasterIdLst>
    <p:notesMasterId r:id="rId21"/>
  </p:notesMasterIdLst>
  <p:handoutMasterIdLst>
    <p:handoutMasterId r:id="rId22"/>
  </p:handoutMasterIdLst>
  <p:sldIdLst>
    <p:sldId id="2622" r:id="rId4"/>
    <p:sldId id="2649" r:id="rId5"/>
    <p:sldId id="2628" r:id="rId6"/>
    <p:sldId id="3017" r:id="rId7"/>
    <p:sldId id="2650" r:id="rId8"/>
    <p:sldId id="2652" r:id="rId9"/>
    <p:sldId id="3018" r:id="rId10"/>
    <p:sldId id="2651" r:id="rId11"/>
    <p:sldId id="3019" r:id="rId12"/>
    <p:sldId id="2656" r:id="rId13"/>
    <p:sldId id="3020" r:id="rId14"/>
    <p:sldId id="3021" r:id="rId15"/>
    <p:sldId id="2658" r:id="rId16"/>
    <p:sldId id="3022" r:id="rId17"/>
    <p:sldId id="2661" r:id="rId18"/>
    <p:sldId id="2583" r:id="rId19"/>
    <p:sldId id="2585" r:id="rId20"/>
  </p:sldIdLst>
  <p:sldSz cx="9144000" cy="5143500" type="screen16x9"/>
  <p:notesSz cx="6858000" cy="9144000"/>
  <p:custShowLst>
    <p:custShow name="Intro" id="0">
      <p:sldLst/>
    </p:custShow>
    <p:custShow name="Main Presentation" id="1">
      <p:sldLst>
        <p:sld r:id="rId4"/>
        <p:sld r:id="rId5"/>
        <p:sld r:id="rId6"/>
        <p:sld r:id="rId7"/>
        <p:sld r:id="rId8"/>
        <p:sld r:id="rId9"/>
        <p:sld r:id="rId10"/>
        <p:sld r:id="rId11"/>
        <p:sld r:id="rId12"/>
        <p:sld r:id="rId13"/>
        <p:sld r:id="rId14"/>
        <p:sld r:id="rId15"/>
        <p:sld r:id="rId16"/>
        <p:sld r:id="rId17"/>
        <p:sld r:id="rId18"/>
        <p:sld r:id="rId19"/>
        <p:sld r:id="rId20"/>
      </p:sldLst>
    </p:custShow>
  </p:custShow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6" roundtripDataSignature="AMtx7miTI4NZt6Zgy+wQewPHfqSN46mq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rabbe" initials="LC" lastIdx="3" clrIdx="0">
    <p:extLst>
      <p:ext uri="{19B8F6BF-5375-455C-9EA6-DF929625EA0E}">
        <p15:presenceInfo xmlns:p15="http://schemas.microsoft.com/office/powerpoint/2012/main" userId="S::lcrabbe@liaisonedu.com::c414b309-65c3-4183-9c69-cdfeda698c6a" providerId="AD"/>
      </p:ext>
    </p:extLst>
  </p:cmAuthor>
  <p:cmAuthor id="2" name="Duncan Whitmire" initials="DW" lastIdx="1" clrIdx="1">
    <p:extLst>
      <p:ext uri="{19B8F6BF-5375-455C-9EA6-DF929625EA0E}">
        <p15:presenceInfo xmlns:p15="http://schemas.microsoft.com/office/powerpoint/2012/main" userId="S::dwhitmire@liaisonedu.com::2a1e9ab8-b443-4187-adb1-c96e3f485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1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CEE2"/>
    <a:srgbClr val="C6BEBB"/>
    <a:srgbClr val="F830A0"/>
    <a:srgbClr val="D0DB37"/>
    <a:srgbClr val="002F87"/>
    <a:srgbClr val="012E86"/>
    <a:srgbClr val="7CA7AD"/>
    <a:srgbClr val="DAE79B"/>
    <a:srgbClr val="D8E785"/>
    <a:srgbClr val="CDDA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2"/>
    <p:restoredTop sz="95714"/>
  </p:normalViewPr>
  <p:slideViewPr>
    <p:cSldViewPr snapToGrid="0">
      <p:cViewPr varScale="1">
        <p:scale>
          <a:sx n="163" d="100"/>
          <a:sy n="163" d="100"/>
        </p:scale>
        <p:origin x="864" y="176"/>
      </p:cViewPr>
      <p:guideLst>
        <p:guide orient="horz"/>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notesMaster" Target="notesMasters/notesMaster1.xml"/><Relationship Id="rId89"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92"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87"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90"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86"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E1011-5B88-3748-BCF7-293C5D888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39515-25FD-E046-9018-FFCC95D6D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0977E-8AC9-CD4C-B4D6-8175775FFBAA}" type="datetimeFigureOut">
              <a:rPr lang="en-US" smtClean="0"/>
              <a:t>8/5/22</a:t>
            </a:fld>
            <a:endParaRPr lang="en-US"/>
          </a:p>
        </p:txBody>
      </p:sp>
      <p:sp>
        <p:nvSpPr>
          <p:cNvPr id="4" name="Footer Placeholder 3">
            <a:extLst>
              <a:ext uri="{FF2B5EF4-FFF2-40B4-BE49-F238E27FC236}">
                <a16:creationId xmlns:a16="http://schemas.microsoft.com/office/drawing/2014/main" id="{CC3F4EDA-E559-814D-882C-0B1E3498C1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2DED3C-FD28-B144-9224-AAABA4372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F261A-E150-DC40-9CED-5F2FCF25E9DB}" type="slidenum">
              <a:rPr lang="en-US" smtClean="0"/>
              <a:t>‹#›</a:t>
            </a:fld>
            <a:endParaRPr lang="en-US"/>
          </a:p>
        </p:txBody>
      </p:sp>
    </p:spTree>
    <p:extLst>
      <p:ext uri="{BB962C8B-B14F-4D97-AF65-F5344CB8AC3E}">
        <p14:creationId xmlns:p14="http://schemas.microsoft.com/office/powerpoint/2010/main" val="308929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Medium" panose="020B0603020102020204" pitchFamily="34" charset="0"/>
                <a:ea typeface="Franklin Gothic Medium" panose="020B0603020102020204" pitchFamily="34" charset="0"/>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lang="en-LB"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b="0" i="0">
                <a:latin typeface="Franklin Gothic Medium" panose="020B0603020102020204" pitchFamily="34" charset="0"/>
              </a:defRPr>
            </a:lvl1pPr>
          </a:lstStyle>
          <a:p>
            <a:pPr algn="r">
              <a:buSzPts val="1200"/>
            </a:pPr>
            <a:fld id="{00000000-1234-1234-1234-123412341234}" type="slidenum">
              <a:rPr lang="en-US" sz="1200" smtClean="0">
                <a:solidFill>
                  <a:schemeClr val="dk1"/>
                </a:solidFill>
                <a:ea typeface="Calibri"/>
                <a:cs typeface="Calibri"/>
                <a:sym typeface="Calibri"/>
              </a:rPr>
              <a:pPr algn="r">
                <a:buSzPts val="1200"/>
              </a:pPr>
              <a:t>‹#›</a:t>
            </a:fld>
            <a:endParaRPr lang="en-US" sz="12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418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66436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842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8615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084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9697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99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3551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2476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6088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56068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2.emf"/><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920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Breaker 6">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B340F291-344A-DE48-808D-EA016753B5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5FDF4AAA-CAB3-4536-45DC-FB82AC0B33E7}"/>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Title">
            <a:extLst>
              <a:ext uri="{FF2B5EF4-FFF2-40B4-BE49-F238E27FC236}">
                <a16:creationId xmlns:a16="http://schemas.microsoft.com/office/drawing/2014/main" id="{DB8BEF1D-F96A-AFB4-02CD-319754C3D5E0}"/>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10" name="Title">
            <a:extLst>
              <a:ext uri="{FF2B5EF4-FFF2-40B4-BE49-F238E27FC236}">
                <a16:creationId xmlns:a16="http://schemas.microsoft.com/office/drawing/2014/main" id="{353E9B84-050A-07F6-1281-84CDA10C6CFB}"/>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1" name="Picture 10" descr="Icon&#10;&#10;Description automatically generated">
            <a:extLst>
              <a:ext uri="{FF2B5EF4-FFF2-40B4-BE49-F238E27FC236}">
                <a16:creationId xmlns:a16="http://schemas.microsoft.com/office/drawing/2014/main" id="{2C0AFE82-8B97-5ADC-93AA-C666A8F75E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4" name="Pentagon 13">
            <a:extLst>
              <a:ext uri="{FF2B5EF4-FFF2-40B4-BE49-F238E27FC236}">
                <a16:creationId xmlns:a16="http://schemas.microsoft.com/office/drawing/2014/main" id="{06E3D592-3FE5-99AA-C0D5-73F0B41A9CEA}"/>
              </a:ext>
            </a:extLst>
          </p:cNvPr>
          <p:cNvSpPr/>
          <p:nvPr userDrawn="1"/>
        </p:nvSpPr>
        <p:spPr>
          <a:xfrm rot="5400000">
            <a:off x="559589"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806C6F0A-9DBC-DF1D-7D29-21117451C34C}"/>
              </a:ext>
            </a:extLst>
          </p:cNvPr>
          <p:cNvPicPr>
            <a:picLocks noChangeAspect="1"/>
          </p:cNvPicPr>
          <p:nvPr userDrawn="1"/>
        </p:nvPicPr>
        <p:blipFill>
          <a:blip r:embed="rId4"/>
          <a:srcRect/>
          <a:stretch/>
        </p:blipFill>
        <p:spPr>
          <a:xfrm>
            <a:off x="465720" y="106236"/>
            <a:ext cx="1598530" cy="810018"/>
          </a:xfrm>
          <a:prstGeom prst="rect">
            <a:avLst/>
          </a:prstGeom>
        </p:spPr>
      </p:pic>
    </p:spTree>
    <p:extLst>
      <p:ext uri="{BB962C8B-B14F-4D97-AF65-F5344CB8AC3E}">
        <p14:creationId xmlns:p14="http://schemas.microsoft.com/office/powerpoint/2010/main" val="516066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5">
    <p:spTree>
      <p:nvGrpSpPr>
        <p:cNvPr id="1" name=""/>
        <p:cNvGrpSpPr/>
        <p:nvPr/>
      </p:nvGrpSpPr>
      <p:grpSpPr>
        <a:xfrm>
          <a:off x="0" y="0"/>
          <a:ext cx="0" cy="0"/>
          <a:chOff x="0" y="0"/>
          <a:chExt cx="0" cy="0"/>
        </a:xfrm>
      </p:grpSpPr>
      <p:pic>
        <p:nvPicPr>
          <p:cNvPr id="22" name="Picture Placeholder 4">
            <a:extLst>
              <a:ext uri="{FF2B5EF4-FFF2-40B4-BE49-F238E27FC236}">
                <a16:creationId xmlns:a16="http://schemas.microsoft.com/office/drawing/2014/main" id="{8A401BD3-1C1B-6E4B-891B-90631294D2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9181" cy="5143500"/>
          </a:xfrm>
          <a:prstGeom prst="rect">
            <a:avLst/>
          </a:prstGeom>
        </p:spPr>
      </p:pic>
      <p:sp>
        <p:nvSpPr>
          <p:cNvPr id="23" name="Rectangle 22">
            <a:extLst>
              <a:ext uri="{FF2B5EF4-FFF2-40B4-BE49-F238E27FC236}">
                <a16:creationId xmlns:a16="http://schemas.microsoft.com/office/drawing/2014/main" id="{CC5DFF2B-B589-F647-A723-5D0021239630}"/>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AFE3BA1A-C288-D047-852C-A2B4E4715C73}"/>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0" name="Title">
            <a:extLst>
              <a:ext uri="{FF2B5EF4-FFF2-40B4-BE49-F238E27FC236}">
                <a16:creationId xmlns:a16="http://schemas.microsoft.com/office/drawing/2014/main" id="{B37F611A-85E0-DF49-BB3F-D34E341C6282}"/>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2" name="Picture 11" descr="Icon&#10;&#10;Description automatically generated">
            <a:extLst>
              <a:ext uri="{FF2B5EF4-FFF2-40B4-BE49-F238E27FC236}">
                <a16:creationId xmlns:a16="http://schemas.microsoft.com/office/drawing/2014/main" id="{661CF4E0-7659-DD41-B702-8B6F015CD2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5D1BEC8E-10A4-67DF-86F3-6A48B0D7D28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7CBF818D-2BDB-4742-7312-E76292574AF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947004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1">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CC8D45C4-F282-2B40-BC59-D70F834FB0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81"/>
            <a:ext cx="9144000" cy="5143137"/>
          </a:xfrm>
          <a:prstGeom prst="rect">
            <a:avLst/>
          </a:prstGeom>
        </p:spPr>
      </p:pic>
      <p:sp>
        <p:nvSpPr>
          <p:cNvPr id="4" name="Rectangle 3">
            <a:extLst>
              <a:ext uri="{FF2B5EF4-FFF2-40B4-BE49-F238E27FC236}">
                <a16:creationId xmlns:a16="http://schemas.microsoft.com/office/drawing/2014/main" id="{DAD081F7-C816-0648-81B6-F94E0F7F3027}"/>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Title">
            <a:extLst>
              <a:ext uri="{FF2B5EF4-FFF2-40B4-BE49-F238E27FC236}">
                <a16:creationId xmlns:a16="http://schemas.microsoft.com/office/drawing/2014/main" id="{BAF5F54E-20B4-DC4C-A771-2682C247C6D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3" name="Title">
            <a:extLst>
              <a:ext uri="{FF2B5EF4-FFF2-40B4-BE49-F238E27FC236}">
                <a16:creationId xmlns:a16="http://schemas.microsoft.com/office/drawing/2014/main" id="{910019D2-F6FE-A948-8DCE-0606895A5C83}"/>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8AC8254B-C006-1546-9653-43D24E5054E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7A66768D-669E-8148-F7EE-AC54B245181E}"/>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FE3FD27B-D258-844F-846E-8D9FC22F838A}"/>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405334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6">
    <p:spTree>
      <p:nvGrpSpPr>
        <p:cNvPr id="1" name=""/>
        <p:cNvGrpSpPr/>
        <p:nvPr/>
      </p:nvGrpSpPr>
      <p:grpSpPr>
        <a:xfrm>
          <a:off x="0" y="0"/>
          <a:ext cx="0" cy="0"/>
          <a:chOff x="0" y="0"/>
          <a:chExt cx="0" cy="0"/>
        </a:xfrm>
      </p:grpSpPr>
      <p:pic>
        <p:nvPicPr>
          <p:cNvPr id="22" name="Picture Placeholder 5">
            <a:extLst>
              <a:ext uri="{FF2B5EF4-FFF2-40B4-BE49-F238E27FC236}">
                <a16:creationId xmlns:a16="http://schemas.microsoft.com/office/drawing/2014/main" id="{B340F291-344A-DE48-808D-EA016753B5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3" name="Rectangle 22">
            <a:extLst>
              <a:ext uri="{FF2B5EF4-FFF2-40B4-BE49-F238E27FC236}">
                <a16:creationId xmlns:a16="http://schemas.microsoft.com/office/drawing/2014/main" id="{1359779D-40B0-394C-B572-E3680495865D}"/>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9C23C1D8-7B87-C840-9E85-430A49D6718B}"/>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0" name="Title">
            <a:extLst>
              <a:ext uri="{FF2B5EF4-FFF2-40B4-BE49-F238E27FC236}">
                <a16:creationId xmlns:a16="http://schemas.microsoft.com/office/drawing/2014/main" id="{946DBF0A-ED65-1642-AB8A-BE788583DA01}"/>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3" name="Picture 12" descr="Icon&#10;&#10;Description automatically generated">
            <a:extLst>
              <a:ext uri="{FF2B5EF4-FFF2-40B4-BE49-F238E27FC236}">
                <a16:creationId xmlns:a16="http://schemas.microsoft.com/office/drawing/2014/main" id="{6C47C736-2C16-334E-9F51-124DAB6870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10" name="Pentagon 9">
            <a:extLst>
              <a:ext uri="{FF2B5EF4-FFF2-40B4-BE49-F238E27FC236}">
                <a16:creationId xmlns:a16="http://schemas.microsoft.com/office/drawing/2014/main" id="{81F23BDC-F783-C88A-47DE-E20455AD0CB0}"/>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7C3F44A3-FFBD-83F1-3D46-BFFB628B4F55}"/>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287765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er 4">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61E8BC9-018D-AC49-9777-D9E5A7DA51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7299"/>
            <a:ext cx="9144000" cy="5150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9" name="Rectangle 8">
            <a:extLst>
              <a:ext uri="{FF2B5EF4-FFF2-40B4-BE49-F238E27FC236}">
                <a16:creationId xmlns:a16="http://schemas.microsoft.com/office/drawing/2014/main" id="{A9E6E108-F898-BD41-B7FA-9D5A6AF395C0}"/>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Title">
            <a:extLst>
              <a:ext uri="{FF2B5EF4-FFF2-40B4-BE49-F238E27FC236}">
                <a16:creationId xmlns:a16="http://schemas.microsoft.com/office/drawing/2014/main" id="{62798F23-9239-572B-78DA-5A82C0A22B6B}"/>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1" name="Title">
            <a:extLst>
              <a:ext uri="{FF2B5EF4-FFF2-40B4-BE49-F238E27FC236}">
                <a16:creationId xmlns:a16="http://schemas.microsoft.com/office/drawing/2014/main" id="{5B90150F-9431-3F53-2A09-F34F7585418F}"/>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2" name="Picture 11" descr="Icon&#10;&#10;Description automatically generated">
            <a:extLst>
              <a:ext uri="{FF2B5EF4-FFF2-40B4-BE49-F238E27FC236}">
                <a16:creationId xmlns:a16="http://schemas.microsoft.com/office/drawing/2014/main" id="{D23A4905-8C6E-E867-699E-7842EC0B451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15" name="Pentagon 14">
            <a:extLst>
              <a:ext uri="{FF2B5EF4-FFF2-40B4-BE49-F238E27FC236}">
                <a16:creationId xmlns:a16="http://schemas.microsoft.com/office/drawing/2014/main" id="{C32F55FD-E2B3-53FD-9484-BE5CB761E7AB}"/>
              </a:ext>
            </a:extLst>
          </p:cNvPr>
          <p:cNvSpPr/>
          <p:nvPr userDrawn="1"/>
        </p:nvSpPr>
        <p:spPr>
          <a:xfrm rot="5400000">
            <a:off x="7445570" y="-8245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B7A4E26E-42FA-E451-5559-46D81937C199}"/>
              </a:ext>
            </a:extLst>
          </p:cNvPr>
          <p:cNvPicPr>
            <a:picLocks noChangeAspect="1"/>
          </p:cNvPicPr>
          <p:nvPr userDrawn="1"/>
        </p:nvPicPr>
        <p:blipFill>
          <a:blip r:embed="rId4"/>
          <a:srcRect/>
          <a:stretch/>
        </p:blipFill>
        <p:spPr>
          <a:xfrm>
            <a:off x="7351701" y="91246"/>
            <a:ext cx="1598530" cy="810018"/>
          </a:xfrm>
          <a:prstGeom prst="rect">
            <a:avLst/>
          </a:prstGeom>
        </p:spPr>
      </p:pic>
    </p:spTree>
    <p:extLst>
      <p:ext uri="{BB962C8B-B14F-4D97-AF65-F5344CB8AC3E}">
        <p14:creationId xmlns:p14="http://schemas.microsoft.com/office/powerpoint/2010/main" val="2282453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reaker 7">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BFDBF43-D0A3-E143-803F-5AF8F0F1CB32}"/>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86619410-2BC1-7E4B-BC84-D02068A26AA9}"/>
              </a:ext>
            </a:extLst>
          </p:cNvPr>
          <p:cNvSpPr/>
          <p:nvPr userDrawn="1"/>
        </p:nvSpPr>
        <p:spPr>
          <a:xfrm>
            <a:off x="0" y="2791644"/>
            <a:ext cx="9144000" cy="1653355"/>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9" name="Title">
            <a:extLst>
              <a:ext uri="{FF2B5EF4-FFF2-40B4-BE49-F238E27FC236}">
                <a16:creationId xmlns:a16="http://schemas.microsoft.com/office/drawing/2014/main" id="{55E08737-81EB-7343-902D-09B7A83BAA30}"/>
              </a:ext>
            </a:extLst>
          </p:cNvPr>
          <p:cNvSpPr>
            <a:spLocks noGrp="1"/>
          </p:cNvSpPr>
          <p:nvPr>
            <p:ph type="body" sz="quarter" idx="12" hasCustomPrompt="1"/>
          </p:nvPr>
        </p:nvSpPr>
        <p:spPr>
          <a:xfrm>
            <a:off x="591384" y="3092970"/>
            <a:ext cx="7961233" cy="395287"/>
          </a:xfrm>
          <a:prstGeom prst="rect">
            <a:avLst/>
          </a:prstGeom>
        </p:spPr>
        <p:txBody>
          <a:bodyPr anchor="t"/>
          <a:lstStyle>
            <a:lvl1pPr algn="ctr">
              <a:defRPr sz="30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0" name="Title">
            <a:extLst>
              <a:ext uri="{FF2B5EF4-FFF2-40B4-BE49-F238E27FC236}">
                <a16:creationId xmlns:a16="http://schemas.microsoft.com/office/drawing/2014/main" id="{CCBF14DB-3C76-D34B-B94E-1051F2FA074D}"/>
              </a:ext>
            </a:extLst>
          </p:cNvPr>
          <p:cNvSpPr>
            <a:spLocks noGrp="1"/>
          </p:cNvSpPr>
          <p:nvPr>
            <p:ph type="body" sz="quarter" idx="13" hasCustomPrompt="1"/>
          </p:nvPr>
        </p:nvSpPr>
        <p:spPr>
          <a:xfrm>
            <a:off x="591384" y="3571341"/>
            <a:ext cx="7961233" cy="395287"/>
          </a:xfrm>
          <a:prstGeom prst="rect">
            <a:avLst/>
          </a:prstGeom>
        </p:spPr>
        <p:txBody>
          <a:bodyPr anchor="ctr"/>
          <a:lstStyle>
            <a:lvl1pPr algn="ctr">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CD38E291-8A2E-D74A-B81D-3D8A90161E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3958670"/>
            <a:ext cx="1008048" cy="247143"/>
          </a:xfrm>
          <a:prstGeom prst="rect">
            <a:avLst/>
          </a:prstGeom>
        </p:spPr>
      </p:pic>
      <p:sp>
        <p:nvSpPr>
          <p:cNvPr id="8" name="Pentagon 7">
            <a:extLst>
              <a:ext uri="{FF2B5EF4-FFF2-40B4-BE49-F238E27FC236}">
                <a16:creationId xmlns:a16="http://schemas.microsoft.com/office/drawing/2014/main" id="{E35BF168-2799-1454-8375-8FF5AF22ECF2}"/>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42523E6A-8A00-1E12-0D8C-05A60BE84C76}"/>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198789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4" name="Content">
            <a:extLst>
              <a:ext uri="{FF2B5EF4-FFF2-40B4-BE49-F238E27FC236}">
                <a16:creationId xmlns:a16="http://schemas.microsoft.com/office/drawing/2014/main" id="{2CAB52BE-C0F2-524B-BD30-F239756C3B75}"/>
              </a:ext>
            </a:extLst>
          </p:cNvPr>
          <p:cNvSpPr txBox="1">
            <a:spLocks noGrp="1"/>
          </p:cNvSpPr>
          <p:nvPr>
            <p:ph type="body" idx="10" hasCustomPrompt="1"/>
          </p:nvPr>
        </p:nvSpPr>
        <p:spPr>
          <a:xfrm>
            <a:off x="246027" y="1391480"/>
            <a:ext cx="8651946" cy="324765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2509097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21" name="Content">
            <a:extLst>
              <a:ext uri="{FF2B5EF4-FFF2-40B4-BE49-F238E27FC236}">
                <a16:creationId xmlns:a16="http://schemas.microsoft.com/office/drawing/2014/main" id="{B18469FF-DCDF-29A4-8BB4-05D2B97C9634}"/>
              </a:ext>
            </a:extLst>
          </p:cNvPr>
          <p:cNvSpPr txBox="1">
            <a:spLocks noGrp="1"/>
          </p:cNvSpPr>
          <p:nvPr>
            <p:ph type="body" idx="13" hasCustomPrompt="1"/>
          </p:nvPr>
        </p:nvSpPr>
        <p:spPr>
          <a:xfrm>
            <a:off x="246027" y="1296648"/>
            <a:ext cx="4219292" cy="334248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22" name="Content">
            <a:extLst>
              <a:ext uri="{FF2B5EF4-FFF2-40B4-BE49-F238E27FC236}">
                <a16:creationId xmlns:a16="http://schemas.microsoft.com/office/drawing/2014/main" id="{E099DB84-2A61-9E7A-BD6F-F49A34DD65A2}"/>
              </a:ext>
            </a:extLst>
          </p:cNvPr>
          <p:cNvSpPr txBox="1">
            <a:spLocks noGrp="1"/>
          </p:cNvSpPr>
          <p:nvPr>
            <p:ph type="body" idx="14" hasCustomPrompt="1"/>
          </p:nvPr>
        </p:nvSpPr>
        <p:spPr>
          <a:xfrm>
            <a:off x="4673306" y="1296648"/>
            <a:ext cx="4219292" cy="3342480"/>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Tree>
    <p:extLst>
      <p:ext uri="{BB962C8B-B14F-4D97-AF65-F5344CB8AC3E}">
        <p14:creationId xmlns:p14="http://schemas.microsoft.com/office/powerpoint/2010/main" val="3767198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4BE9D-BBC9-50A2-4ACB-4418D6DCAAA2}"/>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Rectangle 8">
            <a:extLst>
              <a:ext uri="{FF2B5EF4-FFF2-40B4-BE49-F238E27FC236}">
                <a16:creationId xmlns:a16="http://schemas.microsoft.com/office/drawing/2014/main" id="{949FA9F0-55C2-EA6F-54F8-719D92DC944B}"/>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Google Shape;556;g92c1b8851f_1_212">
            <a:extLst>
              <a:ext uri="{FF2B5EF4-FFF2-40B4-BE49-F238E27FC236}">
                <a16:creationId xmlns:a16="http://schemas.microsoft.com/office/drawing/2014/main" id="{98F45349-77A2-6579-E930-9E02E4DE2F0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1" name="Title">
            <a:extLst>
              <a:ext uri="{FF2B5EF4-FFF2-40B4-BE49-F238E27FC236}">
                <a16:creationId xmlns:a16="http://schemas.microsoft.com/office/drawing/2014/main" id="{8FDD06A5-7C41-4177-BA81-8E58B104D188}"/>
              </a:ext>
            </a:extLst>
          </p:cNvPr>
          <p:cNvSpPr>
            <a:spLocks noGrp="1"/>
          </p:cNvSpPr>
          <p:nvPr>
            <p:ph type="body" sz="quarter" idx="12"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4" name="TextBox 13">
            <a:extLst>
              <a:ext uri="{FF2B5EF4-FFF2-40B4-BE49-F238E27FC236}">
                <a16:creationId xmlns:a16="http://schemas.microsoft.com/office/drawing/2014/main" id="{C842068A-8EB4-7B7F-1BE4-A2929B3DD880}"/>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5" name="TextBox 14">
            <a:extLst>
              <a:ext uri="{FF2B5EF4-FFF2-40B4-BE49-F238E27FC236}">
                <a16:creationId xmlns:a16="http://schemas.microsoft.com/office/drawing/2014/main" id="{DFF43234-6323-0AA5-0CBA-CE49D502D8C3}"/>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17" name="Picture 16">
            <a:extLst>
              <a:ext uri="{FF2B5EF4-FFF2-40B4-BE49-F238E27FC236}">
                <a16:creationId xmlns:a16="http://schemas.microsoft.com/office/drawing/2014/main" id="{C649E3B0-F084-E228-C625-FDE6BBBA5F4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8" name="Pentagon 17">
            <a:extLst>
              <a:ext uri="{FF2B5EF4-FFF2-40B4-BE49-F238E27FC236}">
                <a16:creationId xmlns:a16="http://schemas.microsoft.com/office/drawing/2014/main" id="{2E257E19-8EB4-15A1-1D8D-6A9553D27855}"/>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9" name="Picture 18">
            <a:extLst>
              <a:ext uri="{FF2B5EF4-FFF2-40B4-BE49-F238E27FC236}">
                <a16:creationId xmlns:a16="http://schemas.microsoft.com/office/drawing/2014/main" id="{BC00396D-4F90-AD1B-679F-2643BFDF0CA5}"/>
              </a:ext>
            </a:extLst>
          </p:cNvPr>
          <p:cNvPicPr>
            <a:picLocks noChangeAspect="1"/>
          </p:cNvPicPr>
          <p:nvPr userDrawn="1"/>
        </p:nvPicPr>
        <p:blipFill>
          <a:blip r:embed="rId3"/>
          <a:srcRect/>
          <a:stretch/>
        </p:blipFill>
        <p:spPr>
          <a:xfrm>
            <a:off x="7351701" y="106236"/>
            <a:ext cx="1598530" cy="810018"/>
          </a:xfrm>
          <a:prstGeom prst="rect">
            <a:avLst/>
          </a:prstGeom>
        </p:spPr>
      </p:pic>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2506762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 Column">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54BC13E-F43D-AC42-B35B-F7204EAAEDEF}"/>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9" name="Google Shape;556;g92c1b8851f_1_212">
            <a:extLst>
              <a:ext uri="{FF2B5EF4-FFF2-40B4-BE49-F238E27FC236}">
                <a16:creationId xmlns:a16="http://schemas.microsoft.com/office/drawing/2014/main" id="{A6AEA095-A326-8B42-86E3-A7BCD44D3628}"/>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0" name="Content">
            <a:extLst>
              <a:ext uri="{FF2B5EF4-FFF2-40B4-BE49-F238E27FC236}">
                <a16:creationId xmlns:a16="http://schemas.microsoft.com/office/drawing/2014/main" id="{DDEDD974-0EE0-754F-905F-F155EEF5496E}"/>
              </a:ext>
            </a:extLst>
          </p:cNvPr>
          <p:cNvSpPr txBox="1">
            <a:spLocks noGrp="1"/>
          </p:cNvSpPr>
          <p:nvPr>
            <p:ph type="body" idx="13" hasCustomPrompt="1"/>
          </p:nvPr>
        </p:nvSpPr>
        <p:spPr>
          <a:xfrm>
            <a:off x="246027" y="993914"/>
            <a:ext cx="4219292" cy="3645216"/>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21" name="Content">
            <a:extLst>
              <a:ext uri="{FF2B5EF4-FFF2-40B4-BE49-F238E27FC236}">
                <a16:creationId xmlns:a16="http://schemas.microsoft.com/office/drawing/2014/main" id="{7ECA3D87-B0ED-9C45-BD55-2E3C704CED61}"/>
              </a:ext>
            </a:extLst>
          </p:cNvPr>
          <p:cNvSpPr txBox="1">
            <a:spLocks noGrp="1"/>
          </p:cNvSpPr>
          <p:nvPr>
            <p:ph type="body" idx="14" hasCustomPrompt="1"/>
          </p:nvPr>
        </p:nvSpPr>
        <p:spPr>
          <a:xfrm>
            <a:off x="4673306" y="993913"/>
            <a:ext cx="4219292" cy="364521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1" name="Picture 10" descr="Icon&#10;&#10;Description automatically generated">
            <a:extLst>
              <a:ext uri="{FF2B5EF4-FFF2-40B4-BE49-F238E27FC236}">
                <a16:creationId xmlns:a16="http://schemas.microsoft.com/office/drawing/2014/main" id="{0CFBB939-C138-E045-BF6D-FF4F9D8172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7" name="Pentagon 6">
            <a:extLst>
              <a:ext uri="{FF2B5EF4-FFF2-40B4-BE49-F238E27FC236}">
                <a16:creationId xmlns:a16="http://schemas.microsoft.com/office/drawing/2014/main" id="{443C7EDA-6437-64F7-F0AA-8099EB6D5CA1}"/>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220BD202-989C-8014-0164-147098E073C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241816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486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pic>
        <p:nvPicPr>
          <p:cNvPr id="9" name="Picture 8" descr="Icon&#10;&#10;Description automatically generated">
            <a:extLst>
              <a:ext uri="{FF2B5EF4-FFF2-40B4-BE49-F238E27FC236}">
                <a16:creationId xmlns:a16="http://schemas.microsoft.com/office/drawing/2014/main" id="{C8382173-9917-9544-9389-1CE4DAB9EA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731007"/>
            <a:ext cx="569016" cy="139505"/>
          </a:xfrm>
          <a:prstGeom prst="rect">
            <a:avLst/>
          </a:prstGeom>
        </p:spPr>
      </p:pic>
      <p:sp>
        <p:nvSpPr>
          <p:cNvPr id="5" name="Pentagon 4">
            <a:extLst>
              <a:ext uri="{FF2B5EF4-FFF2-40B4-BE49-F238E27FC236}">
                <a16:creationId xmlns:a16="http://schemas.microsoft.com/office/drawing/2014/main" id="{2AC57745-8525-E294-9C5E-1CC863AE2F40}"/>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E235F5C1-2AE3-B595-5272-573B4AEC1C9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868101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Sub Content">
    <p:spTree>
      <p:nvGrpSpPr>
        <p:cNvPr id="1" name=""/>
        <p:cNvGrpSpPr/>
        <p:nvPr/>
      </p:nvGrpSpPr>
      <p:grpSpPr>
        <a:xfrm>
          <a:off x="0" y="0"/>
          <a:ext cx="0" cy="0"/>
          <a:chOff x="0" y="0"/>
          <a:chExt cx="0" cy="0"/>
        </a:xfrm>
      </p:grpSpPr>
      <p:sp>
        <p:nvSpPr>
          <p:cNvPr id="23" name="Google Shape;556;g92c1b8851f_1_212">
            <a:extLst>
              <a:ext uri="{FF2B5EF4-FFF2-40B4-BE49-F238E27FC236}">
                <a16:creationId xmlns:a16="http://schemas.microsoft.com/office/drawing/2014/main" id="{0B266291-850C-D443-9443-3A3C6C3F747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4" name="Title">
            <a:extLst>
              <a:ext uri="{FF2B5EF4-FFF2-40B4-BE49-F238E27FC236}">
                <a16:creationId xmlns:a16="http://schemas.microsoft.com/office/drawing/2014/main" id="{7E70C659-F7F4-5845-A86B-A5774ACA9593}"/>
              </a:ext>
            </a:extLst>
          </p:cNvPr>
          <p:cNvSpPr>
            <a:spLocks noGrp="1"/>
          </p:cNvSpPr>
          <p:nvPr>
            <p:ph type="body" sz="quarter" idx="13" hasCustomPrompt="1"/>
          </p:nvPr>
        </p:nvSpPr>
        <p:spPr>
          <a:xfrm>
            <a:off x="246027" y="649459"/>
            <a:ext cx="8651875" cy="301276"/>
          </a:xfrm>
          <a:prstGeom prst="rect">
            <a:avLst/>
          </a:prstGeom>
        </p:spPr>
        <p:txBody>
          <a:bodyPr anchor="ctr"/>
          <a:lstStyle>
            <a:lvl1pPr algn="ctr">
              <a:defRPr sz="1400" b="0">
                <a:solidFill>
                  <a:schemeClr val="bg2"/>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sp>
        <p:nvSpPr>
          <p:cNvPr id="25" name="Title">
            <a:extLst>
              <a:ext uri="{FF2B5EF4-FFF2-40B4-BE49-F238E27FC236}">
                <a16:creationId xmlns:a16="http://schemas.microsoft.com/office/drawing/2014/main" id="{0A966990-6CE0-5D48-9C19-E4EADEEFBA44}"/>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0" name="Content">
            <a:extLst>
              <a:ext uri="{FF2B5EF4-FFF2-40B4-BE49-F238E27FC236}">
                <a16:creationId xmlns:a16="http://schemas.microsoft.com/office/drawing/2014/main" id="{96C4039F-22FE-5640-AD7F-9C0FA4AEF0AB}"/>
              </a:ext>
            </a:extLst>
          </p:cNvPr>
          <p:cNvSpPr txBox="1">
            <a:spLocks noGrp="1"/>
          </p:cNvSpPr>
          <p:nvPr>
            <p:ph type="body" idx="10" hasCustomPrompt="1"/>
          </p:nvPr>
        </p:nvSpPr>
        <p:spPr>
          <a:xfrm>
            <a:off x="246027" y="1177666"/>
            <a:ext cx="8651946" cy="346146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1" name="Picture 10" descr="Icon&#10;&#10;Description automatically generated">
            <a:extLst>
              <a:ext uri="{FF2B5EF4-FFF2-40B4-BE49-F238E27FC236}">
                <a16:creationId xmlns:a16="http://schemas.microsoft.com/office/drawing/2014/main" id="{48CB3CBE-9757-5A45-9720-156B9FDCF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7491" y="993660"/>
            <a:ext cx="569016" cy="139505"/>
          </a:xfrm>
          <a:prstGeom prst="rect">
            <a:avLst/>
          </a:prstGeom>
        </p:spPr>
      </p:pic>
      <p:sp>
        <p:nvSpPr>
          <p:cNvPr id="7" name="Pentagon 6">
            <a:extLst>
              <a:ext uri="{FF2B5EF4-FFF2-40B4-BE49-F238E27FC236}">
                <a16:creationId xmlns:a16="http://schemas.microsoft.com/office/drawing/2014/main" id="{A56609FA-B490-05C0-A104-D0E0DCAF791E}"/>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74563068-64D0-F77D-D901-4289B546C65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spTree>
    <p:extLst>
      <p:ext uri="{BB962C8B-B14F-4D97-AF65-F5344CB8AC3E}">
        <p14:creationId xmlns:p14="http://schemas.microsoft.com/office/powerpoint/2010/main" val="3441006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3" name="Pentagon 2">
            <a:extLst>
              <a:ext uri="{FF2B5EF4-FFF2-40B4-BE49-F238E27FC236}">
                <a16:creationId xmlns:a16="http://schemas.microsoft.com/office/drawing/2014/main" id="{A98E88A4-1360-C981-047D-1E408C5B74F8}"/>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95FEEB34-28CD-58BE-EB0D-73BC0F8EBB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4191439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 Pic">
    <p:spTree>
      <p:nvGrpSpPr>
        <p:cNvPr id="1" name=""/>
        <p:cNvGrpSpPr/>
        <p:nvPr/>
      </p:nvGrpSpPr>
      <p:grpSpPr>
        <a:xfrm>
          <a:off x="0" y="0"/>
          <a:ext cx="0" cy="0"/>
          <a:chOff x="0" y="0"/>
          <a:chExt cx="0" cy="0"/>
        </a:xfrm>
      </p:grpSpPr>
      <p:sp>
        <p:nvSpPr>
          <p:cNvPr id="7" name="Google Shape;545;g92c1b8851f_1_208">
            <a:extLst>
              <a:ext uri="{FF2B5EF4-FFF2-40B4-BE49-F238E27FC236}">
                <a16:creationId xmlns:a16="http://schemas.microsoft.com/office/drawing/2014/main" id="{5B840E77-0E84-A041-91B4-1D28522E316F}"/>
              </a:ext>
            </a:extLst>
          </p:cNvPr>
          <p:cNvSpPr>
            <a:spLocks noGrp="1"/>
          </p:cNvSpPr>
          <p:nvPr>
            <p:ph type="pic" idx="2" hasCustomPrompt="1"/>
          </p:nvPr>
        </p:nvSpPr>
        <p:spPr>
          <a:xfrm>
            <a:off x="4047344" y="0"/>
            <a:ext cx="5096655" cy="473689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3" name="Google Shape;1079;g92c1b8851f_1_411">
            <a:extLst>
              <a:ext uri="{FF2B5EF4-FFF2-40B4-BE49-F238E27FC236}">
                <a16:creationId xmlns:a16="http://schemas.microsoft.com/office/drawing/2014/main" id="{DD30178D-EC33-AA4E-9ECA-B8DBEB121AB8}"/>
              </a:ext>
            </a:extLst>
          </p:cNvPr>
          <p:cNvSpPr/>
          <p:nvPr userDrawn="1"/>
        </p:nvSpPr>
        <p:spPr>
          <a:xfrm>
            <a:off x="2747772" y="-1"/>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56" dirty="0">
              <a:solidFill>
                <a:schemeClr val="lt1"/>
              </a:solidFill>
              <a:latin typeface="Calibri"/>
              <a:ea typeface="Calibri"/>
              <a:cs typeface="Calibri"/>
              <a:sym typeface="Calibri"/>
            </a:endParaRPr>
          </a:p>
        </p:txBody>
      </p:sp>
      <p:sp>
        <p:nvSpPr>
          <p:cNvPr id="22" name="Google Shape;556;g92c1b8851f_1_212">
            <a:extLst>
              <a:ext uri="{FF2B5EF4-FFF2-40B4-BE49-F238E27FC236}">
                <a16:creationId xmlns:a16="http://schemas.microsoft.com/office/drawing/2014/main" id="{65B4C960-80F9-FB40-ABB3-695AB1135EB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3" name="Title">
            <a:extLst>
              <a:ext uri="{FF2B5EF4-FFF2-40B4-BE49-F238E27FC236}">
                <a16:creationId xmlns:a16="http://schemas.microsoft.com/office/drawing/2014/main" id="{448A77C6-DB4A-4F41-B0C9-5CEAB411B66A}"/>
              </a:ext>
            </a:extLst>
          </p:cNvPr>
          <p:cNvSpPr>
            <a:spLocks noGrp="1"/>
          </p:cNvSpPr>
          <p:nvPr>
            <p:ph type="body" sz="quarter" idx="11" hasCustomPrompt="1"/>
          </p:nvPr>
        </p:nvSpPr>
        <p:spPr>
          <a:xfrm>
            <a:off x="277368" y="734772"/>
            <a:ext cx="5472349" cy="395287"/>
          </a:xfrm>
          <a:prstGeom prst="rect">
            <a:avLst/>
          </a:prstGeom>
        </p:spPr>
        <p:txBody>
          <a:bodyPr/>
          <a:lstStyle>
            <a:lvl1pPr algn="l">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4" name="Content">
            <a:extLst>
              <a:ext uri="{FF2B5EF4-FFF2-40B4-BE49-F238E27FC236}">
                <a16:creationId xmlns:a16="http://schemas.microsoft.com/office/drawing/2014/main" id="{3AA68CBC-0FA0-8F4D-A924-23DE8DC40636}"/>
              </a:ext>
            </a:extLst>
          </p:cNvPr>
          <p:cNvSpPr txBox="1">
            <a:spLocks noGrp="1"/>
          </p:cNvSpPr>
          <p:nvPr>
            <p:ph type="body" idx="13" hasCustomPrompt="1"/>
          </p:nvPr>
        </p:nvSpPr>
        <p:spPr>
          <a:xfrm>
            <a:off x="277368" y="1633784"/>
            <a:ext cx="5472349" cy="300534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2" name="Picture 11" descr="Icon&#10;&#10;Description automatically generated">
            <a:extLst>
              <a:ext uri="{FF2B5EF4-FFF2-40B4-BE49-F238E27FC236}">
                <a16:creationId xmlns:a16="http://schemas.microsoft.com/office/drawing/2014/main" id="{A88990F8-BC12-864E-90F1-0D5C72F4E1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grpSp>
        <p:nvGrpSpPr>
          <p:cNvPr id="2" name="Group 1">
            <a:extLst>
              <a:ext uri="{FF2B5EF4-FFF2-40B4-BE49-F238E27FC236}">
                <a16:creationId xmlns:a16="http://schemas.microsoft.com/office/drawing/2014/main" id="{A1EF5C5F-B443-BFE8-0254-35DB8B983136}"/>
              </a:ext>
            </a:extLst>
          </p:cNvPr>
          <p:cNvGrpSpPr/>
          <p:nvPr userDrawn="1"/>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8C914FBB-1A9D-06EE-579F-0838EEB26C8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4" name="Picture 13">
              <a:extLst>
                <a:ext uri="{FF2B5EF4-FFF2-40B4-BE49-F238E27FC236}">
                  <a16:creationId xmlns:a16="http://schemas.microsoft.com/office/drawing/2014/main" id="{0085F365-2231-CDFB-C640-765B22898B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spTree>
    <p:extLst>
      <p:ext uri="{BB962C8B-B14F-4D97-AF65-F5344CB8AC3E}">
        <p14:creationId xmlns:p14="http://schemas.microsoft.com/office/powerpoint/2010/main" val="3831304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igh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6027088"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277369"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277369"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7" name="TextBox 16">
            <a:extLst>
              <a:ext uri="{FF2B5EF4-FFF2-40B4-BE49-F238E27FC236}">
                <a16:creationId xmlns:a16="http://schemas.microsoft.com/office/drawing/2014/main" id="{C7D5659B-4D81-F145-8A97-5D0A9A6D4B75}"/>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18" name="Google Shape;556;g92c1b8851f_1_212">
            <a:extLst>
              <a:ext uri="{FF2B5EF4-FFF2-40B4-BE49-F238E27FC236}">
                <a16:creationId xmlns:a16="http://schemas.microsoft.com/office/drawing/2014/main" id="{34507682-D966-8F48-9145-D81335CDDD5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pic>
        <p:nvPicPr>
          <p:cNvPr id="19" name="Picture 18">
            <a:extLst>
              <a:ext uri="{FF2B5EF4-FFF2-40B4-BE49-F238E27FC236}">
                <a16:creationId xmlns:a16="http://schemas.microsoft.com/office/drawing/2014/main" id="{035B484A-D0C4-4B4A-AA64-C695215F59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6753" y="4861769"/>
            <a:ext cx="1165387" cy="186461"/>
          </a:xfrm>
          <a:prstGeom prst="rect">
            <a:avLst/>
          </a:prstGeom>
        </p:spPr>
      </p:pic>
      <p:pic>
        <p:nvPicPr>
          <p:cNvPr id="20" name="Picture 19" descr="Icon&#10;&#10;Description automatically generated">
            <a:extLst>
              <a:ext uri="{FF2B5EF4-FFF2-40B4-BE49-F238E27FC236}">
                <a16:creationId xmlns:a16="http://schemas.microsoft.com/office/drawing/2014/main" id="{CD111068-579B-AB43-BABD-C8D3D33E44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24471" y="1242095"/>
            <a:ext cx="569016" cy="139505"/>
          </a:xfrm>
          <a:prstGeom prst="rect">
            <a:avLst/>
          </a:prstGeom>
        </p:spPr>
      </p:pic>
      <p:sp>
        <p:nvSpPr>
          <p:cNvPr id="11" name="Pentagon 10">
            <a:extLst>
              <a:ext uri="{FF2B5EF4-FFF2-40B4-BE49-F238E27FC236}">
                <a16:creationId xmlns:a16="http://schemas.microsoft.com/office/drawing/2014/main" id="{9AD0A805-CA71-867C-809A-B3A125CF049B}"/>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A975BF50-2B4D-83F2-A392-847EAF6500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1574225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0"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3395473"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3395473"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8" name="TextBox 17">
            <a:extLst>
              <a:ext uri="{FF2B5EF4-FFF2-40B4-BE49-F238E27FC236}">
                <a16:creationId xmlns:a16="http://schemas.microsoft.com/office/drawing/2014/main" id="{A29F31FA-22B1-6644-BF5B-D5C79317588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19" name="Google Shape;556;g92c1b8851f_1_212">
            <a:extLst>
              <a:ext uri="{FF2B5EF4-FFF2-40B4-BE49-F238E27FC236}">
                <a16:creationId xmlns:a16="http://schemas.microsoft.com/office/drawing/2014/main" id="{A0672F99-F132-4F4E-BA9F-C48A09A7097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4D0E9294-BB0C-B246-B5E7-FA10421D24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58444" y="1242095"/>
            <a:ext cx="569016" cy="139505"/>
          </a:xfrm>
          <a:prstGeom prst="rect">
            <a:avLst/>
          </a:prstGeom>
        </p:spPr>
      </p:pic>
      <p:pic>
        <p:nvPicPr>
          <p:cNvPr id="21" name="Picture 20">
            <a:extLst>
              <a:ext uri="{FF2B5EF4-FFF2-40B4-BE49-F238E27FC236}">
                <a16:creationId xmlns:a16="http://schemas.microsoft.com/office/drawing/2014/main" id="{CA894358-934D-1549-B81C-2572D91F778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56753" y="4861769"/>
            <a:ext cx="1165387" cy="186461"/>
          </a:xfrm>
          <a:prstGeom prst="rect">
            <a:avLst/>
          </a:prstGeom>
        </p:spPr>
      </p:pic>
      <p:sp>
        <p:nvSpPr>
          <p:cNvPr id="11" name="Pentagon 10">
            <a:extLst>
              <a:ext uri="{FF2B5EF4-FFF2-40B4-BE49-F238E27FC236}">
                <a16:creationId xmlns:a16="http://schemas.microsoft.com/office/drawing/2014/main" id="{0DE22D0E-047B-CA89-C9D0-B414222FB6B0}"/>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762D70E5-6AD9-6D5B-7331-5108D5C225C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spTree>
    <p:extLst>
      <p:ext uri="{BB962C8B-B14F-4D97-AF65-F5344CB8AC3E}">
        <p14:creationId xmlns:p14="http://schemas.microsoft.com/office/powerpoint/2010/main" val="2322855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137295"/>
            <a:ext cx="9303542" cy="361091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2734621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241697"/>
            <a:ext cx="9303542" cy="300051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1" name="Picture Placeholder 2">
            <a:extLst>
              <a:ext uri="{FF2B5EF4-FFF2-40B4-BE49-F238E27FC236}">
                <a16:creationId xmlns:a16="http://schemas.microsoft.com/office/drawing/2014/main" id="{63E0CCE5-E499-BB4D-B00C-630EF43E21D3}"/>
              </a:ext>
            </a:extLst>
          </p:cNvPr>
          <p:cNvSpPr>
            <a:spLocks noGrp="1" noChangeAspect="1"/>
          </p:cNvSpPr>
          <p:nvPr>
            <p:ph type="pic" sz="quarter" idx="10" hasCustomPrompt="1"/>
          </p:nvPr>
        </p:nvSpPr>
        <p:spPr>
          <a:xfrm>
            <a:off x="2026684" y="1564783"/>
            <a:ext cx="2279991" cy="227939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32" name="Text Placeholder 3">
            <a:extLst>
              <a:ext uri="{FF2B5EF4-FFF2-40B4-BE49-F238E27FC236}">
                <a16:creationId xmlns:a16="http://schemas.microsoft.com/office/drawing/2014/main" id="{65353B90-DEC0-B944-85A1-24911A622AB2}"/>
              </a:ext>
            </a:extLst>
          </p:cNvPr>
          <p:cNvSpPr>
            <a:spLocks noGrp="1"/>
          </p:cNvSpPr>
          <p:nvPr>
            <p:ph type="body" sz="quarter" idx="13" hasCustomPrompt="1"/>
          </p:nvPr>
        </p:nvSpPr>
        <p:spPr>
          <a:xfrm>
            <a:off x="4543574" y="2167818"/>
            <a:ext cx="2752180" cy="327025"/>
          </a:xfrm>
          <a:prstGeom prst="rect">
            <a:avLst/>
          </a:prstGeom>
        </p:spPr>
        <p:txBody>
          <a:bodyPr/>
          <a:lstStyle>
            <a:lvl1pPr algn="l">
              <a:defRPr sz="18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33" name="Text Placeholder 3">
            <a:extLst>
              <a:ext uri="{FF2B5EF4-FFF2-40B4-BE49-F238E27FC236}">
                <a16:creationId xmlns:a16="http://schemas.microsoft.com/office/drawing/2014/main" id="{61FB62E6-DFD1-5D41-8C35-DC51FB17BDF9}"/>
              </a:ext>
            </a:extLst>
          </p:cNvPr>
          <p:cNvSpPr>
            <a:spLocks noGrp="1"/>
          </p:cNvSpPr>
          <p:nvPr>
            <p:ph type="body" sz="quarter" idx="14" hasCustomPrompt="1"/>
          </p:nvPr>
        </p:nvSpPr>
        <p:spPr>
          <a:xfrm>
            <a:off x="4543574" y="2462020"/>
            <a:ext cx="2752180" cy="689190"/>
          </a:xfrm>
          <a:prstGeom prst="rect">
            <a:avLst/>
          </a:prstGeom>
        </p:spPr>
        <p:txBody>
          <a:bodyPr/>
          <a:lstStyle>
            <a:lvl1pPr algn="l">
              <a:defRPr sz="16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656113" y="221040"/>
            <a:ext cx="3831772"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8" name="Picture 27">
            <a:extLst>
              <a:ext uri="{FF2B5EF4-FFF2-40B4-BE49-F238E27FC236}">
                <a16:creationId xmlns:a16="http://schemas.microsoft.com/office/drawing/2014/main" id="{B5F69BAA-841A-0845-9173-EA485BD9EB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3" name="Content Placeholder 3">
            <a:extLst>
              <a:ext uri="{FF2B5EF4-FFF2-40B4-BE49-F238E27FC236}">
                <a16:creationId xmlns:a16="http://schemas.microsoft.com/office/drawing/2014/main" id="{C6DCB4E8-3FDF-5B49-AFAC-491A09C15D05}"/>
              </a:ext>
            </a:extLst>
          </p:cNvPr>
          <p:cNvSpPr>
            <a:spLocks noGrp="1"/>
          </p:cNvSpPr>
          <p:nvPr>
            <p:ph sz="quarter" idx="15" hasCustomPrompt="1"/>
          </p:nvPr>
        </p:nvSpPr>
        <p:spPr>
          <a:xfrm>
            <a:off x="4543425" y="3107412"/>
            <a:ext cx="2752180" cy="629128"/>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19" name="Pentagon 18">
            <a:extLst>
              <a:ext uri="{FF2B5EF4-FFF2-40B4-BE49-F238E27FC236}">
                <a16:creationId xmlns:a16="http://schemas.microsoft.com/office/drawing/2014/main" id="{2BFE9A45-7CA4-551A-2FC0-B4E2583EEBA4}"/>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a:extLst>
              <a:ext uri="{FF2B5EF4-FFF2-40B4-BE49-F238E27FC236}">
                <a16:creationId xmlns:a16="http://schemas.microsoft.com/office/drawing/2014/main" id="{B07DACD4-1A86-1F31-7A6E-83E1F99B0C4E}"/>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2414991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3" name="Rectangle 22">
            <a:extLst>
              <a:ext uri="{FF2B5EF4-FFF2-40B4-BE49-F238E27FC236}">
                <a16:creationId xmlns:a16="http://schemas.microsoft.com/office/drawing/2014/main" id="{68A19135-E052-A741-B36D-BE5E5219E3EB}"/>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Picture Placeholder 2">
            <a:extLst>
              <a:ext uri="{FF2B5EF4-FFF2-40B4-BE49-F238E27FC236}">
                <a16:creationId xmlns:a16="http://schemas.microsoft.com/office/drawing/2014/main" id="{972DE5DC-DD0F-D641-9670-9F15C446C3C0}"/>
              </a:ext>
            </a:extLst>
          </p:cNvPr>
          <p:cNvSpPr>
            <a:spLocks noGrp="1" noChangeAspect="1"/>
          </p:cNvSpPr>
          <p:nvPr>
            <p:ph type="pic" sz="quarter" idx="10" hasCustomPrompt="1"/>
          </p:nvPr>
        </p:nvSpPr>
        <p:spPr>
          <a:xfrm>
            <a:off x="2162623"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5" name="Picture Placeholder 2">
            <a:extLst>
              <a:ext uri="{FF2B5EF4-FFF2-40B4-BE49-F238E27FC236}">
                <a16:creationId xmlns:a16="http://schemas.microsoft.com/office/drawing/2014/main" id="{319D8AE3-E3A1-4240-9987-7DEF25337E23}"/>
              </a:ext>
            </a:extLst>
          </p:cNvPr>
          <p:cNvSpPr>
            <a:spLocks noGrp="1" noChangeAspect="1"/>
          </p:cNvSpPr>
          <p:nvPr>
            <p:ph type="pic" sz="quarter" idx="11" hasCustomPrompt="1"/>
          </p:nvPr>
        </p:nvSpPr>
        <p:spPr>
          <a:xfrm>
            <a:off x="5107005"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6" name="Text Placeholder 3">
            <a:extLst>
              <a:ext uri="{FF2B5EF4-FFF2-40B4-BE49-F238E27FC236}">
                <a16:creationId xmlns:a16="http://schemas.microsoft.com/office/drawing/2014/main" id="{FFCF30D6-330E-D142-9711-CF01CEF026C0}"/>
              </a:ext>
            </a:extLst>
          </p:cNvPr>
          <p:cNvSpPr>
            <a:spLocks noGrp="1"/>
          </p:cNvSpPr>
          <p:nvPr>
            <p:ph type="body" sz="quarter" idx="13" hasCustomPrompt="1"/>
          </p:nvPr>
        </p:nvSpPr>
        <p:spPr>
          <a:xfrm>
            <a:off x="185655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7" name="Text Placeholder 3">
            <a:extLst>
              <a:ext uri="{FF2B5EF4-FFF2-40B4-BE49-F238E27FC236}">
                <a16:creationId xmlns:a16="http://schemas.microsoft.com/office/drawing/2014/main" id="{FA67D6CB-262E-C549-9CC0-6DEDD4F03B84}"/>
              </a:ext>
            </a:extLst>
          </p:cNvPr>
          <p:cNvSpPr>
            <a:spLocks noGrp="1"/>
          </p:cNvSpPr>
          <p:nvPr>
            <p:ph type="body" sz="quarter" idx="14" hasCustomPrompt="1"/>
          </p:nvPr>
        </p:nvSpPr>
        <p:spPr>
          <a:xfrm>
            <a:off x="185655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8" name="Text Placeholder 3">
            <a:extLst>
              <a:ext uri="{FF2B5EF4-FFF2-40B4-BE49-F238E27FC236}">
                <a16:creationId xmlns:a16="http://schemas.microsoft.com/office/drawing/2014/main" id="{DF971FEA-9018-0247-8F0C-AC1E7F19B0E8}"/>
              </a:ext>
            </a:extLst>
          </p:cNvPr>
          <p:cNvSpPr>
            <a:spLocks noGrp="1"/>
          </p:cNvSpPr>
          <p:nvPr>
            <p:ph type="body" sz="quarter" idx="15" hasCustomPrompt="1"/>
          </p:nvPr>
        </p:nvSpPr>
        <p:spPr>
          <a:xfrm>
            <a:off x="480093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9" name="Text Placeholder 3">
            <a:extLst>
              <a:ext uri="{FF2B5EF4-FFF2-40B4-BE49-F238E27FC236}">
                <a16:creationId xmlns:a16="http://schemas.microsoft.com/office/drawing/2014/main" id="{5A5FB5FE-4BCB-3145-A0F2-7960543018F7}"/>
              </a:ext>
            </a:extLst>
          </p:cNvPr>
          <p:cNvSpPr>
            <a:spLocks noGrp="1"/>
          </p:cNvSpPr>
          <p:nvPr>
            <p:ph type="body" sz="quarter" idx="16" hasCustomPrompt="1"/>
          </p:nvPr>
        </p:nvSpPr>
        <p:spPr>
          <a:xfrm>
            <a:off x="480093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9" name="Google Shape;556;g92c1b8851f_1_212">
            <a:extLst>
              <a:ext uri="{FF2B5EF4-FFF2-40B4-BE49-F238E27FC236}">
                <a16:creationId xmlns:a16="http://schemas.microsoft.com/office/drawing/2014/main" id="{EE05FA33-9105-2A4C-970B-BC114F25FEC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0" name="Title">
            <a:extLst>
              <a:ext uri="{FF2B5EF4-FFF2-40B4-BE49-F238E27FC236}">
                <a16:creationId xmlns:a16="http://schemas.microsoft.com/office/drawing/2014/main" id="{F7396D25-3E53-B847-8429-A0B6C111D985}"/>
              </a:ext>
            </a:extLst>
          </p:cNvPr>
          <p:cNvSpPr>
            <a:spLocks noGrp="1"/>
          </p:cNvSpPr>
          <p:nvPr>
            <p:ph type="body" sz="quarter" idx="17" hasCustomPrompt="1"/>
          </p:nvPr>
        </p:nvSpPr>
        <p:spPr>
          <a:xfrm>
            <a:off x="246063" y="233841"/>
            <a:ext cx="8651875"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1" name="TextBox 20">
            <a:extLst>
              <a:ext uri="{FF2B5EF4-FFF2-40B4-BE49-F238E27FC236}">
                <a16:creationId xmlns:a16="http://schemas.microsoft.com/office/drawing/2014/main" id="{AC000C89-DD6F-6840-A712-943F9F230F6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43" name="TextBox 42">
            <a:extLst>
              <a:ext uri="{FF2B5EF4-FFF2-40B4-BE49-F238E27FC236}">
                <a16:creationId xmlns:a16="http://schemas.microsoft.com/office/drawing/2014/main" id="{19913E13-2F64-FD4E-960B-EE33FEC6B140}"/>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30" name="Picture 29" descr="Icon&#10;&#10;Description automatically generated">
            <a:extLst>
              <a:ext uri="{FF2B5EF4-FFF2-40B4-BE49-F238E27FC236}">
                <a16:creationId xmlns:a16="http://schemas.microsoft.com/office/drawing/2014/main" id="{0AE2FAC2-3F4A-2945-90E6-B1549ECD4C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2" name="Picture 31">
            <a:extLst>
              <a:ext uri="{FF2B5EF4-FFF2-40B4-BE49-F238E27FC236}">
                <a16:creationId xmlns:a16="http://schemas.microsoft.com/office/drawing/2014/main" id="{2F3C2EEB-F4B0-6A49-A1B9-FC0ECA0783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6" name="Content Placeholder 3">
            <a:extLst>
              <a:ext uri="{FF2B5EF4-FFF2-40B4-BE49-F238E27FC236}">
                <a16:creationId xmlns:a16="http://schemas.microsoft.com/office/drawing/2014/main" id="{95CB12F0-0880-DB43-B2B0-282070662125}"/>
              </a:ext>
            </a:extLst>
          </p:cNvPr>
          <p:cNvSpPr>
            <a:spLocks noGrp="1"/>
          </p:cNvSpPr>
          <p:nvPr>
            <p:ph sz="quarter" idx="18" hasCustomPrompt="1"/>
          </p:nvPr>
        </p:nvSpPr>
        <p:spPr>
          <a:xfrm>
            <a:off x="1856551" y="3687378"/>
            <a:ext cx="2505075" cy="632633"/>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18" name="Content Placeholder 3">
            <a:extLst>
              <a:ext uri="{FF2B5EF4-FFF2-40B4-BE49-F238E27FC236}">
                <a16:creationId xmlns:a16="http://schemas.microsoft.com/office/drawing/2014/main" id="{AFD0D144-88F4-4C4F-9EAC-059BBAB20817}"/>
              </a:ext>
            </a:extLst>
          </p:cNvPr>
          <p:cNvSpPr>
            <a:spLocks noGrp="1"/>
          </p:cNvSpPr>
          <p:nvPr>
            <p:ph sz="quarter" idx="19" hasCustomPrompt="1"/>
          </p:nvPr>
        </p:nvSpPr>
        <p:spPr>
          <a:xfrm>
            <a:off x="4791852" y="3687378"/>
            <a:ext cx="2514156" cy="632633"/>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33" name="Pentagon 32">
            <a:extLst>
              <a:ext uri="{FF2B5EF4-FFF2-40B4-BE49-F238E27FC236}">
                <a16:creationId xmlns:a16="http://schemas.microsoft.com/office/drawing/2014/main" id="{2F7A3664-285A-1B7E-5163-AA6FCEAA78B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0F7B7EFA-4E11-F39D-01AF-BA7557E0371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413134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 name="Rectangle 3">
            <a:extLst>
              <a:ext uri="{FF2B5EF4-FFF2-40B4-BE49-F238E27FC236}">
                <a16:creationId xmlns:a16="http://schemas.microsoft.com/office/drawing/2014/main" id="{0DE24BAA-514C-0C4F-A8BF-661F80903F22}"/>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6" name="Picture Placeholder 2">
            <a:extLst>
              <a:ext uri="{FF2B5EF4-FFF2-40B4-BE49-F238E27FC236}">
                <a16:creationId xmlns:a16="http://schemas.microsoft.com/office/drawing/2014/main" id="{7A7DC997-1FA0-B94D-9183-150E5658ACED}"/>
              </a:ext>
            </a:extLst>
          </p:cNvPr>
          <p:cNvSpPr>
            <a:spLocks noGrp="1" noChangeAspect="1"/>
          </p:cNvSpPr>
          <p:nvPr>
            <p:ph type="pic" sz="quarter" idx="10" hasCustomPrompt="1"/>
          </p:nvPr>
        </p:nvSpPr>
        <p:spPr>
          <a:xfrm>
            <a:off x="794048"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7" name="Picture Placeholder 2">
            <a:extLst>
              <a:ext uri="{FF2B5EF4-FFF2-40B4-BE49-F238E27FC236}">
                <a16:creationId xmlns:a16="http://schemas.microsoft.com/office/drawing/2014/main" id="{D16AD72C-B9C2-664D-96B0-82892999BE04}"/>
              </a:ext>
            </a:extLst>
          </p:cNvPr>
          <p:cNvSpPr>
            <a:spLocks noGrp="1" noChangeAspect="1"/>
          </p:cNvSpPr>
          <p:nvPr>
            <p:ph type="pic" sz="quarter" idx="11" hasCustomPrompt="1"/>
          </p:nvPr>
        </p:nvSpPr>
        <p:spPr>
          <a:xfrm>
            <a:off x="3742325"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8" name="Picture Placeholder 2">
            <a:extLst>
              <a:ext uri="{FF2B5EF4-FFF2-40B4-BE49-F238E27FC236}">
                <a16:creationId xmlns:a16="http://schemas.microsoft.com/office/drawing/2014/main" id="{517E5429-C157-FE41-9C29-184DEC8D24B1}"/>
              </a:ext>
            </a:extLst>
          </p:cNvPr>
          <p:cNvSpPr>
            <a:spLocks noGrp="1" noChangeAspect="1"/>
          </p:cNvSpPr>
          <p:nvPr>
            <p:ph type="pic" sz="quarter" idx="12" hasCustomPrompt="1"/>
          </p:nvPr>
        </p:nvSpPr>
        <p:spPr>
          <a:xfrm>
            <a:off x="6674835" y="1185295"/>
            <a:ext cx="1659351" cy="1658918"/>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9" name="Text Placeholder 3">
            <a:extLst>
              <a:ext uri="{FF2B5EF4-FFF2-40B4-BE49-F238E27FC236}">
                <a16:creationId xmlns:a16="http://schemas.microsoft.com/office/drawing/2014/main" id="{2047E32E-B274-C541-AB3D-B82A63B173E3}"/>
              </a:ext>
            </a:extLst>
          </p:cNvPr>
          <p:cNvSpPr>
            <a:spLocks noGrp="1"/>
          </p:cNvSpPr>
          <p:nvPr>
            <p:ph type="body" sz="quarter" idx="13" hasCustomPrompt="1"/>
          </p:nvPr>
        </p:nvSpPr>
        <p:spPr>
          <a:xfrm>
            <a:off x="37508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0" name="Text Placeholder 3">
            <a:extLst>
              <a:ext uri="{FF2B5EF4-FFF2-40B4-BE49-F238E27FC236}">
                <a16:creationId xmlns:a16="http://schemas.microsoft.com/office/drawing/2014/main" id="{E198EDB7-C933-394F-8025-9B4F832D2C18}"/>
              </a:ext>
            </a:extLst>
          </p:cNvPr>
          <p:cNvSpPr>
            <a:spLocks noGrp="1"/>
          </p:cNvSpPr>
          <p:nvPr>
            <p:ph type="body" sz="quarter" idx="14" hasCustomPrompt="1"/>
          </p:nvPr>
        </p:nvSpPr>
        <p:spPr>
          <a:xfrm>
            <a:off x="37508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1" name="Text Placeholder 3">
            <a:extLst>
              <a:ext uri="{FF2B5EF4-FFF2-40B4-BE49-F238E27FC236}">
                <a16:creationId xmlns:a16="http://schemas.microsoft.com/office/drawing/2014/main" id="{AFC8DCCD-6CFB-F845-9E09-8127B7E57A7A}"/>
              </a:ext>
            </a:extLst>
          </p:cNvPr>
          <p:cNvSpPr>
            <a:spLocks noGrp="1"/>
          </p:cNvSpPr>
          <p:nvPr>
            <p:ph type="body" sz="quarter" idx="15" hasCustomPrompt="1"/>
          </p:nvPr>
        </p:nvSpPr>
        <p:spPr>
          <a:xfrm>
            <a:off x="331946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2" name="Text Placeholder 3">
            <a:extLst>
              <a:ext uri="{FF2B5EF4-FFF2-40B4-BE49-F238E27FC236}">
                <a16:creationId xmlns:a16="http://schemas.microsoft.com/office/drawing/2014/main" id="{6B0EEE71-7B6C-AF49-B5C6-7DDD08DB5643}"/>
              </a:ext>
            </a:extLst>
          </p:cNvPr>
          <p:cNvSpPr>
            <a:spLocks noGrp="1"/>
          </p:cNvSpPr>
          <p:nvPr>
            <p:ph type="body" sz="quarter" idx="16" hasCustomPrompt="1"/>
          </p:nvPr>
        </p:nvSpPr>
        <p:spPr>
          <a:xfrm>
            <a:off x="331946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3" name="Text Placeholder 3">
            <a:extLst>
              <a:ext uri="{FF2B5EF4-FFF2-40B4-BE49-F238E27FC236}">
                <a16:creationId xmlns:a16="http://schemas.microsoft.com/office/drawing/2014/main" id="{687369E7-B17F-7A4B-9C13-41D068D16E23}"/>
              </a:ext>
            </a:extLst>
          </p:cNvPr>
          <p:cNvSpPr>
            <a:spLocks noGrp="1"/>
          </p:cNvSpPr>
          <p:nvPr>
            <p:ph type="body" sz="quarter" idx="17" hasCustomPrompt="1"/>
          </p:nvPr>
        </p:nvSpPr>
        <p:spPr>
          <a:xfrm>
            <a:off x="6261549"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4" name="Text Placeholder 3">
            <a:extLst>
              <a:ext uri="{FF2B5EF4-FFF2-40B4-BE49-F238E27FC236}">
                <a16:creationId xmlns:a16="http://schemas.microsoft.com/office/drawing/2014/main" id="{2D0104F7-3C43-9842-8291-7453A923D6B2}"/>
              </a:ext>
            </a:extLst>
          </p:cNvPr>
          <p:cNvSpPr>
            <a:spLocks noGrp="1"/>
          </p:cNvSpPr>
          <p:nvPr>
            <p:ph type="body" sz="quarter" idx="18" hasCustomPrompt="1"/>
          </p:nvPr>
        </p:nvSpPr>
        <p:spPr>
          <a:xfrm>
            <a:off x="6261549"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2" name="Google Shape;556;g92c1b8851f_1_212">
            <a:extLst>
              <a:ext uri="{FF2B5EF4-FFF2-40B4-BE49-F238E27FC236}">
                <a16:creationId xmlns:a16="http://schemas.microsoft.com/office/drawing/2014/main" id="{9D0C4664-A487-614F-A2F7-4D5E31B2114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32" name="Title">
            <a:extLst>
              <a:ext uri="{FF2B5EF4-FFF2-40B4-BE49-F238E27FC236}">
                <a16:creationId xmlns:a16="http://schemas.microsoft.com/office/drawing/2014/main" id="{0DD72649-C5FE-DC43-93FA-5D40076CFC49}"/>
              </a:ext>
            </a:extLst>
          </p:cNvPr>
          <p:cNvSpPr>
            <a:spLocks noGrp="1"/>
          </p:cNvSpPr>
          <p:nvPr>
            <p:ph type="body" sz="quarter" idx="19" hasCustomPrompt="1"/>
          </p:nvPr>
        </p:nvSpPr>
        <p:spPr>
          <a:xfrm>
            <a:off x="1687632" y="249281"/>
            <a:ext cx="5615918"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33" name="TextBox 32">
            <a:extLst>
              <a:ext uri="{FF2B5EF4-FFF2-40B4-BE49-F238E27FC236}">
                <a16:creationId xmlns:a16="http://schemas.microsoft.com/office/drawing/2014/main" id="{4591E0D1-EAD2-E94C-9847-98AEBC7BBB63}"/>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39" name="TextBox 38">
            <a:extLst>
              <a:ext uri="{FF2B5EF4-FFF2-40B4-BE49-F238E27FC236}">
                <a16:creationId xmlns:a16="http://schemas.microsoft.com/office/drawing/2014/main" id="{40BB7FBD-A2E2-4545-92D7-1B97FDB31B39}"/>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3" name="Picture 22" descr="Icon&#10;&#10;Description automatically generated">
            <a:extLst>
              <a:ext uri="{FF2B5EF4-FFF2-40B4-BE49-F238E27FC236}">
                <a16:creationId xmlns:a16="http://schemas.microsoft.com/office/drawing/2014/main" id="{313136E9-5A27-094C-90AD-B52650948D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25" name="Picture 24">
            <a:extLst>
              <a:ext uri="{FF2B5EF4-FFF2-40B4-BE49-F238E27FC236}">
                <a16:creationId xmlns:a16="http://schemas.microsoft.com/office/drawing/2014/main" id="{F7E10677-2012-3046-843B-AECD8E68ACE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9" name="Content Placeholder 3">
            <a:extLst>
              <a:ext uri="{FF2B5EF4-FFF2-40B4-BE49-F238E27FC236}">
                <a16:creationId xmlns:a16="http://schemas.microsoft.com/office/drawing/2014/main" id="{BA0AF543-3A2C-A548-8209-48CD338AF7BF}"/>
              </a:ext>
            </a:extLst>
          </p:cNvPr>
          <p:cNvSpPr>
            <a:spLocks noGrp="1"/>
          </p:cNvSpPr>
          <p:nvPr>
            <p:ph sz="quarter" idx="20" hasCustomPrompt="1"/>
          </p:nvPr>
        </p:nvSpPr>
        <p:spPr>
          <a:xfrm>
            <a:off x="375081" y="3743935"/>
            <a:ext cx="2505075" cy="633187"/>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21" name="Content Placeholder 3">
            <a:extLst>
              <a:ext uri="{FF2B5EF4-FFF2-40B4-BE49-F238E27FC236}">
                <a16:creationId xmlns:a16="http://schemas.microsoft.com/office/drawing/2014/main" id="{A820C3D0-D173-8643-B03B-7F94A0F692C6}"/>
              </a:ext>
            </a:extLst>
          </p:cNvPr>
          <p:cNvSpPr>
            <a:spLocks noGrp="1"/>
          </p:cNvSpPr>
          <p:nvPr>
            <p:ph sz="quarter" idx="21" hasCustomPrompt="1"/>
          </p:nvPr>
        </p:nvSpPr>
        <p:spPr>
          <a:xfrm>
            <a:off x="3317167" y="3743935"/>
            <a:ext cx="2505075" cy="633187"/>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26" name="Content Placeholder 3">
            <a:extLst>
              <a:ext uri="{FF2B5EF4-FFF2-40B4-BE49-F238E27FC236}">
                <a16:creationId xmlns:a16="http://schemas.microsoft.com/office/drawing/2014/main" id="{2E24F384-422E-2B4C-AB2B-56836BED4D17}"/>
              </a:ext>
            </a:extLst>
          </p:cNvPr>
          <p:cNvSpPr>
            <a:spLocks noGrp="1"/>
          </p:cNvSpPr>
          <p:nvPr>
            <p:ph sz="quarter" idx="22" hasCustomPrompt="1"/>
          </p:nvPr>
        </p:nvSpPr>
        <p:spPr>
          <a:xfrm>
            <a:off x="6260151" y="3743935"/>
            <a:ext cx="2505075" cy="633187"/>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24" name="Pentagon 23">
            <a:extLst>
              <a:ext uri="{FF2B5EF4-FFF2-40B4-BE49-F238E27FC236}">
                <a16:creationId xmlns:a16="http://schemas.microsoft.com/office/drawing/2014/main" id="{CFA2611F-6D6D-3021-D2EB-4F642A78B460}"/>
              </a:ext>
            </a:extLst>
          </p:cNvPr>
          <p:cNvSpPr/>
          <p:nvPr userDrawn="1"/>
        </p:nvSpPr>
        <p:spPr>
          <a:xfrm rot="5400000">
            <a:off x="7526574" y="-148468"/>
            <a:ext cx="1248783" cy="1545718"/>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27" name="Picture 26">
            <a:extLst>
              <a:ext uri="{FF2B5EF4-FFF2-40B4-BE49-F238E27FC236}">
                <a16:creationId xmlns:a16="http://schemas.microsoft.com/office/drawing/2014/main" id="{8C2D0D88-A960-4FA6-D7E8-1D1B6C891116}"/>
              </a:ext>
            </a:extLst>
          </p:cNvPr>
          <p:cNvPicPr>
            <a:picLocks noChangeAspect="1"/>
          </p:cNvPicPr>
          <p:nvPr userDrawn="1"/>
        </p:nvPicPr>
        <p:blipFill>
          <a:blip r:embed="rId4"/>
          <a:srcRect/>
          <a:stretch/>
        </p:blipFill>
        <p:spPr>
          <a:xfrm>
            <a:off x="7351701" y="0"/>
            <a:ext cx="1598530" cy="810018"/>
          </a:xfrm>
          <a:prstGeom prst="rect">
            <a:avLst/>
          </a:prstGeom>
        </p:spPr>
      </p:pic>
    </p:spTree>
    <p:extLst>
      <p:ext uri="{BB962C8B-B14F-4D97-AF65-F5344CB8AC3E}">
        <p14:creationId xmlns:p14="http://schemas.microsoft.com/office/powerpoint/2010/main" val="245384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430" y="0"/>
            <a:ext cx="9154430" cy="5143499"/>
          </a:xfrm>
          <a:prstGeom prst="rect">
            <a:avLst/>
          </a:prstGeom>
        </p:spPr>
      </p:pic>
      <p:sp>
        <p:nvSpPr>
          <p:cNvPr id="4" name="Rectangle 3">
            <a:extLst>
              <a:ext uri="{FF2B5EF4-FFF2-40B4-BE49-F238E27FC236}">
                <a16:creationId xmlns:a16="http://schemas.microsoft.com/office/drawing/2014/main" id="{909A3FBE-07F8-5B45-8272-C8F4A96A40E1}"/>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69F82225-0DC2-1C44-9577-7E312A78852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14" name="Title">
            <a:extLst>
              <a:ext uri="{FF2B5EF4-FFF2-40B4-BE49-F238E27FC236}">
                <a16:creationId xmlns:a16="http://schemas.microsoft.com/office/drawing/2014/main" id="{54BE575E-55BC-234A-B99E-8BCB43EC9B12}"/>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2" name="Picture 11" descr="Icon&#10;&#10;Description automatically generated">
            <a:extLst>
              <a:ext uri="{FF2B5EF4-FFF2-40B4-BE49-F238E27FC236}">
                <a16:creationId xmlns:a16="http://schemas.microsoft.com/office/drawing/2014/main" id="{76BC279D-3E73-F44E-B1A8-37D69D060FE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08FAC765-FF93-103E-54B9-153151220C3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3077077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 name="Rectangle 3">
            <a:extLst>
              <a:ext uri="{FF2B5EF4-FFF2-40B4-BE49-F238E27FC236}">
                <a16:creationId xmlns:a16="http://schemas.microsoft.com/office/drawing/2014/main" id="{0DE24BAA-514C-0C4F-A8BF-661F80903F22}"/>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Picture Placeholder 2">
            <a:extLst>
              <a:ext uri="{FF2B5EF4-FFF2-40B4-BE49-F238E27FC236}">
                <a16:creationId xmlns:a16="http://schemas.microsoft.com/office/drawing/2014/main" id="{7A7DC997-1FA0-B94D-9183-150E5658ACED}"/>
              </a:ext>
            </a:extLst>
          </p:cNvPr>
          <p:cNvSpPr>
            <a:spLocks noGrp="1" noChangeAspect="1"/>
          </p:cNvSpPr>
          <p:nvPr>
            <p:ph type="pic" sz="quarter" idx="10" hasCustomPrompt="1"/>
          </p:nvPr>
        </p:nvSpPr>
        <p:spPr>
          <a:xfrm>
            <a:off x="547565" y="1190381"/>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7" name="Picture Placeholder 2">
            <a:extLst>
              <a:ext uri="{FF2B5EF4-FFF2-40B4-BE49-F238E27FC236}">
                <a16:creationId xmlns:a16="http://schemas.microsoft.com/office/drawing/2014/main" id="{D16AD72C-B9C2-664D-96B0-82892999BE04}"/>
              </a:ext>
            </a:extLst>
          </p:cNvPr>
          <p:cNvSpPr>
            <a:spLocks noGrp="1" noChangeAspect="1"/>
          </p:cNvSpPr>
          <p:nvPr>
            <p:ph type="pic" sz="quarter" idx="11" hasCustomPrompt="1"/>
          </p:nvPr>
        </p:nvSpPr>
        <p:spPr>
          <a:xfrm>
            <a:off x="2744139"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8" name="Picture Placeholder 2">
            <a:extLst>
              <a:ext uri="{FF2B5EF4-FFF2-40B4-BE49-F238E27FC236}">
                <a16:creationId xmlns:a16="http://schemas.microsoft.com/office/drawing/2014/main" id="{517E5429-C157-FE41-9C29-184DEC8D24B1}"/>
              </a:ext>
            </a:extLst>
          </p:cNvPr>
          <p:cNvSpPr>
            <a:spLocks noGrp="1" noChangeAspect="1"/>
          </p:cNvSpPr>
          <p:nvPr>
            <p:ph type="pic" sz="quarter" idx="12" hasCustomPrompt="1"/>
          </p:nvPr>
        </p:nvSpPr>
        <p:spPr>
          <a:xfrm>
            <a:off x="4940713"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9" name="Text Placeholder 3">
            <a:extLst>
              <a:ext uri="{FF2B5EF4-FFF2-40B4-BE49-F238E27FC236}">
                <a16:creationId xmlns:a16="http://schemas.microsoft.com/office/drawing/2014/main" id="{2047E32E-B274-C541-AB3D-B82A63B173E3}"/>
              </a:ext>
            </a:extLst>
          </p:cNvPr>
          <p:cNvSpPr>
            <a:spLocks noGrp="1"/>
          </p:cNvSpPr>
          <p:nvPr>
            <p:ph type="body" sz="quarter" idx="13" hasCustomPrompt="1"/>
          </p:nvPr>
        </p:nvSpPr>
        <p:spPr>
          <a:xfrm>
            <a:off x="279397"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0" name="Text Placeholder 3">
            <a:extLst>
              <a:ext uri="{FF2B5EF4-FFF2-40B4-BE49-F238E27FC236}">
                <a16:creationId xmlns:a16="http://schemas.microsoft.com/office/drawing/2014/main" id="{E198EDB7-C933-394F-8025-9B4F832D2C18}"/>
              </a:ext>
            </a:extLst>
          </p:cNvPr>
          <p:cNvSpPr>
            <a:spLocks noGrp="1"/>
          </p:cNvSpPr>
          <p:nvPr>
            <p:ph type="body" sz="quarter" idx="14" hasCustomPrompt="1"/>
          </p:nvPr>
        </p:nvSpPr>
        <p:spPr>
          <a:xfrm>
            <a:off x="279397"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1" name="Text Placeholder 3">
            <a:extLst>
              <a:ext uri="{FF2B5EF4-FFF2-40B4-BE49-F238E27FC236}">
                <a16:creationId xmlns:a16="http://schemas.microsoft.com/office/drawing/2014/main" id="{AFC8DCCD-6CFB-F845-9E09-8127B7E57A7A}"/>
              </a:ext>
            </a:extLst>
          </p:cNvPr>
          <p:cNvSpPr>
            <a:spLocks noGrp="1"/>
          </p:cNvSpPr>
          <p:nvPr>
            <p:ph type="body" sz="quarter" idx="15" hasCustomPrompt="1"/>
          </p:nvPr>
        </p:nvSpPr>
        <p:spPr>
          <a:xfrm>
            <a:off x="2475971"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2" name="Text Placeholder 3">
            <a:extLst>
              <a:ext uri="{FF2B5EF4-FFF2-40B4-BE49-F238E27FC236}">
                <a16:creationId xmlns:a16="http://schemas.microsoft.com/office/drawing/2014/main" id="{6B0EEE71-7B6C-AF49-B5C6-7DDD08DB5643}"/>
              </a:ext>
            </a:extLst>
          </p:cNvPr>
          <p:cNvSpPr>
            <a:spLocks noGrp="1"/>
          </p:cNvSpPr>
          <p:nvPr>
            <p:ph type="body" sz="quarter" idx="16" hasCustomPrompt="1"/>
          </p:nvPr>
        </p:nvSpPr>
        <p:spPr>
          <a:xfrm>
            <a:off x="2475971"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3" name="Text Placeholder 3">
            <a:extLst>
              <a:ext uri="{FF2B5EF4-FFF2-40B4-BE49-F238E27FC236}">
                <a16:creationId xmlns:a16="http://schemas.microsoft.com/office/drawing/2014/main" id="{687369E7-B17F-7A4B-9C13-41D068D16E23}"/>
              </a:ext>
            </a:extLst>
          </p:cNvPr>
          <p:cNvSpPr>
            <a:spLocks noGrp="1"/>
          </p:cNvSpPr>
          <p:nvPr>
            <p:ph type="body" sz="quarter" idx="17" hasCustomPrompt="1"/>
          </p:nvPr>
        </p:nvSpPr>
        <p:spPr>
          <a:xfrm>
            <a:off x="4672545"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14" name="Text Placeholder 3">
            <a:extLst>
              <a:ext uri="{FF2B5EF4-FFF2-40B4-BE49-F238E27FC236}">
                <a16:creationId xmlns:a16="http://schemas.microsoft.com/office/drawing/2014/main" id="{2D0104F7-3C43-9842-8291-7453A923D6B2}"/>
              </a:ext>
            </a:extLst>
          </p:cNvPr>
          <p:cNvSpPr>
            <a:spLocks noGrp="1"/>
          </p:cNvSpPr>
          <p:nvPr>
            <p:ph type="body" sz="quarter" idx="18" hasCustomPrompt="1"/>
          </p:nvPr>
        </p:nvSpPr>
        <p:spPr>
          <a:xfrm>
            <a:off x="4672545"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8" name="Picture Placeholder 2">
            <a:extLst>
              <a:ext uri="{FF2B5EF4-FFF2-40B4-BE49-F238E27FC236}">
                <a16:creationId xmlns:a16="http://schemas.microsoft.com/office/drawing/2014/main" id="{93AD9F52-1B84-0445-AFE5-C9ACD2BC055E}"/>
              </a:ext>
            </a:extLst>
          </p:cNvPr>
          <p:cNvSpPr>
            <a:spLocks noGrp="1" noChangeAspect="1"/>
          </p:cNvSpPr>
          <p:nvPr>
            <p:ph type="pic" sz="quarter" idx="19" hasCustomPrompt="1"/>
          </p:nvPr>
        </p:nvSpPr>
        <p:spPr>
          <a:xfrm>
            <a:off x="7137289" y="1185295"/>
            <a:ext cx="1459146" cy="1458765"/>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0" name="Text Placeholder 3">
            <a:extLst>
              <a:ext uri="{FF2B5EF4-FFF2-40B4-BE49-F238E27FC236}">
                <a16:creationId xmlns:a16="http://schemas.microsoft.com/office/drawing/2014/main" id="{71E3800B-C77A-7344-AF2A-622A80E20F4C}"/>
              </a:ext>
            </a:extLst>
          </p:cNvPr>
          <p:cNvSpPr>
            <a:spLocks noGrp="1"/>
          </p:cNvSpPr>
          <p:nvPr>
            <p:ph type="body" sz="quarter" idx="20" hasCustomPrompt="1"/>
          </p:nvPr>
        </p:nvSpPr>
        <p:spPr>
          <a:xfrm>
            <a:off x="6869120" y="2845963"/>
            <a:ext cx="1995483" cy="327025"/>
          </a:xfrm>
          <a:prstGeom prst="rect">
            <a:avLst/>
          </a:prstGeom>
        </p:spPr>
        <p:txBody>
          <a:bodyPr/>
          <a:lstStyle>
            <a:lvl1pPr algn="ctr">
              <a:defRPr sz="15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1" name="Text Placeholder 3">
            <a:extLst>
              <a:ext uri="{FF2B5EF4-FFF2-40B4-BE49-F238E27FC236}">
                <a16:creationId xmlns:a16="http://schemas.microsoft.com/office/drawing/2014/main" id="{6F4644FF-D4AB-FA4F-AED3-22426723D6BB}"/>
              </a:ext>
            </a:extLst>
          </p:cNvPr>
          <p:cNvSpPr>
            <a:spLocks noGrp="1"/>
          </p:cNvSpPr>
          <p:nvPr>
            <p:ph type="body" sz="quarter" idx="21" hasCustomPrompt="1"/>
          </p:nvPr>
        </p:nvSpPr>
        <p:spPr>
          <a:xfrm>
            <a:off x="6869120" y="3140165"/>
            <a:ext cx="1995483" cy="689190"/>
          </a:xfrm>
          <a:prstGeom prst="rect">
            <a:avLst/>
          </a:prstGeom>
        </p:spPr>
        <p:txBody>
          <a:bodyPr/>
          <a:lstStyle>
            <a:lvl1pPr algn="ctr">
              <a:defRPr sz="12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5" name="Google Shape;556;g92c1b8851f_1_212">
            <a:extLst>
              <a:ext uri="{FF2B5EF4-FFF2-40B4-BE49-F238E27FC236}">
                <a16:creationId xmlns:a16="http://schemas.microsoft.com/office/drawing/2014/main" id="{F64B0CBC-109C-8241-B86F-C1751DF6E5EF}"/>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6" name="Title">
            <a:extLst>
              <a:ext uri="{FF2B5EF4-FFF2-40B4-BE49-F238E27FC236}">
                <a16:creationId xmlns:a16="http://schemas.microsoft.com/office/drawing/2014/main" id="{176804E6-8045-9D4F-82E7-225CF7F24999}"/>
              </a:ext>
            </a:extLst>
          </p:cNvPr>
          <p:cNvSpPr>
            <a:spLocks noGrp="1"/>
          </p:cNvSpPr>
          <p:nvPr>
            <p:ph type="body" sz="quarter" idx="22" hasCustomPrompt="1"/>
          </p:nvPr>
        </p:nvSpPr>
        <p:spPr>
          <a:xfrm>
            <a:off x="1912245" y="234172"/>
            <a:ext cx="5118418"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7" name="TextBox 26">
            <a:extLst>
              <a:ext uri="{FF2B5EF4-FFF2-40B4-BE49-F238E27FC236}">
                <a16:creationId xmlns:a16="http://schemas.microsoft.com/office/drawing/2014/main" id="{D692661F-4E63-B948-A93C-B5A1AFBF6516}"/>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42" name="TextBox 41">
            <a:extLst>
              <a:ext uri="{FF2B5EF4-FFF2-40B4-BE49-F238E27FC236}">
                <a16:creationId xmlns:a16="http://schemas.microsoft.com/office/drawing/2014/main" id="{DAEC6C0F-CC87-9E45-A939-9D0ACF666365}"/>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8" name="Picture 27" descr="Icon&#10;&#10;Description automatically generated">
            <a:extLst>
              <a:ext uri="{FF2B5EF4-FFF2-40B4-BE49-F238E27FC236}">
                <a16:creationId xmlns:a16="http://schemas.microsoft.com/office/drawing/2014/main" id="{6598B5BB-C79E-D946-9496-14D890AB22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9040" y="766932"/>
            <a:ext cx="625918" cy="153456"/>
          </a:xfrm>
          <a:prstGeom prst="rect">
            <a:avLst/>
          </a:prstGeom>
        </p:spPr>
      </p:pic>
      <p:pic>
        <p:nvPicPr>
          <p:cNvPr id="30" name="Picture 29">
            <a:extLst>
              <a:ext uri="{FF2B5EF4-FFF2-40B4-BE49-F238E27FC236}">
                <a16:creationId xmlns:a16="http://schemas.microsoft.com/office/drawing/2014/main" id="{2345E008-7E2B-5A4F-A02E-96710C46AE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22" name="Content Placeholder 3">
            <a:extLst>
              <a:ext uri="{FF2B5EF4-FFF2-40B4-BE49-F238E27FC236}">
                <a16:creationId xmlns:a16="http://schemas.microsoft.com/office/drawing/2014/main" id="{411A76BE-F664-B34F-B8BF-B92B29E6F11C}"/>
              </a:ext>
            </a:extLst>
          </p:cNvPr>
          <p:cNvSpPr>
            <a:spLocks noGrp="1"/>
          </p:cNvSpPr>
          <p:nvPr>
            <p:ph sz="quarter" idx="23" hasCustomPrompt="1"/>
          </p:nvPr>
        </p:nvSpPr>
        <p:spPr>
          <a:xfrm>
            <a:off x="279398"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29" name="Content Placeholder 3">
            <a:extLst>
              <a:ext uri="{FF2B5EF4-FFF2-40B4-BE49-F238E27FC236}">
                <a16:creationId xmlns:a16="http://schemas.microsoft.com/office/drawing/2014/main" id="{FFE920DB-B4D5-CD4C-8308-A42C0BD1AE57}"/>
              </a:ext>
            </a:extLst>
          </p:cNvPr>
          <p:cNvSpPr>
            <a:spLocks noGrp="1"/>
          </p:cNvSpPr>
          <p:nvPr>
            <p:ph sz="quarter" idx="24" hasCustomPrompt="1"/>
          </p:nvPr>
        </p:nvSpPr>
        <p:spPr>
          <a:xfrm>
            <a:off x="2477032"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31" name="Content Placeholder 3">
            <a:extLst>
              <a:ext uri="{FF2B5EF4-FFF2-40B4-BE49-F238E27FC236}">
                <a16:creationId xmlns:a16="http://schemas.microsoft.com/office/drawing/2014/main" id="{F0B55839-A488-0346-9BAA-C84CBA42B4F1}"/>
              </a:ext>
            </a:extLst>
          </p:cNvPr>
          <p:cNvSpPr>
            <a:spLocks noGrp="1"/>
          </p:cNvSpPr>
          <p:nvPr>
            <p:ph sz="quarter" idx="25" hasCustomPrompt="1"/>
          </p:nvPr>
        </p:nvSpPr>
        <p:spPr>
          <a:xfrm>
            <a:off x="4674665"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32" name="Content Placeholder 3">
            <a:extLst>
              <a:ext uri="{FF2B5EF4-FFF2-40B4-BE49-F238E27FC236}">
                <a16:creationId xmlns:a16="http://schemas.microsoft.com/office/drawing/2014/main" id="{94D2B7D0-9E16-6E4A-89AC-3105741D1034}"/>
              </a:ext>
            </a:extLst>
          </p:cNvPr>
          <p:cNvSpPr>
            <a:spLocks noGrp="1"/>
          </p:cNvSpPr>
          <p:nvPr>
            <p:ph sz="quarter" idx="26" hasCustomPrompt="1"/>
          </p:nvPr>
        </p:nvSpPr>
        <p:spPr>
          <a:xfrm>
            <a:off x="6864615" y="3668146"/>
            <a:ext cx="1995481" cy="633187"/>
          </a:xfrm>
          <a:prstGeom prst="rect">
            <a:avLst/>
          </a:prstGeom>
        </p:spPr>
        <p:txBody>
          <a:bodyPr>
            <a:normAutofit/>
          </a:bodyPr>
          <a:lstStyle>
            <a:lvl1pPr marL="0" indent="0">
              <a:buNone/>
              <a:defRPr sz="1100">
                <a:latin typeface="+mn-lt"/>
              </a:defRPr>
            </a:lvl1pPr>
          </a:lstStyle>
          <a:p>
            <a:pPr lvl="0"/>
            <a:r>
              <a:rPr lang="en-US" dirty="0"/>
              <a:t>Click picture icon to add logo</a:t>
            </a:r>
          </a:p>
        </p:txBody>
      </p:sp>
      <p:sp>
        <p:nvSpPr>
          <p:cNvPr id="33" name="Pentagon 32">
            <a:extLst>
              <a:ext uri="{FF2B5EF4-FFF2-40B4-BE49-F238E27FC236}">
                <a16:creationId xmlns:a16="http://schemas.microsoft.com/office/drawing/2014/main" id="{0E3A1A86-2BF0-E9E6-3B55-53ADA5C650BC}"/>
              </a:ext>
            </a:extLst>
          </p:cNvPr>
          <p:cNvSpPr/>
          <p:nvPr userDrawn="1"/>
        </p:nvSpPr>
        <p:spPr>
          <a:xfrm rot="5400000">
            <a:off x="7558317" y="-180210"/>
            <a:ext cx="1185297" cy="1545718"/>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34" name="Picture 33">
            <a:extLst>
              <a:ext uri="{FF2B5EF4-FFF2-40B4-BE49-F238E27FC236}">
                <a16:creationId xmlns:a16="http://schemas.microsoft.com/office/drawing/2014/main" id="{37D97CEB-55E9-8696-5888-E2F913B53DA9}"/>
              </a:ext>
            </a:extLst>
          </p:cNvPr>
          <p:cNvPicPr>
            <a:picLocks noChangeAspect="1"/>
          </p:cNvPicPr>
          <p:nvPr userDrawn="1"/>
        </p:nvPicPr>
        <p:blipFill>
          <a:blip r:embed="rId4"/>
          <a:srcRect/>
          <a:stretch/>
        </p:blipFill>
        <p:spPr>
          <a:xfrm>
            <a:off x="7351701" y="0"/>
            <a:ext cx="1598530" cy="810018"/>
          </a:xfrm>
          <a:prstGeom prst="rect">
            <a:avLst/>
          </a:prstGeom>
        </p:spPr>
      </p:pic>
    </p:spTree>
    <p:extLst>
      <p:ext uri="{BB962C8B-B14F-4D97-AF65-F5344CB8AC3E}">
        <p14:creationId xmlns:p14="http://schemas.microsoft.com/office/powerpoint/2010/main" val="1960308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stitution Info">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dirty="0"/>
              <a:t>University Image</a:t>
            </a:r>
            <a:endParaRPr dirty="0"/>
          </a:p>
        </p:txBody>
      </p:sp>
      <p:sp>
        <p:nvSpPr>
          <p:cNvPr id="4" name="Picture Placeholder 2">
            <a:extLst>
              <a:ext uri="{FF2B5EF4-FFF2-40B4-BE49-F238E27FC236}">
                <a16:creationId xmlns:a16="http://schemas.microsoft.com/office/drawing/2014/main" id="{C225885E-1242-7941-AC4C-5C77EC4C4AA7}"/>
              </a:ext>
            </a:extLst>
          </p:cNvPr>
          <p:cNvSpPr>
            <a:spLocks noGrp="1" noChangeAspect="1"/>
          </p:cNvSpPr>
          <p:nvPr>
            <p:ph type="pic" sz="quarter" idx="11" hasCustomPrompt="1"/>
          </p:nvPr>
        </p:nvSpPr>
        <p:spPr>
          <a:xfrm>
            <a:off x="5628679" y="203444"/>
            <a:ext cx="1391842" cy="1391479"/>
          </a:xfrm>
          <a:prstGeom prst="ellipse">
            <a:avLst/>
          </a:prstGeom>
          <a:pattFill prst="pct20">
            <a:fgClr>
              <a:schemeClr val="accent2"/>
            </a:fgClr>
            <a:bgClr>
              <a:schemeClr val="bg1"/>
            </a:bgClr>
          </a:pattFill>
          <a:ln w="12700">
            <a:solidFill>
              <a:schemeClr val="bg1"/>
            </a:solidFill>
          </a:ln>
        </p:spPr>
        <p:txBody>
          <a:bodyPr/>
          <a:lstStyle>
            <a:lvl1pPr marL="0" indent="0" algn="ctr">
              <a:buNone/>
              <a:defRPr sz="1000">
                <a:latin typeface="Franklin Gothic Book" panose="020B0503020102020204" pitchFamily="34" charset="0"/>
              </a:defRPr>
            </a:lvl1pPr>
          </a:lstStyle>
          <a:p>
            <a:r>
              <a:rPr lang="en-US" dirty="0"/>
              <a:t>Click to add presenter photo</a:t>
            </a:r>
          </a:p>
        </p:txBody>
      </p:sp>
      <p:sp>
        <p:nvSpPr>
          <p:cNvPr id="5" name="Pentagon 4">
            <a:extLst>
              <a:ext uri="{FF2B5EF4-FFF2-40B4-BE49-F238E27FC236}">
                <a16:creationId xmlns:a16="http://schemas.microsoft.com/office/drawing/2014/main" id="{C8BF8C1C-43DE-76E2-5AC3-EAB35D3CCDE1}"/>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6" name="Picture 5">
            <a:extLst>
              <a:ext uri="{FF2B5EF4-FFF2-40B4-BE49-F238E27FC236}">
                <a16:creationId xmlns:a16="http://schemas.microsoft.com/office/drawing/2014/main" id="{961AC0AE-E357-70F5-38CE-133BB505DE4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3872621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E99BA568-C75E-B446-9E94-C3FC162DA4FD}"/>
              </a:ext>
            </a:extLst>
          </p:cNvPr>
          <p:cNvSpPr>
            <a:spLocks noGrp="1"/>
          </p:cNvSpPr>
          <p:nvPr>
            <p:ph type="pic" idx="2" hasCustomPrompt="1"/>
          </p:nvPr>
        </p:nvSpPr>
        <p:spPr>
          <a:xfrm>
            <a:off x="0" y="0"/>
            <a:ext cx="9144000" cy="5143500"/>
          </a:xfrm>
          <a:prstGeom prst="rect">
            <a:avLst/>
          </a:prstGeom>
          <a:pattFill prst="pct5">
            <a:fgClr>
              <a:schemeClr val="accent2"/>
            </a:fgClr>
            <a:bgClr>
              <a:schemeClr val="bg1"/>
            </a:bgClr>
          </a:pattFill>
        </p:spPr>
        <p:txBody>
          <a:bodyPr/>
          <a:lstStyle>
            <a:lvl1pPr algn="l">
              <a:defRPr sz="1200" dirty="0">
                <a:latin typeface="Franklin Gothic Book" panose="020B0503020102020204" pitchFamily="34" charset="0"/>
              </a:defRPr>
            </a:lvl1pPr>
          </a:lstStyle>
          <a:p>
            <a:pPr marL="0" lvl="0" indent="0" algn="ctr">
              <a:buNone/>
            </a:pPr>
            <a:r>
              <a:rPr lang="en-US" dirty="0"/>
              <a:t>Full Picture</a:t>
            </a:r>
            <a:endParaRPr dirty="0"/>
          </a:p>
        </p:txBody>
      </p:sp>
      <p:sp>
        <p:nvSpPr>
          <p:cNvPr id="4" name="Pentagon 3">
            <a:extLst>
              <a:ext uri="{FF2B5EF4-FFF2-40B4-BE49-F238E27FC236}">
                <a16:creationId xmlns:a16="http://schemas.microsoft.com/office/drawing/2014/main" id="{4A2D12D6-2438-7A26-90FA-08E677CA717D}"/>
              </a:ext>
            </a:extLst>
          </p:cNvPr>
          <p:cNvSpPr/>
          <p:nvPr userDrawn="1"/>
        </p:nvSpPr>
        <p:spPr>
          <a:xfrm>
            <a:off x="0" y="3841069"/>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5" name="Picture 4">
            <a:extLst>
              <a:ext uri="{FF2B5EF4-FFF2-40B4-BE49-F238E27FC236}">
                <a16:creationId xmlns:a16="http://schemas.microsoft.com/office/drawing/2014/main" id="{4118680B-82AD-71A6-5146-4016492599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836" y="3927618"/>
            <a:ext cx="1461295" cy="669436"/>
          </a:xfrm>
          <a:prstGeom prst="rect">
            <a:avLst/>
          </a:prstGeom>
        </p:spPr>
      </p:pic>
    </p:spTree>
    <p:extLst>
      <p:ext uri="{BB962C8B-B14F-4D97-AF65-F5344CB8AC3E}">
        <p14:creationId xmlns:p14="http://schemas.microsoft.com/office/powerpoint/2010/main" val="2127440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ic Right + Box">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299215A5-CA7B-2B4B-8BEC-0E07FE1A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57650"/>
            <a:ext cx="1155278" cy="201168"/>
          </a:xfrm>
          <a:prstGeom prst="rect">
            <a:avLst/>
          </a:prstGeom>
        </p:spPr>
      </p:pic>
      <p:sp>
        <p:nvSpPr>
          <p:cNvPr id="10" name="Google Shape;545;g92c1b8851f_1_208">
            <a:extLst>
              <a:ext uri="{FF2B5EF4-FFF2-40B4-BE49-F238E27FC236}">
                <a16:creationId xmlns:a16="http://schemas.microsoft.com/office/drawing/2014/main" id="{6ACB45ED-AE62-DC4A-968E-BFB7008A5CDF}"/>
              </a:ext>
            </a:extLst>
          </p:cNvPr>
          <p:cNvSpPr>
            <a:spLocks noGrp="1"/>
          </p:cNvSpPr>
          <p:nvPr>
            <p:ph type="pic" idx="2" hasCustomPrompt="1"/>
          </p:nvPr>
        </p:nvSpPr>
        <p:spPr>
          <a:xfrm>
            <a:off x="2059146" y="0"/>
            <a:ext cx="7084854"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6" name="TextBox 5">
            <a:extLst>
              <a:ext uri="{FF2B5EF4-FFF2-40B4-BE49-F238E27FC236}">
                <a16:creationId xmlns:a16="http://schemas.microsoft.com/office/drawing/2014/main" id="{D9B0C76B-B9DF-1E4F-83C2-4947E2048DE3}"/>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8" name="Google Shape;556;g92c1b8851f_1_212">
            <a:extLst>
              <a:ext uri="{FF2B5EF4-FFF2-40B4-BE49-F238E27FC236}">
                <a16:creationId xmlns:a16="http://schemas.microsoft.com/office/drawing/2014/main" id="{6BA46FFA-3789-0D4B-8128-45AB90C4F5B9}"/>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sp>
        <p:nvSpPr>
          <p:cNvPr id="9" name="Pentagon 8">
            <a:extLst>
              <a:ext uri="{FF2B5EF4-FFF2-40B4-BE49-F238E27FC236}">
                <a16:creationId xmlns:a16="http://schemas.microsoft.com/office/drawing/2014/main" id="{3AC040E0-3B1A-02AD-12CB-7B8404260823}"/>
              </a:ext>
            </a:extLst>
          </p:cNvPr>
          <p:cNvSpPr/>
          <p:nvPr userDrawn="1"/>
        </p:nvSpPr>
        <p:spPr>
          <a:xfrm>
            <a:off x="0" y="322806"/>
            <a:ext cx="1719737" cy="931229"/>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2C14C986-F2A5-769C-37E4-8AE56DCC3B9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836" y="409355"/>
            <a:ext cx="1461295" cy="669436"/>
          </a:xfrm>
          <a:prstGeom prst="rect">
            <a:avLst/>
          </a:prstGeom>
        </p:spPr>
      </p:pic>
    </p:spTree>
    <p:extLst>
      <p:ext uri="{BB962C8B-B14F-4D97-AF65-F5344CB8AC3E}">
        <p14:creationId xmlns:p14="http://schemas.microsoft.com/office/powerpoint/2010/main" val="4481152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Gradient + Pic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2913007"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299215A5-CA7B-2B4B-8BEC-0E07FE1A7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57650"/>
            <a:ext cx="1155278" cy="201168"/>
          </a:xfrm>
          <a:prstGeom prst="rect">
            <a:avLst/>
          </a:prstGeom>
        </p:spPr>
      </p:pic>
      <p:sp>
        <p:nvSpPr>
          <p:cNvPr id="9" name="Google Shape;545;g92c1b8851f_1_208">
            <a:extLst>
              <a:ext uri="{FF2B5EF4-FFF2-40B4-BE49-F238E27FC236}">
                <a16:creationId xmlns:a16="http://schemas.microsoft.com/office/drawing/2014/main" id="{4AD16165-EBA5-E94A-8505-EB2A8369663B}"/>
              </a:ext>
            </a:extLst>
          </p:cNvPr>
          <p:cNvSpPr>
            <a:spLocks noGrp="1"/>
          </p:cNvSpPr>
          <p:nvPr>
            <p:ph type="pic" idx="2" hasCustomPrompt="1"/>
          </p:nvPr>
        </p:nvSpPr>
        <p:spPr>
          <a:xfrm>
            <a:off x="2907792" y="0"/>
            <a:ext cx="6236208"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8" name="TextBox 7">
            <a:extLst>
              <a:ext uri="{FF2B5EF4-FFF2-40B4-BE49-F238E27FC236}">
                <a16:creationId xmlns:a16="http://schemas.microsoft.com/office/drawing/2014/main" id="{A1F27B79-EA7C-494D-A444-03995E64992A}"/>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pic>
        <p:nvPicPr>
          <p:cNvPr id="10" name="Picture 9" descr="A picture containing drawing&#10;&#10;Description automatically generated">
            <a:extLst>
              <a:ext uri="{FF2B5EF4-FFF2-40B4-BE49-F238E27FC236}">
                <a16:creationId xmlns:a16="http://schemas.microsoft.com/office/drawing/2014/main" id="{E21232F5-55EF-FD4F-916B-671A70A274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66862" y="4845272"/>
            <a:ext cx="1155278" cy="201168"/>
          </a:xfrm>
          <a:prstGeom prst="rect">
            <a:avLst/>
          </a:prstGeom>
        </p:spPr>
      </p:pic>
      <p:sp>
        <p:nvSpPr>
          <p:cNvPr id="11" name="Google Shape;556;g92c1b8851f_1_212">
            <a:extLst>
              <a:ext uri="{FF2B5EF4-FFF2-40B4-BE49-F238E27FC236}">
                <a16:creationId xmlns:a16="http://schemas.microsoft.com/office/drawing/2014/main" id="{8A5938EA-9953-D04B-8F59-1DE74DD7181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2" name="Pentagon 11">
            <a:extLst>
              <a:ext uri="{FF2B5EF4-FFF2-40B4-BE49-F238E27FC236}">
                <a16:creationId xmlns:a16="http://schemas.microsoft.com/office/drawing/2014/main" id="{4A0785C8-A405-0390-74BD-672F00436D30}"/>
              </a:ext>
            </a:extLst>
          </p:cNvPr>
          <p:cNvSpPr/>
          <p:nvPr userDrawn="1"/>
        </p:nvSpPr>
        <p:spPr>
          <a:xfrm>
            <a:off x="-24370" y="274639"/>
            <a:ext cx="1990914" cy="1019550"/>
          </a:xfrm>
          <a:prstGeom prst="homePlate">
            <a:avLst>
              <a:gd name="adj" fmla="val 336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3" name="Picture 12">
            <a:extLst>
              <a:ext uri="{FF2B5EF4-FFF2-40B4-BE49-F238E27FC236}">
                <a16:creationId xmlns:a16="http://schemas.microsoft.com/office/drawing/2014/main" id="{D3C8D25B-38DF-96C2-2D34-AAE3DE53CA41}"/>
              </a:ext>
            </a:extLst>
          </p:cNvPr>
          <p:cNvPicPr>
            <a:picLocks noChangeAspect="1"/>
          </p:cNvPicPr>
          <p:nvPr userDrawn="1"/>
        </p:nvPicPr>
        <p:blipFill>
          <a:blip r:embed="rId3"/>
          <a:srcRect/>
          <a:stretch/>
        </p:blipFill>
        <p:spPr>
          <a:xfrm>
            <a:off x="39373" y="370696"/>
            <a:ext cx="1598530" cy="810018"/>
          </a:xfrm>
          <a:prstGeom prst="rect">
            <a:avLst/>
          </a:prstGeom>
        </p:spPr>
      </p:pic>
    </p:spTree>
    <p:extLst>
      <p:ext uri="{BB962C8B-B14F-4D97-AF65-F5344CB8AC3E}">
        <p14:creationId xmlns:p14="http://schemas.microsoft.com/office/powerpoint/2010/main" val="4279089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Picture +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717C9F-A13F-B4DC-0DAC-5BD9EAF26825}"/>
              </a:ext>
            </a:extLst>
          </p:cNvPr>
          <p:cNvSpPr/>
          <p:nvPr userDrawn="1"/>
        </p:nvSpPr>
        <p:spPr>
          <a:xfrm>
            <a:off x="0" y="0"/>
            <a:ext cx="9144000" cy="47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6" name="Google Shape;545;g92c1b8851f_1_208">
            <a:extLst>
              <a:ext uri="{FF2B5EF4-FFF2-40B4-BE49-F238E27FC236}">
                <a16:creationId xmlns:a16="http://schemas.microsoft.com/office/drawing/2014/main" id="{0FF0FD18-72EE-C944-A5D2-6C631FF02C57}"/>
              </a:ext>
            </a:extLst>
          </p:cNvPr>
          <p:cNvSpPr>
            <a:spLocks noGrp="1"/>
          </p:cNvSpPr>
          <p:nvPr>
            <p:ph type="pic" idx="12" hasCustomPrompt="1"/>
          </p:nvPr>
        </p:nvSpPr>
        <p:spPr>
          <a:xfrm>
            <a:off x="375080" y="607773"/>
            <a:ext cx="5042526" cy="1780348"/>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7" name="Google Shape;545;g92c1b8851f_1_208">
            <a:extLst>
              <a:ext uri="{FF2B5EF4-FFF2-40B4-BE49-F238E27FC236}">
                <a16:creationId xmlns:a16="http://schemas.microsoft.com/office/drawing/2014/main" id="{036552A2-2980-7E45-AF81-7ED2C33D49F0}"/>
              </a:ext>
            </a:extLst>
          </p:cNvPr>
          <p:cNvSpPr>
            <a:spLocks noGrp="1"/>
          </p:cNvSpPr>
          <p:nvPr>
            <p:ph type="pic" idx="13" hasCustomPrompt="1"/>
          </p:nvPr>
        </p:nvSpPr>
        <p:spPr>
          <a:xfrm>
            <a:off x="375081" y="2501377"/>
            <a:ext cx="5042525" cy="1901014"/>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8" name="Google Shape;547;g92c1b8851f_1_212">
            <a:extLst>
              <a:ext uri="{FF2B5EF4-FFF2-40B4-BE49-F238E27FC236}">
                <a16:creationId xmlns:a16="http://schemas.microsoft.com/office/drawing/2014/main" id="{28D88B56-4CDC-354E-84DE-412715D27528}"/>
              </a:ext>
            </a:extLst>
          </p:cNvPr>
          <p:cNvSpPr txBox="1">
            <a:spLocks noGrp="1"/>
          </p:cNvSpPr>
          <p:nvPr>
            <p:ph type="body" idx="1"/>
          </p:nvPr>
        </p:nvSpPr>
        <p:spPr>
          <a:xfrm>
            <a:off x="5678423" y="607773"/>
            <a:ext cx="3189249"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9" name="Google Shape;376;g92c1b8851f_1_40">
            <a:extLst>
              <a:ext uri="{FF2B5EF4-FFF2-40B4-BE49-F238E27FC236}">
                <a16:creationId xmlns:a16="http://schemas.microsoft.com/office/drawing/2014/main" id="{B9AB8196-529C-B74E-8ADB-82377595B04B}"/>
              </a:ext>
            </a:extLst>
          </p:cNvPr>
          <p:cNvSpPr txBox="1">
            <a:spLocks noGrp="1"/>
          </p:cNvSpPr>
          <p:nvPr>
            <p:ph type="body" idx="10" hasCustomPrompt="1"/>
          </p:nvPr>
        </p:nvSpPr>
        <p:spPr>
          <a:xfrm>
            <a:off x="5678423" y="1506786"/>
            <a:ext cx="3189249" cy="289560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8" name="Google Shape;556;g92c1b8851f_1_212">
            <a:extLst>
              <a:ext uri="{FF2B5EF4-FFF2-40B4-BE49-F238E27FC236}">
                <a16:creationId xmlns:a16="http://schemas.microsoft.com/office/drawing/2014/main" id="{35CCE8AA-47A4-814B-97CE-B126009F3F92}"/>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96D9DDB7-269C-DF42-9A3D-CFD7A36AA77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45745" y="1115095"/>
            <a:ext cx="569016" cy="139505"/>
          </a:xfrm>
          <a:prstGeom prst="rect">
            <a:avLst/>
          </a:prstGeom>
        </p:spPr>
      </p:pic>
      <p:sp>
        <p:nvSpPr>
          <p:cNvPr id="10" name="Pentagon 9">
            <a:extLst>
              <a:ext uri="{FF2B5EF4-FFF2-40B4-BE49-F238E27FC236}">
                <a16:creationId xmlns:a16="http://schemas.microsoft.com/office/drawing/2014/main" id="{65BD4825-F37A-E0D3-3CBC-D598B99A9F74}"/>
              </a:ext>
            </a:extLst>
          </p:cNvPr>
          <p:cNvSpPr/>
          <p:nvPr userDrawn="1"/>
        </p:nvSpPr>
        <p:spPr>
          <a:xfrm rot="5400000">
            <a:off x="531246" y="-165086"/>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1" name="Picture 10">
            <a:extLst>
              <a:ext uri="{FF2B5EF4-FFF2-40B4-BE49-F238E27FC236}">
                <a16:creationId xmlns:a16="http://schemas.microsoft.com/office/drawing/2014/main" id="{8661D2D1-197A-7ED6-8BF4-BD807DC948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7292" y="61318"/>
            <a:ext cx="1461295" cy="669436"/>
          </a:xfrm>
          <a:prstGeom prst="rect">
            <a:avLst/>
          </a:prstGeom>
        </p:spPr>
      </p:pic>
    </p:spTree>
    <p:extLst>
      <p:ext uri="{BB962C8B-B14F-4D97-AF65-F5344CB8AC3E}">
        <p14:creationId xmlns:p14="http://schemas.microsoft.com/office/powerpoint/2010/main" val="1957809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84EAC-5862-1C4E-8758-3822DC168854}"/>
              </a:ext>
            </a:extLst>
          </p:cNvPr>
          <p:cNvSpPr/>
          <p:nvPr userDrawn="1"/>
        </p:nvSpPr>
        <p:spPr>
          <a:xfrm>
            <a:off x="0" y="4665133"/>
            <a:ext cx="9144000" cy="4783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545;g92c1b8851f_1_208">
            <a:extLst>
              <a:ext uri="{FF2B5EF4-FFF2-40B4-BE49-F238E27FC236}">
                <a16:creationId xmlns:a16="http://schemas.microsoft.com/office/drawing/2014/main" id="{C9640ECF-06CF-0B4A-AFCC-B6541C71E79C}"/>
              </a:ext>
            </a:extLst>
          </p:cNvPr>
          <p:cNvSpPr>
            <a:spLocks noGrp="1"/>
          </p:cNvSpPr>
          <p:nvPr>
            <p:ph type="pic" idx="2" hasCustomPrompt="1"/>
          </p:nvPr>
        </p:nvSpPr>
        <p:spPr>
          <a:xfrm>
            <a:off x="0" y="-1"/>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4" name="Google Shape;545;g92c1b8851f_1_208">
            <a:extLst>
              <a:ext uri="{FF2B5EF4-FFF2-40B4-BE49-F238E27FC236}">
                <a16:creationId xmlns:a16="http://schemas.microsoft.com/office/drawing/2014/main" id="{0F716222-0E22-6740-AA20-4F4285405C3F}"/>
              </a:ext>
            </a:extLst>
          </p:cNvPr>
          <p:cNvSpPr>
            <a:spLocks noGrp="1"/>
          </p:cNvSpPr>
          <p:nvPr>
            <p:ph type="pic" idx="11" hasCustomPrompt="1"/>
          </p:nvPr>
        </p:nvSpPr>
        <p:spPr>
          <a:xfrm>
            <a:off x="0" y="2601470"/>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5" name="Google Shape;545;g92c1b8851f_1_208">
            <a:extLst>
              <a:ext uri="{FF2B5EF4-FFF2-40B4-BE49-F238E27FC236}">
                <a16:creationId xmlns:a16="http://schemas.microsoft.com/office/drawing/2014/main" id="{54B490BB-638A-1641-8D43-E57703AC13C1}"/>
              </a:ext>
            </a:extLst>
          </p:cNvPr>
          <p:cNvSpPr>
            <a:spLocks noGrp="1"/>
          </p:cNvSpPr>
          <p:nvPr>
            <p:ph type="pic" idx="12" hasCustomPrompt="1"/>
          </p:nvPr>
        </p:nvSpPr>
        <p:spPr>
          <a:xfrm>
            <a:off x="4596520" y="-1"/>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6" name="Google Shape;545;g92c1b8851f_1_208">
            <a:extLst>
              <a:ext uri="{FF2B5EF4-FFF2-40B4-BE49-F238E27FC236}">
                <a16:creationId xmlns:a16="http://schemas.microsoft.com/office/drawing/2014/main" id="{F99A4300-0F3E-FE45-A3A3-A19FED7F33BD}"/>
              </a:ext>
            </a:extLst>
          </p:cNvPr>
          <p:cNvSpPr>
            <a:spLocks noGrp="1"/>
          </p:cNvSpPr>
          <p:nvPr>
            <p:ph type="pic" idx="13" hasCustomPrompt="1"/>
          </p:nvPr>
        </p:nvSpPr>
        <p:spPr>
          <a:xfrm>
            <a:off x="4596520" y="2601470"/>
            <a:ext cx="4547480" cy="2542032"/>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1138114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Picture + Conten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Google Shape;545;g92c1b8851f_1_208">
            <a:extLst>
              <a:ext uri="{FF2B5EF4-FFF2-40B4-BE49-F238E27FC236}">
                <a16:creationId xmlns:a16="http://schemas.microsoft.com/office/drawing/2014/main" id="{3B596A6E-28BE-AF4F-9E84-58C7A008D1D0}"/>
              </a:ext>
            </a:extLst>
          </p:cNvPr>
          <p:cNvSpPr>
            <a:spLocks noGrp="1"/>
          </p:cNvSpPr>
          <p:nvPr>
            <p:ph type="pic" idx="12" hasCustomPrompt="1"/>
          </p:nvPr>
        </p:nvSpPr>
        <p:spPr>
          <a:xfrm>
            <a:off x="685800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0" name="Google Shape;545;g92c1b8851f_1_208">
            <a:extLst>
              <a:ext uri="{FF2B5EF4-FFF2-40B4-BE49-F238E27FC236}">
                <a16:creationId xmlns:a16="http://schemas.microsoft.com/office/drawing/2014/main" id="{5B338D80-58B0-EB47-80B8-68851A3F977B}"/>
              </a:ext>
            </a:extLst>
          </p:cNvPr>
          <p:cNvSpPr>
            <a:spLocks noGrp="1"/>
          </p:cNvSpPr>
          <p:nvPr>
            <p:ph type="pic" idx="13" hasCustomPrompt="1"/>
          </p:nvPr>
        </p:nvSpPr>
        <p:spPr>
          <a:xfrm>
            <a:off x="685800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1" name="Google Shape;545;g92c1b8851f_1_208">
            <a:extLst>
              <a:ext uri="{FF2B5EF4-FFF2-40B4-BE49-F238E27FC236}">
                <a16:creationId xmlns:a16="http://schemas.microsoft.com/office/drawing/2014/main" id="{ECFC2F5C-F810-AF49-835B-63C8CEF6D5D1}"/>
              </a:ext>
            </a:extLst>
          </p:cNvPr>
          <p:cNvSpPr>
            <a:spLocks noGrp="1"/>
          </p:cNvSpPr>
          <p:nvPr>
            <p:ph type="pic" idx="14" hasCustomPrompt="1"/>
          </p:nvPr>
        </p:nvSpPr>
        <p:spPr>
          <a:xfrm>
            <a:off x="466344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2" name="Google Shape;545;g92c1b8851f_1_208">
            <a:extLst>
              <a:ext uri="{FF2B5EF4-FFF2-40B4-BE49-F238E27FC236}">
                <a16:creationId xmlns:a16="http://schemas.microsoft.com/office/drawing/2014/main" id="{AFF20369-27A9-EA4B-85FD-268AB236147E}"/>
              </a:ext>
            </a:extLst>
          </p:cNvPr>
          <p:cNvSpPr>
            <a:spLocks noGrp="1"/>
          </p:cNvSpPr>
          <p:nvPr>
            <p:ph type="pic" idx="15" hasCustomPrompt="1"/>
          </p:nvPr>
        </p:nvSpPr>
        <p:spPr>
          <a:xfrm>
            <a:off x="466344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4" name="Rectangle 13">
            <a:extLst>
              <a:ext uri="{FF2B5EF4-FFF2-40B4-BE49-F238E27FC236}">
                <a16:creationId xmlns:a16="http://schemas.microsoft.com/office/drawing/2014/main" id="{949EAC80-BEB0-7F4F-8DA0-01C0F097ED8C}"/>
              </a:ext>
            </a:extLst>
          </p:cNvPr>
          <p:cNvSpPr/>
          <p:nvPr userDrawn="1"/>
        </p:nvSpPr>
        <p:spPr>
          <a:xfrm>
            <a:off x="275939" y="1593669"/>
            <a:ext cx="4197096" cy="2989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5" name="Google Shape;547;g92c1b8851f_1_212">
            <a:extLst>
              <a:ext uri="{FF2B5EF4-FFF2-40B4-BE49-F238E27FC236}">
                <a16:creationId xmlns:a16="http://schemas.microsoft.com/office/drawing/2014/main" id="{A34F6ECA-CD39-FE4F-8C81-077B6DDB363D}"/>
              </a:ext>
            </a:extLst>
          </p:cNvPr>
          <p:cNvSpPr txBox="1">
            <a:spLocks noGrp="1"/>
          </p:cNvSpPr>
          <p:nvPr>
            <p:ph type="body" idx="1"/>
          </p:nvPr>
        </p:nvSpPr>
        <p:spPr>
          <a:xfrm>
            <a:off x="524933" y="1800379"/>
            <a:ext cx="3717462"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2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26" name="Google Shape;376;g92c1b8851f_1_40">
            <a:extLst>
              <a:ext uri="{FF2B5EF4-FFF2-40B4-BE49-F238E27FC236}">
                <a16:creationId xmlns:a16="http://schemas.microsoft.com/office/drawing/2014/main" id="{D61DED9D-BEC6-D945-9B76-8158CC6F76BB}"/>
              </a:ext>
            </a:extLst>
          </p:cNvPr>
          <p:cNvSpPr txBox="1">
            <a:spLocks noGrp="1"/>
          </p:cNvSpPr>
          <p:nvPr>
            <p:ph type="body" idx="10" hasCustomPrompt="1"/>
          </p:nvPr>
        </p:nvSpPr>
        <p:spPr>
          <a:xfrm>
            <a:off x="524932" y="2472811"/>
            <a:ext cx="3717463" cy="1955172"/>
          </a:xfrm>
          <a:prstGeom prst="rect">
            <a:avLst/>
          </a:prstGeom>
          <a:noFill/>
          <a:ln>
            <a:noFill/>
          </a:ln>
        </p:spPr>
        <p:txBody>
          <a:bodyPr spcFirstLastPara="1" wrap="square" lIns="91425" tIns="45700" rIns="91425" bIns="45700" anchor="t" anchorCtr="0">
            <a:noAutofit/>
          </a:bodyPr>
          <a:lstStyle>
            <a:lvl1pPr marL="7938" marR="0" lvl="0" indent="0" algn="l" rtl="0">
              <a:spcBef>
                <a:spcPts val="0"/>
              </a:spcBef>
              <a:spcAft>
                <a:spcPts val="600"/>
              </a:spcAft>
              <a:buClrTx/>
              <a:buSzPct val="100000"/>
              <a:buFont typeface="Arial" panose="020B0604020202020204" pitchFamily="34" charset="0"/>
              <a:buNone/>
              <a:tabLst/>
              <a:defRPr sz="1400" b="0" i="0" u="none" strike="noStrike" cap="none">
                <a:solidFill>
                  <a:schemeClr val="tx1"/>
                </a:solidFill>
                <a:latin typeface="+mn-lt"/>
                <a:ea typeface="Trebuchet MS" panose="020B0703020202090204" pitchFamily="34" charset="0"/>
                <a:cs typeface="Calibri"/>
                <a:sym typeface="Calibri"/>
              </a:defRPr>
            </a:lvl1pPr>
            <a:lvl2pPr marL="346075" marR="0" lvl="1" indent="-228600" algn="l" rtl="0">
              <a:spcBef>
                <a:spcPts val="0"/>
              </a:spcBef>
              <a:spcAft>
                <a:spcPts val="600"/>
              </a:spcAft>
              <a:buClrTx/>
              <a:buSzPct val="100000"/>
              <a:buFont typeface="Arial"/>
              <a:buChar char="−"/>
              <a:tabLst/>
              <a:defRPr sz="12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2pPr>
            <a:lvl3pPr marL="515938" marR="0" lvl="2" indent="-152400" algn="l" rtl="0">
              <a:spcBef>
                <a:spcPts val="0"/>
              </a:spcBef>
              <a:spcAft>
                <a:spcPts val="600"/>
              </a:spcAft>
              <a:buClrTx/>
              <a:buSzPct val="100000"/>
              <a:buFont typeface="System Font Regular"/>
              <a:buChar char="◦"/>
              <a:tabLst/>
              <a:defRPr sz="10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Click to add text</a:t>
            </a:r>
          </a:p>
        </p:txBody>
      </p:sp>
      <p:sp>
        <p:nvSpPr>
          <p:cNvPr id="19" name="TextBox 18">
            <a:extLst>
              <a:ext uri="{FF2B5EF4-FFF2-40B4-BE49-F238E27FC236}">
                <a16:creationId xmlns:a16="http://schemas.microsoft.com/office/drawing/2014/main" id="{FD537B9B-07F5-484D-9595-ABF8E12ACF6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8" name="Google Shape;556;g92c1b8851f_1_212">
            <a:extLst>
              <a:ext uri="{FF2B5EF4-FFF2-40B4-BE49-F238E27FC236}">
                <a16:creationId xmlns:a16="http://schemas.microsoft.com/office/drawing/2014/main" id="{74D1DCFA-AE94-6748-AD88-984DFB222081}"/>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27" name="Picture 26" descr="Icon&#10;&#10;Description automatically generated">
            <a:extLst>
              <a:ext uri="{FF2B5EF4-FFF2-40B4-BE49-F238E27FC236}">
                <a16:creationId xmlns:a16="http://schemas.microsoft.com/office/drawing/2014/main" id="{19E82004-D5F6-1841-8B6C-7866A6BB04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0260" y="2287532"/>
            <a:ext cx="569016" cy="139505"/>
          </a:xfrm>
          <a:prstGeom prst="rect">
            <a:avLst/>
          </a:prstGeom>
        </p:spPr>
      </p:pic>
      <p:pic>
        <p:nvPicPr>
          <p:cNvPr id="29" name="Picture 28">
            <a:extLst>
              <a:ext uri="{FF2B5EF4-FFF2-40B4-BE49-F238E27FC236}">
                <a16:creationId xmlns:a16="http://schemas.microsoft.com/office/drawing/2014/main" id="{B3B2E7C2-3405-7442-B329-7D64766072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15" name="Pentagon 14">
            <a:extLst>
              <a:ext uri="{FF2B5EF4-FFF2-40B4-BE49-F238E27FC236}">
                <a16:creationId xmlns:a16="http://schemas.microsoft.com/office/drawing/2014/main" id="{64E64365-7BEC-2712-93A9-F1CF8194665D}"/>
              </a:ext>
            </a:extLst>
          </p:cNvPr>
          <p:cNvSpPr/>
          <p:nvPr userDrawn="1"/>
        </p:nvSpPr>
        <p:spPr>
          <a:xfrm rot="5400000">
            <a:off x="368189"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6" name="Picture 15">
            <a:extLst>
              <a:ext uri="{FF2B5EF4-FFF2-40B4-BE49-F238E27FC236}">
                <a16:creationId xmlns:a16="http://schemas.microsoft.com/office/drawing/2014/main" id="{7D917E34-D03B-DA99-157B-2A556C6EA329}"/>
              </a:ext>
            </a:extLst>
          </p:cNvPr>
          <p:cNvPicPr>
            <a:picLocks noChangeAspect="1"/>
          </p:cNvPicPr>
          <p:nvPr userDrawn="1"/>
        </p:nvPicPr>
        <p:blipFill>
          <a:blip r:embed="rId4"/>
          <a:srcRect/>
          <a:stretch/>
        </p:blipFill>
        <p:spPr>
          <a:xfrm>
            <a:off x="274320" y="106236"/>
            <a:ext cx="1598530" cy="810018"/>
          </a:xfrm>
          <a:prstGeom prst="rect">
            <a:avLst/>
          </a:prstGeom>
        </p:spPr>
      </p:pic>
    </p:spTree>
    <p:extLst>
      <p:ext uri="{BB962C8B-B14F-4D97-AF65-F5344CB8AC3E}">
        <p14:creationId xmlns:p14="http://schemas.microsoft.com/office/powerpoint/2010/main" val="430896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Picture +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85C55D1-A0A0-2CA4-E6C1-7E27E7EC69A4}"/>
              </a:ext>
            </a:extLst>
          </p:cNvPr>
          <p:cNvSpPr/>
          <p:nvPr userDrawn="1"/>
        </p:nvSpPr>
        <p:spPr>
          <a:xfrm>
            <a:off x="0" y="0"/>
            <a:ext cx="9144000" cy="473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17" name="Pentagon 16">
            <a:extLst>
              <a:ext uri="{FF2B5EF4-FFF2-40B4-BE49-F238E27FC236}">
                <a16:creationId xmlns:a16="http://schemas.microsoft.com/office/drawing/2014/main" id="{64470A9F-9161-1FC1-86CB-E803E7603417}"/>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5" name="Picture 14" descr="Icon&#10;&#10;Description automatically generated">
            <a:extLst>
              <a:ext uri="{FF2B5EF4-FFF2-40B4-BE49-F238E27FC236}">
                <a16:creationId xmlns:a16="http://schemas.microsoft.com/office/drawing/2014/main" id="{45789BE3-88EB-4F47-9B8A-A7C66E647B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6054" y="2097180"/>
            <a:ext cx="569016" cy="139505"/>
          </a:xfrm>
          <a:prstGeom prst="rect">
            <a:avLst/>
          </a:prstGeom>
        </p:spPr>
      </p:pic>
      <p:sp>
        <p:nvSpPr>
          <p:cNvPr id="9" name="Google Shape;545;g92c1b8851f_1_208">
            <a:extLst>
              <a:ext uri="{FF2B5EF4-FFF2-40B4-BE49-F238E27FC236}">
                <a16:creationId xmlns:a16="http://schemas.microsoft.com/office/drawing/2014/main" id="{3B596A6E-28BE-AF4F-9E84-58C7A008D1D0}"/>
              </a:ext>
            </a:extLst>
          </p:cNvPr>
          <p:cNvSpPr>
            <a:spLocks noGrp="1"/>
          </p:cNvSpPr>
          <p:nvPr>
            <p:ph type="pic" idx="12" hasCustomPrompt="1"/>
          </p:nvPr>
        </p:nvSpPr>
        <p:spPr>
          <a:xfrm>
            <a:off x="685800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0" name="Google Shape;545;g92c1b8851f_1_208">
            <a:extLst>
              <a:ext uri="{FF2B5EF4-FFF2-40B4-BE49-F238E27FC236}">
                <a16:creationId xmlns:a16="http://schemas.microsoft.com/office/drawing/2014/main" id="{5B338D80-58B0-EB47-80B8-68851A3F977B}"/>
              </a:ext>
            </a:extLst>
          </p:cNvPr>
          <p:cNvSpPr>
            <a:spLocks noGrp="1"/>
          </p:cNvSpPr>
          <p:nvPr>
            <p:ph type="pic" idx="13" hasCustomPrompt="1"/>
          </p:nvPr>
        </p:nvSpPr>
        <p:spPr>
          <a:xfrm>
            <a:off x="685800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1" name="Google Shape;545;g92c1b8851f_1_208">
            <a:extLst>
              <a:ext uri="{FF2B5EF4-FFF2-40B4-BE49-F238E27FC236}">
                <a16:creationId xmlns:a16="http://schemas.microsoft.com/office/drawing/2014/main" id="{ECFC2F5C-F810-AF49-835B-63C8CEF6D5D1}"/>
              </a:ext>
            </a:extLst>
          </p:cNvPr>
          <p:cNvSpPr>
            <a:spLocks noGrp="1"/>
          </p:cNvSpPr>
          <p:nvPr>
            <p:ph type="pic" idx="14" hasCustomPrompt="1"/>
          </p:nvPr>
        </p:nvSpPr>
        <p:spPr>
          <a:xfrm>
            <a:off x="4663440" y="404622"/>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2" name="Google Shape;545;g92c1b8851f_1_208">
            <a:extLst>
              <a:ext uri="{FF2B5EF4-FFF2-40B4-BE49-F238E27FC236}">
                <a16:creationId xmlns:a16="http://schemas.microsoft.com/office/drawing/2014/main" id="{AFF20369-27A9-EA4B-85FD-268AB236147E}"/>
              </a:ext>
            </a:extLst>
          </p:cNvPr>
          <p:cNvSpPr>
            <a:spLocks noGrp="1"/>
          </p:cNvSpPr>
          <p:nvPr>
            <p:ph type="pic" idx="15" hasCustomPrompt="1"/>
          </p:nvPr>
        </p:nvSpPr>
        <p:spPr>
          <a:xfrm>
            <a:off x="466344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28" name="Google Shape;547;g92c1b8851f_1_212">
            <a:extLst>
              <a:ext uri="{FF2B5EF4-FFF2-40B4-BE49-F238E27FC236}">
                <a16:creationId xmlns:a16="http://schemas.microsoft.com/office/drawing/2014/main" id="{921A3AE3-5FA1-9E4D-814A-E1BD55B393AB}"/>
              </a:ext>
            </a:extLst>
          </p:cNvPr>
          <p:cNvSpPr txBox="1">
            <a:spLocks noGrp="1"/>
          </p:cNvSpPr>
          <p:nvPr>
            <p:ph type="body" idx="1"/>
          </p:nvPr>
        </p:nvSpPr>
        <p:spPr>
          <a:xfrm>
            <a:off x="300726" y="1610027"/>
            <a:ext cx="4088393"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2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29" name="Google Shape;376;g92c1b8851f_1_40">
            <a:extLst>
              <a:ext uri="{FF2B5EF4-FFF2-40B4-BE49-F238E27FC236}">
                <a16:creationId xmlns:a16="http://schemas.microsoft.com/office/drawing/2014/main" id="{951F634E-FAF1-2C40-A967-0BD980556B32}"/>
              </a:ext>
            </a:extLst>
          </p:cNvPr>
          <p:cNvSpPr txBox="1">
            <a:spLocks noGrp="1"/>
          </p:cNvSpPr>
          <p:nvPr>
            <p:ph type="body" idx="10" hasCustomPrompt="1"/>
          </p:nvPr>
        </p:nvSpPr>
        <p:spPr>
          <a:xfrm>
            <a:off x="300726" y="2369297"/>
            <a:ext cx="4088394" cy="2214134"/>
          </a:xfrm>
          <a:prstGeom prst="rect">
            <a:avLst/>
          </a:prstGeom>
          <a:noFill/>
          <a:ln>
            <a:noFill/>
          </a:ln>
        </p:spPr>
        <p:txBody>
          <a:bodyPr spcFirstLastPara="1" wrap="square" lIns="91425" tIns="45700" rIns="91425" bIns="45700" anchor="t" anchorCtr="0">
            <a:noAutofit/>
          </a:bodyPr>
          <a:lstStyle>
            <a:lvl1pPr marL="7938" marR="0" lvl="0" indent="0" algn="l" rtl="0">
              <a:spcBef>
                <a:spcPts val="0"/>
              </a:spcBef>
              <a:spcAft>
                <a:spcPts val="600"/>
              </a:spcAft>
              <a:buClrTx/>
              <a:buSzPct val="100000"/>
              <a:buFont typeface="Arial" panose="020B0604020202020204" pitchFamily="34" charset="0"/>
              <a:buNone/>
              <a:tabLst/>
              <a:defRPr sz="1400" b="0" i="0" u="none" strike="noStrike" cap="none">
                <a:solidFill>
                  <a:schemeClr val="tx1"/>
                </a:solidFill>
                <a:latin typeface="+mn-lt"/>
                <a:ea typeface="Trebuchet MS" panose="020B0703020202090204" pitchFamily="34" charset="0"/>
                <a:cs typeface="Calibri"/>
                <a:sym typeface="Calibri"/>
              </a:defRPr>
            </a:lvl1pPr>
            <a:lvl2pPr marL="346075" marR="0" lvl="1" indent="-228600" algn="l" rtl="0">
              <a:spcBef>
                <a:spcPts val="0"/>
              </a:spcBef>
              <a:spcAft>
                <a:spcPts val="600"/>
              </a:spcAft>
              <a:buClrTx/>
              <a:buSzPct val="100000"/>
              <a:buFont typeface="Arial"/>
              <a:buChar char="−"/>
              <a:tabLst/>
              <a:defRPr sz="12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2pPr>
            <a:lvl3pPr marL="515938" marR="0" lvl="2" indent="-152400" algn="l" rtl="0">
              <a:spcBef>
                <a:spcPts val="0"/>
              </a:spcBef>
              <a:spcAft>
                <a:spcPts val="600"/>
              </a:spcAft>
              <a:buClrTx/>
              <a:buSzPct val="100000"/>
              <a:buFont typeface="System Font Regular"/>
              <a:buChar char="◦"/>
              <a:tabLst/>
              <a:defRPr sz="10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Trebuchet MS" panose="020B0703020202090204" pitchFamily="34" charset="0"/>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Click to add text</a:t>
            </a:r>
          </a:p>
        </p:txBody>
      </p:sp>
      <p:sp>
        <p:nvSpPr>
          <p:cNvPr id="30" name="Google Shape;556;g92c1b8851f_1_212">
            <a:extLst>
              <a:ext uri="{FF2B5EF4-FFF2-40B4-BE49-F238E27FC236}">
                <a16:creationId xmlns:a16="http://schemas.microsoft.com/office/drawing/2014/main" id="{BA034BF3-260C-ED47-9C69-66EBB44D50F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pic>
        <p:nvPicPr>
          <p:cNvPr id="16" name="Picture 15">
            <a:extLst>
              <a:ext uri="{FF2B5EF4-FFF2-40B4-BE49-F238E27FC236}">
                <a16:creationId xmlns:a16="http://schemas.microsoft.com/office/drawing/2014/main" id="{53AA5D5B-F7EF-50CF-37A2-D8AF8FC3B4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770275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6 Picture + Content">
    <p:spTree>
      <p:nvGrpSpPr>
        <p:cNvPr id="1" name=""/>
        <p:cNvGrpSpPr/>
        <p:nvPr/>
      </p:nvGrpSpPr>
      <p:grpSpPr>
        <a:xfrm>
          <a:off x="0" y="0"/>
          <a:ext cx="0" cy="0"/>
          <a:chOff x="0" y="0"/>
          <a:chExt cx="0" cy="0"/>
        </a:xfrm>
      </p:grpSpPr>
      <p:pic>
        <p:nvPicPr>
          <p:cNvPr id="32" name="Picture 31" descr="Icon&#10;&#10;Description automatically generated">
            <a:extLst>
              <a:ext uri="{FF2B5EF4-FFF2-40B4-BE49-F238E27FC236}">
                <a16:creationId xmlns:a16="http://schemas.microsoft.com/office/drawing/2014/main" id="{F671B778-F765-B141-98B9-BD0E8C2CD4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14883" y="1986121"/>
            <a:ext cx="569016" cy="139505"/>
          </a:xfrm>
          <a:prstGeom prst="rect">
            <a:avLst/>
          </a:prstGeom>
        </p:spPr>
      </p:pic>
      <p:sp>
        <p:nvSpPr>
          <p:cNvPr id="15" name="Google Shape;1166;g92c1b8851f_1_543">
            <a:extLst>
              <a:ext uri="{FF2B5EF4-FFF2-40B4-BE49-F238E27FC236}">
                <a16:creationId xmlns:a16="http://schemas.microsoft.com/office/drawing/2014/main" id="{B50A3BF2-A02F-6A40-977A-E36613B18975}"/>
              </a:ext>
            </a:extLst>
          </p:cNvPr>
          <p:cNvSpPr/>
          <p:nvPr userDrawn="1"/>
        </p:nvSpPr>
        <p:spPr>
          <a:xfrm>
            <a:off x="4632960" y="0"/>
            <a:ext cx="4556412" cy="5143500"/>
          </a:xfrm>
          <a:prstGeom prst="rect">
            <a:avLst/>
          </a:prstGeom>
          <a:gradFill>
            <a:gsLst>
              <a:gs pos="11000">
                <a:srgbClr val="213E7C"/>
              </a:gs>
              <a:gs pos="88000">
                <a:srgbClr val="7EA6AD"/>
              </a:gs>
            </a:gsLst>
            <a:lin ang="3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lt1"/>
              </a:solidFill>
              <a:latin typeface="+mn-lt"/>
              <a:ea typeface="+mn-ea"/>
              <a:cs typeface="+mn-cs"/>
              <a:sym typeface="Calibri"/>
            </a:endParaRPr>
          </a:p>
        </p:txBody>
      </p:sp>
      <p:sp>
        <p:nvSpPr>
          <p:cNvPr id="16" name="Google Shape;545;g92c1b8851f_1_208">
            <a:extLst>
              <a:ext uri="{FF2B5EF4-FFF2-40B4-BE49-F238E27FC236}">
                <a16:creationId xmlns:a16="http://schemas.microsoft.com/office/drawing/2014/main" id="{05703C2B-C394-E044-8204-6F611563C14C}"/>
              </a:ext>
            </a:extLst>
          </p:cNvPr>
          <p:cNvSpPr>
            <a:spLocks noGrp="1"/>
          </p:cNvSpPr>
          <p:nvPr>
            <p:ph type="pic" idx="12" hasCustomPrompt="1"/>
          </p:nvPr>
        </p:nvSpPr>
        <p:spPr>
          <a:xfrm>
            <a:off x="7177692" y="460463"/>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7" name="Google Shape;545;g92c1b8851f_1_208">
            <a:extLst>
              <a:ext uri="{FF2B5EF4-FFF2-40B4-BE49-F238E27FC236}">
                <a16:creationId xmlns:a16="http://schemas.microsoft.com/office/drawing/2014/main" id="{4ECB464E-52E0-E642-AEB1-6C46843870CA}"/>
              </a:ext>
            </a:extLst>
          </p:cNvPr>
          <p:cNvSpPr>
            <a:spLocks noGrp="1"/>
          </p:cNvSpPr>
          <p:nvPr>
            <p:ph type="pic" idx="13" hasCustomPrompt="1"/>
          </p:nvPr>
        </p:nvSpPr>
        <p:spPr>
          <a:xfrm>
            <a:off x="7177692"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8" name="Google Shape;545;g92c1b8851f_1_208">
            <a:extLst>
              <a:ext uri="{FF2B5EF4-FFF2-40B4-BE49-F238E27FC236}">
                <a16:creationId xmlns:a16="http://schemas.microsoft.com/office/drawing/2014/main" id="{9455962B-863D-2442-B738-359FAD4B901C}"/>
              </a:ext>
            </a:extLst>
          </p:cNvPr>
          <p:cNvSpPr>
            <a:spLocks noGrp="1"/>
          </p:cNvSpPr>
          <p:nvPr>
            <p:ph type="pic" idx="14" hasCustomPrompt="1"/>
          </p:nvPr>
        </p:nvSpPr>
        <p:spPr>
          <a:xfrm>
            <a:off x="5068290" y="460463"/>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19" name="Google Shape;545;g92c1b8851f_1_208">
            <a:extLst>
              <a:ext uri="{FF2B5EF4-FFF2-40B4-BE49-F238E27FC236}">
                <a16:creationId xmlns:a16="http://schemas.microsoft.com/office/drawing/2014/main" id="{1D707025-CB86-C648-8220-693D0580D0E2}"/>
              </a:ext>
            </a:extLst>
          </p:cNvPr>
          <p:cNvSpPr>
            <a:spLocks noGrp="1"/>
          </p:cNvSpPr>
          <p:nvPr>
            <p:ph type="pic" idx="15" hasCustomPrompt="1"/>
          </p:nvPr>
        </p:nvSpPr>
        <p:spPr>
          <a:xfrm>
            <a:off x="5068290" y="2571750"/>
            <a:ext cx="2011680" cy="201168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22" name="Google Shape;547;g92c1b8851f_1_212">
            <a:extLst>
              <a:ext uri="{FF2B5EF4-FFF2-40B4-BE49-F238E27FC236}">
                <a16:creationId xmlns:a16="http://schemas.microsoft.com/office/drawing/2014/main" id="{73A06E28-1843-1F47-989D-D6A1E0494D1A}"/>
              </a:ext>
            </a:extLst>
          </p:cNvPr>
          <p:cNvSpPr txBox="1">
            <a:spLocks noGrp="1"/>
          </p:cNvSpPr>
          <p:nvPr>
            <p:ph type="body" idx="1"/>
          </p:nvPr>
        </p:nvSpPr>
        <p:spPr>
          <a:xfrm>
            <a:off x="300726" y="1525108"/>
            <a:ext cx="376149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4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23" name="Google Shape;376;g92c1b8851f_1_40">
            <a:extLst>
              <a:ext uri="{FF2B5EF4-FFF2-40B4-BE49-F238E27FC236}">
                <a16:creationId xmlns:a16="http://schemas.microsoft.com/office/drawing/2014/main" id="{581308C4-63F5-9244-8A96-4D795F7B5735}"/>
              </a:ext>
            </a:extLst>
          </p:cNvPr>
          <p:cNvSpPr txBox="1">
            <a:spLocks noGrp="1"/>
          </p:cNvSpPr>
          <p:nvPr>
            <p:ph type="body" idx="10" hasCustomPrompt="1"/>
          </p:nvPr>
        </p:nvSpPr>
        <p:spPr>
          <a:xfrm>
            <a:off x="300726" y="2226271"/>
            <a:ext cx="3835845" cy="2362701"/>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16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4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2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0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00" b="0" i="0" u="none" strike="noStrike" cap="none">
                <a:solidFill>
                  <a:schemeClr val="tx1"/>
                </a:solidFill>
                <a:latin typeface="Franklin Gothic Book" panose="020B0503020102020204" pitchFamily="34" charset="0"/>
                <a:ea typeface="Franklin Gothic Book" panose="020B050302010202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25" name="TextBox 24">
            <a:extLst>
              <a:ext uri="{FF2B5EF4-FFF2-40B4-BE49-F238E27FC236}">
                <a16:creationId xmlns:a16="http://schemas.microsoft.com/office/drawing/2014/main" id="{78245D90-04E7-124D-A688-645F5C2F4691}"/>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31" name="Google Shape;556;g92c1b8851f_1_212">
            <a:extLst>
              <a:ext uri="{FF2B5EF4-FFF2-40B4-BE49-F238E27FC236}">
                <a16:creationId xmlns:a16="http://schemas.microsoft.com/office/drawing/2014/main" id="{1818A17D-2987-794A-B007-23EAD39F4E5A}"/>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pic>
        <p:nvPicPr>
          <p:cNvPr id="33" name="Picture 32">
            <a:extLst>
              <a:ext uri="{FF2B5EF4-FFF2-40B4-BE49-F238E27FC236}">
                <a16:creationId xmlns:a16="http://schemas.microsoft.com/office/drawing/2014/main" id="{5408D49A-DE41-744C-AE74-2DE7B374853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24" name="Pentagon 23">
            <a:extLst>
              <a:ext uri="{FF2B5EF4-FFF2-40B4-BE49-F238E27FC236}">
                <a16:creationId xmlns:a16="http://schemas.microsoft.com/office/drawing/2014/main" id="{93DA97C3-E3C2-4256-8FB1-D48CE31F3E1C}"/>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26" name="Picture 25">
            <a:extLst>
              <a:ext uri="{FF2B5EF4-FFF2-40B4-BE49-F238E27FC236}">
                <a16:creationId xmlns:a16="http://schemas.microsoft.com/office/drawing/2014/main" id="{0F9153D4-2FF7-D724-4A06-750034635D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156172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ED653F1D-251E-EF44-AE88-CBEBA19044B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54429"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2">
            <a:extLst>
              <a:ext uri="{FF2B5EF4-FFF2-40B4-BE49-F238E27FC236}">
                <a16:creationId xmlns:a16="http://schemas.microsoft.com/office/drawing/2014/main" id="{B718A364-C1DB-FA45-A0EE-DFA9333254CD}"/>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29" name="Title">
            <a:extLst>
              <a:ext uri="{FF2B5EF4-FFF2-40B4-BE49-F238E27FC236}">
                <a16:creationId xmlns:a16="http://schemas.microsoft.com/office/drawing/2014/main" id="{9DA7488B-BC2B-464C-A951-00F88A205EC0}"/>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57178B61-7935-4F41-A81A-371D34CB694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E6908EF7-912C-E2D9-8B3A-EE7C23663E0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3636807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pic>
        <p:nvPicPr>
          <p:cNvPr id="19" name="Picture 18">
            <a:extLst>
              <a:ext uri="{FF2B5EF4-FFF2-40B4-BE49-F238E27FC236}">
                <a16:creationId xmlns:a16="http://schemas.microsoft.com/office/drawing/2014/main" id="{C9EC92DE-D990-034A-BC1E-FF444570CF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sp>
        <p:nvSpPr>
          <p:cNvPr id="8" name="TextBox 7">
            <a:extLst>
              <a:ext uri="{FF2B5EF4-FFF2-40B4-BE49-F238E27FC236}">
                <a16:creationId xmlns:a16="http://schemas.microsoft.com/office/drawing/2014/main" id="{F0165B01-2E16-F84E-8C84-BCF688864554}"/>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9" name="Google Shape;556;g92c1b8851f_1_212">
            <a:extLst>
              <a:ext uri="{FF2B5EF4-FFF2-40B4-BE49-F238E27FC236}">
                <a16:creationId xmlns:a16="http://schemas.microsoft.com/office/drawing/2014/main" id="{98E940F9-5050-E249-880F-3683FCED0AB8}"/>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6" name="Pentagon 5">
            <a:extLst>
              <a:ext uri="{FF2B5EF4-FFF2-40B4-BE49-F238E27FC236}">
                <a16:creationId xmlns:a16="http://schemas.microsoft.com/office/drawing/2014/main" id="{27E0B9AA-6D85-861E-712E-D3BB47A42053}"/>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7" name="Picture 6">
            <a:extLst>
              <a:ext uri="{FF2B5EF4-FFF2-40B4-BE49-F238E27FC236}">
                <a16:creationId xmlns:a16="http://schemas.microsoft.com/office/drawing/2014/main" id="{0536F58F-8EB8-6DEC-DDD2-2C0C658E62E1}"/>
              </a:ext>
            </a:extLst>
          </p:cNvPr>
          <p:cNvPicPr>
            <a:picLocks noChangeAspect="1"/>
          </p:cNvPicPr>
          <p:nvPr userDrawn="1"/>
        </p:nvPicPr>
        <p:blipFill>
          <a:blip r:embed="rId3"/>
          <a:srcRect/>
          <a:stretch/>
        </p:blipFill>
        <p:spPr>
          <a:xfrm>
            <a:off x="7351701" y="106236"/>
            <a:ext cx="1598530" cy="810018"/>
          </a:xfrm>
          <a:prstGeom prst="rect">
            <a:avLst/>
          </a:prstGeom>
        </p:spPr>
      </p:pic>
    </p:spTree>
    <p:extLst>
      <p:ext uri="{BB962C8B-B14F-4D97-AF65-F5344CB8AC3E}">
        <p14:creationId xmlns:p14="http://schemas.microsoft.com/office/powerpoint/2010/main" val="545376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3" name="Pentagon 2">
            <a:extLst>
              <a:ext uri="{FF2B5EF4-FFF2-40B4-BE49-F238E27FC236}">
                <a16:creationId xmlns:a16="http://schemas.microsoft.com/office/drawing/2014/main" id="{3CB3A328-A530-22C1-333A-9C167AB292D5}"/>
              </a:ext>
            </a:extLst>
          </p:cNvPr>
          <p:cNvSpPr/>
          <p:nvPr userDrawn="1"/>
        </p:nvSpPr>
        <p:spPr>
          <a:xfrm rot="5400000">
            <a:off x="368189" y="-67463"/>
            <a:ext cx="1410792" cy="1545718"/>
          </a:xfrm>
          <a:prstGeom prst="homePlate">
            <a:avLst>
              <a:gd name="adj" fmla="val 33056"/>
            </a:avLst>
          </a:prstGeom>
          <a:solidFill>
            <a:schemeClr val="bg2"/>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4" name="Picture 3">
            <a:extLst>
              <a:ext uri="{FF2B5EF4-FFF2-40B4-BE49-F238E27FC236}">
                <a16:creationId xmlns:a16="http://schemas.microsoft.com/office/drawing/2014/main" id="{68F94234-3300-5B56-B1E3-972E221391D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37" y="163809"/>
            <a:ext cx="1461295" cy="669436"/>
          </a:xfrm>
          <a:prstGeom prst="rect">
            <a:avLst/>
          </a:prstGeom>
        </p:spPr>
      </p:pic>
    </p:spTree>
    <p:extLst>
      <p:ext uri="{BB962C8B-B14F-4D97-AF65-F5344CB8AC3E}">
        <p14:creationId xmlns:p14="http://schemas.microsoft.com/office/powerpoint/2010/main" val="1566136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A">
    <p:spTree>
      <p:nvGrpSpPr>
        <p:cNvPr id="1" name=""/>
        <p:cNvGrpSpPr/>
        <p:nvPr/>
      </p:nvGrpSpPr>
      <p:grpSpPr>
        <a:xfrm>
          <a:off x="0" y="0"/>
          <a:ext cx="0" cy="0"/>
          <a:chOff x="0" y="0"/>
          <a:chExt cx="0" cy="0"/>
        </a:xfrm>
      </p:grpSpPr>
      <p:pic>
        <p:nvPicPr>
          <p:cNvPr id="12" name="Picture Placeholder 8">
            <a:extLst>
              <a:ext uri="{FF2B5EF4-FFF2-40B4-BE49-F238E27FC236}">
                <a16:creationId xmlns:a16="http://schemas.microsoft.com/office/drawing/2014/main" id="{D6FEB1EE-FDB3-2441-A5EC-41A9574538B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361"/>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A0A2A6E8-7DE5-EE47-9217-088B98DCB699}"/>
              </a:ext>
            </a:extLst>
          </p:cNvPr>
          <p:cNvSpPr/>
          <p:nvPr userDrawn="1"/>
        </p:nvSpPr>
        <p:spPr>
          <a:xfrm>
            <a:off x="0" y="0"/>
            <a:ext cx="9154429"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a:extLst>
              <a:ext uri="{FF2B5EF4-FFF2-40B4-BE49-F238E27FC236}">
                <a16:creationId xmlns:a16="http://schemas.microsoft.com/office/drawing/2014/main" id="{F2269C4E-673D-B54A-83A5-9C8DC5FA8A59}"/>
              </a:ext>
            </a:extLst>
          </p:cNvPr>
          <p:cNvSpPr>
            <a:spLocks noGrp="1"/>
          </p:cNvSpPr>
          <p:nvPr>
            <p:ph type="body" sz="quarter" idx="10" hasCustomPrompt="1"/>
          </p:nvPr>
        </p:nvSpPr>
        <p:spPr>
          <a:xfrm>
            <a:off x="1092708" y="1886716"/>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pic>
        <p:nvPicPr>
          <p:cNvPr id="11" name="Picture 10" descr="Icon&#10;&#10;Description automatically generated">
            <a:extLst>
              <a:ext uri="{FF2B5EF4-FFF2-40B4-BE49-F238E27FC236}">
                <a16:creationId xmlns:a16="http://schemas.microsoft.com/office/drawing/2014/main" id="{D5C14A4E-E3A4-0E4A-B8DC-7C112731C58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968745"/>
            <a:ext cx="1008048" cy="247143"/>
          </a:xfrm>
          <a:prstGeom prst="rect">
            <a:avLst/>
          </a:prstGeom>
        </p:spPr>
      </p:pic>
      <p:pic>
        <p:nvPicPr>
          <p:cNvPr id="14" name="Google Shape;540;g92c1b8851f_1_200">
            <a:extLst>
              <a:ext uri="{FF2B5EF4-FFF2-40B4-BE49-F238E27FC236}">
                <a16:creationId xmlns:a16="http://schemas.microsoft.com/office/drawing/2014/main" id="{1C72E96F-339B-7E44-8466-718EA031371A}"/>
              </a:ext>
            </a:extLst>
          </p:cNvPr>
          <p:cNvPicPr preferRelativeResize="0"/>
          <p:nvPr userDrawn="1"/>
        </p:nvPicPr>
        <p:blipFill>
          <a:blip r:embed="rId5" cstate="screen">
            <a:extLst>
              <a:ext uri="{28A0092B-C50C-407E-A947-70E740481C1C}">
                <a14:useLocalDpi xmlns:a14="http://schemas.microsoft.com/office/drawing/2010/main"/>
              </a:ext>
            </a:extLst>
          </a:blip>
          <a:srcRect/>
          <a:stretch/>
        </p:blipFill>
        <p:spPr>
          <a:xfrm>
            <a:off x="3888594" y="4694557"/>
            <a:ext cx="1366812" cy="216290"/>
          </a:xfrm>
          <a:prstGeom prst="rect">
            <a:avLst/>
          </a:prstGeom>
          <a:noFill/>
          <a:ln>
            <a:noFill/>
          </a:ln>
        </p:spPr>
      </p:pic>
    </p:spTree>
    <p:extLst>
      <p:ext uri="{BB962C8B-B14F-4D97-AF65-F5344CB8AC3E}">
        <p14:creationId xmlns:p14="http://schemas.microsoft.com/office/powerpoint/2010/main" val="42213857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 name="Title">
            <a:extLst>
              <a:ext uri="{FF2B5EF4-FFF2-40B4-BE49-F238E27FC236}">
                <a16:creationId xmlns:a16="http://schemas.microsoft.com/office/drawing/2014/main" id="{1386874C-2912-154E-9500-ADF819D79934}"/>
              </a:ext>
            </a:extLst>
          </p:cNvPr>
          <p:cNvSpPr>
            <a:spLocks noGrp="1"/>
          </p:cNvSpPr>
          <p:nvPr>
            <p:ph type="body" sz="quarter" idx="11" hasCustomPrompt="1"/>
          </p:nvPr>
        </p:nvSpPr>
        <p:spPr>
          <a:xfrm>
            <a:off x="516495" y="2049738"/>
            <a:ext cx="7154305" cy="651917"/>
          </a:xfrm>
          <a:prstGeom prst="rect">
            <a:avLst/>
          </a:prstGeom>
        </p:spPr>
        <p:txBody>
          <a:bodyPr/>
          <a:lstStyle>
            <a:lvl1pPr algn="l">
              <a:defRPr sz="32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pic>
        <p:nvPicPr>
          <p:cNvPr id="10" name="Google Shape;591;g92c1b8851f_1_246">
            <a:extLst>
              <a:ext uri="{FF2B5EF4-FFF2-40B4-BE49-F238E27FC236}">
                <a16:creationId xmlns:a16="http://schemas.microsoft.com/office/drawing/2014/main" id="{94A9742E-A01E-D94C-A49F-C9D60B43544A}"/>
              </a:ext>
            </a:extLst>
          </p:cNvPr>
          <p:cNvPicPr preferRelativeResize="0"/>
          <p:nvPr userDrawn="1"/>
        </p:nvPicPr>
        <p:blipFill rotWithShape="1">
          <a:blip r:embed="rId2" cstate="email">
            <a:alphaModFix amt="10000"/>
            <a:lum bright="70000" contrast="-70000"/>
            <a:extLst>
              <a:ext uri="{28A0092B-C50C-407E-A947-70E740481C1C}">
                <a14:useLocalDpi xmlns:a14="http://schemas.microsoft.com/office/drawing/2010/main"/>
              </a:ext>
            </a:extLst>
          </a:blip>
          <a:srcRect/>
          <a:stretch/>
        </p:blipFill>
        <p:spPr>
          <a:xfrm>
            <a:off x="6393306" y="2571750"/>
            <a:ext cx="3246595" cy="2070294"/>
          </a:xfrm>
          <a:prstGeom prst="rect">
            <a:avLst/>
          </a:prstGeom>
          <a:noFill/>
          <a:ln>
            <a:noFill/>
          </a:ln>
        </p:spPr>
      </p:pic>
      <p:sp>
        <p:nvSpPr>
          <p:cNvPr id="17" name="Title">
            <a:extLst>
              <a:ext uri="{FF2B5EF4-FFF2-40B4-BE49-F238E27FC236}">
                <a16:creationId xmlns:a16="http://schemas.microsoft.com/office/drawing/2014/main" id="{1EC0FCFD-B73E-834F-B02C-AB868FCFFC08}"/>
              </a:ext>
            </a:extLst>
          </p:cNvPr>
          <p:cNvSpPr>
            <a:spLocks noGrp="1"/>
          </p:cNvSpPr>
          <p:nvPr>
            <p:ph type="body" sz="quarter" idx="13" hasCustomPrompt="1"/>
          </p:nvPr>
        </p:nvSpPr>
        <p:spPr>
          <a:xfrm>
            <a:off x="516495" y="2876199"/>
            <a:ext cx="715430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8" name="Picture 17" descr="Icon&#10;&#10;Description automatically generated">
            <a:extLst>
              <a:ext uri="{FF2B5EF4-FFF2-40B4-BE49-F238E27FC236}">
                <a16:creationId xmlns:a16="http://schemas.microsoft.com/office/drawing/2014/main" id="{CB27E0B6-CD00-8646-81C1-2000B2DDF0D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0103" y="2686802"/>
            <a:ext cx="833097" cy="204250"/>
          </a:xfrm>
          <a:prstGeom prst="rect">
            <a:avLst/>
          </a:prstGeom>
        </p:spPr>
      </p:pic>
      <p:pic>
        <p:nvPicPr>
          <p:cNvPr id="19" name="Picture 18">
            <a:extLst>
              <a:ext uri="{FF2B5EF4-FFF2-40B4-BE49-F238E27FC236}">
                <a16:creationId xmlns:a16="http://schemas.microsoft.com/office/drawing/2014/main" id="{C9EC92DE-D990-034A-BC1E-FF444570CF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DB9B6F74-4161-5B14-C3B9-F7D1F51F9ED1}"/>
              </a:ext>
            </a:extLst>
          </p:cNvPr>
          <p:cNvGrpSpPr/>
          <p:nvPr userDrawn="1"/>
        </p:nvGrpSpPr>
        <p:grpSpPr>
          <a:xfrm>
            <a:off x="516495" y="0"/>
            <a:ext cx="1598530" cy="1410792"/>
            <a:chOff x="516495" y="0"/>
            <a:chExt cx="1598530" cy="1410792"/>
          </a:xfrm>
        </p:grpSpPr>
        <p:sp>
          <p:nvSpPr>
            <p:cNvPr id="8" name="Pentagon 7">
              <a:extLst>
                <a:ext uri="{FF2B5EF4-FFF2-40B4-BE49-F238E27FC236}">
                  <a16:creationId xmlns:a16="http://schemas.microsoft.com/office/drawing/2014/main" id="{916A175D-0249-4D9E-B0BE-788C1AE22153}"/>
                </a:ext>
              </a:extLst>
            </p:cNvPr>
            <p:cNvSpPr/>
            <p:nvPr userDrawn="1"/>
          </p:nvSpPr>
          <p:spPr>
            <a:xfrm rot="5400000">
              <a:off x="610364"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9" name="Picture 8">
              <a:extLst>
                <a:ext uri="{FF2B5EF4-FFF2-40B4-BE49-F238E27FC236}">
                  <a16:creationId xmlns:a16="http://schemas.microsoft.com/office/drawing/2014/main" id="{CF36C7A6-5B0B-F147-36C1-55F4CE4A4DAB}"/>
                </a:ext>
              </a:extLst>
            </p:cNvPr>
            <p:cNvPicPr>
              <a:picLocks noChangeAspect="1"/>
            </p:cNvPicPr>
            <p:nvPr userDrawn="1"/>
          </p:nvPicPr>
          <p:blipFill>
            <a:blip r:embed="rId5"/>
            <a:srcRect/>
            <a:stretch/>
          </p:blipFill>
          <p:spPr>
            <a:xfrm>
              <a:off x="516495" y="106236"/>
              <a:ext cx="1598530" cy="810018"/>
            </a:xfrm>
            <a:prstGeom prst="rect">
              <a:avLst/>
            </a:prstGeom>
          </p:spPr>
        </p:pic>
      </p:grpSp>
    </p:spTree>
    <p:extLst>
      <p:ext uri="{BB962C8B-B14F-4D97-AF65-F5344CB8AC3E}">
        <p14:creationId xmlns:p14="http://schemas.microsoft.com/office/powerpoint/2010/main" val="388924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970C66F-3A61-2846-BB7D-D8E0AB233FE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9154430"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499"/>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2">
            <a:extLst>
              <a:ext uri="{FF2B5EF4-FFF2-40B4-BE49-F238E27FC236}">
                <a16:creationId xmlns:a16="http://schemas.microsoft.com/office/drawing/2014/main" id="{8F4D8789-7B8C-3F4B-92D2-D49FF7DD5CB8}"/>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31" name="Title">
            <a:extLst>
              <a:ext uri="{FF2B5EF4-FFF2-40B4-BE49-F238E27FC236}">
                <a16:creationId xmlns:a16="http://schemas.microsoft.com/office/drawing/2014/main" id="{8851C846-7E69-AD45-ABC9-2554A4A1F546}"/>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BB2CFB0D-4D96-A841-832E-5E98D01527A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7B9638AC-D664-6D9B-DABA-EE9EAD58122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3464762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4">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1CF6729-777A-254E-8652-99E28C1C664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76CB2B44-BA84-424A-BC79-B7196E0981F0}"/>
              </a:ext>
            </a:extLst>
          </p:cNvPr>
          <p:cNvSpPr/>
          <p:nvPr userDrawn="1"/>
        </p:nvSpPr>
        <p:spPr>
          <a:xfrm>
            <a:off x="-5215" y="0"/>
            <a:ext cx="9154430" cy="5143500"/>
          </a:xfrm>
          <a:prstGeom prst="rect">
            <a:avLst/>
          </a:prstGeom>
          <a:gradFill>
            <a:gsLst>
              <a:gs pos="11000">
                <a:srgbClr val="213E7C">
                  <a:alpha val="80000"/>
                </a:srgbClr>
              </a:gs>
              <a:gs pos="88000">
                <a:srgbClr val="7EA6AD">
                  <a:alpha val="80784"/>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12">
            <a:extLst>
              <a:ext uri="{FF2B5EF4-FFF2-40B4-BE49-F238E27FC236}">
                <a16:creationId xmlns:a16="http://schemas.microsoft.com/office/drawing/2014/main" id="{B3D40C19-D15F-1A4E-8D12-B6A89198AF0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39" name="Title">
            <a:extLst>
              <a:ext uri="{FF2B5EF4-FFF2-40B4-BE49-F238E27FC236}">
                <a16:creationId xmlns:a16="http://schemas.microsoft.com/office/drawing/2014/main" id="{3D4BEAF4-E515-5A4B-8AF4-7060D9B90F41}"/>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3" name="Picture 12" descr="Icon&#10;&#10;Description automatically generated">
            <a:extLst>
              <a:ext uri="{FF2B5EF4-FFF2-40B4-BE49-F238E27FC236}">
                <a16:creationId xmlns:a16="http://schemas.microsoft.com/office/drawing/2014/main" id="{A076423E-3E83-6A4F-8227-C3031C9160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067976" y="2732581"/>
            <a:ext cx="1008048" cy="247143"/>
          </a:xfrm>
          <a:prstGeom prst="rect">
            <a:avLst/>
          </a:prstGeom>
        </p:spPr>
      </p:pic>
      <p:pic>
        <p:nvPicPr>
          <p:cNvPr id="8" name="Picture 7">
            <a:extLst>
              <a:ext uri="{FF2B5EF4-FFF2-40B4-BE49-F238E27FC236}">
                <a16:creationId xmlns:a16="http://schemas.microsoft.com/office/drawing/2014/main" id="{33FD6613-2B61-D85B-5FBB-CCFC0D23EA3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02259" y="3994005"/>
            <a:ext cx="2139482" cy="980122"/>
          </a:xfrm>
          <a:prstGeom prst="rect">
            <a:avLst/>
          </a:prstGeom>
        </p:spPr>
      </p:pic>
    </p:spTree>
    <p:extLst>
      <p:ext uri="{BB962C8B-B14F-4D97-AF65-F5344CB8AC3E}">
        <p14:creationId xmlns:p14="http://schemas.microsoft.com/office/powerpoint/2010/main" val="417492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2">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E3E965B7-0EA9-6242-89B6-D7150181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61145" cy="5143500"/>
          </a:xfrm>
          <a:prstGeom prst="rect">
            <a:avLst/>
          </a:prstGeom>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EB548D5D-8BE0-7143-9EAA-7387939E43ED}"/>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Title">
            <a:extLst>
              <a:ext uri="{FF2B5EF4-FFF2-40B4-BE49-F238E27FC236}">
                <a16:creationId xmlns:a16="http://schemas.microsoft.com/office/drawing/2014/main" id="{600E8727-BA5F-4245-98C4-AD403AD07B2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71BD5F34-A937-3946-8B11-AC3B5984EB31}"/>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5" name="Picture 14" descr="Icon&#10;&#10;Description automatically generated">
            <a:extLst>
              <a:ext uri="{FF2B5EF4-FFF2-40B4-BE49-F238E27FC236}">
                <a16:creationId xmlns:a16="http://schemas.microsoft.com/office/drawing/2014/main" id="{5B2C67CB-A64D-F546-A3C3-D487BE902B1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11" name="Pentagon 10">
            <a:extLst>
              <a:ext uri="{FF2B5EF4-FFF2-40B4-BE49-F238E27FC236}">
                <a16:creationId xmlns:a16="http://schemas.microsoft.com/office/drawing/2014/main" id="{B43BEF91-7003-EBB2-0E88-8B1A9C1C249D}"/>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2" name="Picture 11">
            <a:extLst>
              <a:ext uri="{FF2B5EF4-FFF2-40B4-BE49-F238E27FC236}">
                <a16:creationId xmlns:a16="http://schemas.microsoft.com/office/drawing/2014/main" id="{154FDEF2-1E35-D0F4-B379-88AD9958E9C7}"/>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333054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3">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25FBFAE5-A0D6-E94E-8FB6-AF5CB816D52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913366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BA09046F-5DC5-CE4F-A050-D24EF894241C}"/>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3821E134-A403-084C-B173-64B19CDC5C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F6EB4651-04CB-7F47-B490-EE79AA6775CF}"/>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CFADE8AA-5FB2-4673-6FA4-E550ED5048C0}"/>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834961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reaker 4">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61E8BC9-018D-AC49-9777-D9E5A7DA511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0" y="-7299"/>
            <a:ext cx="9144000" cy="5150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BA09046F-5DC5-CE4F-A050-D24EF894241C}"/>
              </a:ext>
            </a:extLst>
          </p:cNvPr>
          <p:cNvSpPr/>
          <p:nvPr userDrawn="1"/>
        </p:nvSpPr>
        <p:spPr>
          <a:xfrm>
            <a:off x="0" y="2788171"/>
            <a:ext cx="4983783" cy="1476532"/>
          </a:xfrm>
          <a:prstGeom prst="rect">
            <a:avLst/>
          </a:prstGeom>
          <a:gradFill>
            <a:gsLst>
              <a:gs pos="11000">
                <a:srgbClr val="213E7C">
                  <a:alpha val="90000"/>
                </a:srgbClr>
              </a:gs>
              <a:gs pos="88000">
                <a:srgbClr val="7EA6AD">
                  <a:alpha val="90000"/>
                </a:srgbClr>
              </a:gs>
            </a:gsLst>
            <a:lin ang="30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58DFAEB4-ED7B-4B4F-8848-F5ECF9CDAF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2126" y="3814649"/>
            <a:ext cx="1008048" cy="247143"/>
          </a:xfrm>
          <a:prstGeom prst="rect">
            <a:avLst/>
          </a:prstGeom>
        </p:spPr>
      </p:pic>
      <p:sp>
        <p:nvSpPr>
          <p:cNvPr id="9" name="Pentagon 8">
            <a:extLst>
              <a:ext uri="{FF2B5EF4-FFF2-40B4-BE49-F238E27FC236}">
                <a16:creationId xmlns:a16="http://schemas.microsoft.com/office/drawing/2014/main" id="{6503978C-C12C-DB57-0AF3-AC96C2439D6A}"/>
              </a:ext>
            </a:extLst>
          </p:cNvPr>
          <p:cNvSpPr/>
          <p:nvPr userDrawn="1"/>
        </p:nvSpPr>
        <p:spPr>
          <a:xfrm rot="5400000">
            <a:off x="7445570" y="-67463"/>
            <a:ext cx="1410792"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10" name="Picture 9">
            <a:extLst>
              <a:ext uri="{FF2B5EF4-FFF2-40B4-BE49-F238E27FC236}">
                <a16:creationId xmlns:a16="http://schemas.microsoft.com/office/drawing/2014/main" id="{E9E799CB-474F-3F29-E2F1-BBB14B5F9570}"/>
              </a:ext>
            </a:extLst>
          </p:cNvPr>
          <p:cNvPicPr>
            <a:picLocks noChangeAspect="1"/>
          </p:cNvPicPr>
          <p:nvPr userDrawn="1"/>
        </p:nvPicPr>
        <p:blipFill>
          <a:blip r:embed="rId4"/>
          <a:srcRect/>
          <a:stretch/>
        </p:blipFill>
        <p:spPr>
          <a:xfrm>
            <a:off x="7351701" y="106236"/>
            <a:ext cx="1598530" cy="810018"/>
          </a:xfrm>
          <a:prstGeom prst="rect">
            <a:avLst/>
          </a:prstGeom>
        </p:spPr>
      </p:pic>
    </p:spTree>
    <p:extLst>
      <p:ext uri="{BB962C8B-B14F-4D97-AF65-F5344CB8AC3E}">
        <p14:creationId xmlns:p14="http://schemas.microsoft.com/office/powerpoint/2010/main" val="12401063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24" name="Rectangle 23">
            <a:extLst>
              <a:ext uri="{FF2B5EF4-FFF2-40B4-BE49-F238E27FC236}">
                <a16:creationId xmlns:a16="http://schemas.microsoft.com/office/drawing/2014/main" id="{71452C8C-EACE-2343-A517-B7378480008D}"/>
              </a:ext>
            </a:extLst>
          </p:cNvPr>
          <p:cNvSpPr/>
          <p:nvPr userDrawn="1"/>
        </p:nvSpPr>
        <p:spPr>
          <a:xfrm>
            <a:off x="-5215" y="4748212"/>
            <a:ext cx="9154430" cy="395288"/>
          </a:xfrm>
          <a:prstGeom prst="rect">
            <a:avLst/>
          </a:prstGeom>
          <a:gradFill>
            <a:gsLst>
              <a:gs pos="11000">
                <a:srgbClr val="213E7C"/>
              </a:gs>
              <a:gs pos="88000">
                <a:srgbClr val="7EA6AD"/>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C50A2F-324C-1444-86CA-66CDEAFEA64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pic>
        <p:nvPicPr>
          <p:cNvPr id="7" name="Picture 6">
            <a:extLst>
              <a:ext uri="{FF2B5EF4-FFF2-40B4-BE49-F238E27FC236}">
                <a16:creationId xmlns:a16="http://schemas.microsoft.com/office/drawing/2014/main" id="{5248BF71-8362-1942-BBC3-C0A0B2A5E26F}"/>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7866862" y="4854448"/>
            <a:ext cx="1155278" cy="182816"/>
          </a:xfrm>
          <a:prstGeom prst="rect">
            <a:avLst/>
          </a:prstGeom>
        </p:spPr>
      </p:pic>
      <p:grpSp>
        <p:nvGrpSpPr>
          <p:cNvPr id="2" name="Group 1">
            <a:extLst>
              <a:ext uri="{FF2B5EF4-FFF2-40B4-BE49-F238E27FC236}">
                <a16:creationId xmlns:a16="http://schemas.microsoft.com/office/drawing/2014/main" id="{D667167C-668C-9B7C-D182-3894B1634FB1}"/>
              </a:ext>
            </a:extLst>
          </p:cNvPr>
          <p:cNvGrpSpPr/>
          <p:nvPr userDrawn="1"/>
        </p:nvGrpSpPr>
        <p:grpSpPr>
          <a:xfrm>
            <a:off x="7378107" y="-1"/>
            <a:ext cx="1545718" cy="1529478"/>
            <a:chOff x="7378107" y="-1"/>
            <a:chExt cx="1545718" cy="1529478"/>
          </a:xfrm>
        </p:grpSpPr>
        <p:sp>
          <p:nvSpPr>
            <p:cNvPr id="6" name="Pentagon 5">
              <a:extLst>
                <a:ext uri="{FF2B5EF4-FFF2-40B4-BE49-F238E27FC236}">
                  <a16:creationId xmlns:a16="http://schemas.microsoft.com/office/drawing/2014/main" id="{F23C3E76-74A6-CA17-980A-8A52023114C5}"/>
                </a:ext>
              </a:extLst>
            </p:cNvPr>
            <p:cNvSpPr/>
            <p:nvPr userDrawn="1"/>
          </p:nvSpPr>
          <p:spPr>
            <a:xfrm rot="5400000">
              <a:off x="7386227" y="-8121"/>
              <a:ext cx="1529478" cy="1545718"/>
            </a:xfrm>
            <a:prstGeom prst="homePlate">
              <a:avLst>
                <a:gd name="adj" fmla="val 25995"/>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pic>
          <p:nvPicPr>
            <p:cNvPr id="8" name="Picture 7">
              <a:extLst>
                <a:ext uri="{FF2B5EF4-FFF2-40B4-BE49-F238E27FC236}">
                  <a16:creationId xmlns:a16="http://schemas.microsoft.com/office/drawing/2014/main" id="{14DB4B8D-0E9C-AB15-6B18-ED21F46B6A1C}"/>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7420319" y="305369"/>
              <a:ext cx="1461295" cy="669436"/>
            </a:xfrm>
            <a:prstGeom prst="rect">
              <a:avLst/>
            </a:prstGeom>
          </p:spPr>
        </p:pic>
      </p:grpSp>
    </p:spTree>
    <p:extLst>
      <p:ext uri="{BB962C8B-B14F-4D97-AF65-F5344CB8AC3E}">
        <p14:creationId xmlns:p14="http://schemas.microsoft.com/office/powerpoint/2010/main" val="3873524104"/>
      </p:ext>
    </p:extLst>
  </p:cSld>
  <p:clrMap bg1="lt1" tx1="dk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2.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BCBBA1-EF14-4B14-3B8E-625F4376A25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38067" y="1013409"/>
            <a:ext cx="6467866" cy="2963009"/>
          </a:xfrm>
          <a:prstGeom prst="rect">
            <a:avLst/>
          </a:prstGeom>
        </p:spPr>
      </p:pic>
    </p:spTree>
    <p:extLst>
      <p:ext uri="{BB962C8B-B14F-4D97-AF65-F5344CB8AC3E}">
        <p14:creationId xmlns:p14="http://schemas.microsoft.com/office/powerpoint/2010/main" val="393589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268593" y="221040"/>
            <a:ext cx="4219292" cy="395287"/>
          </a:xfrm>
        </p:spPr>
        <p:txBody>
          <a:bodyPr/>
          <a:lstStyle/>
          <a:p>
            <a:r>
              <a:rPr lang="en-US" dirty="0"/>
              <a:t>Focus on Outcomes</a:t>
            </a:r>
            <a:endParaRPr lang="en-LB" dirty="0"/>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a:xfrm>
            <a:off x="246026" y="1296648"/>
            <a:ext cx="8897973" cy="3342481"/>
          </a:xfrm>
        </p:spPr>
        <p:txBody>
          <a:bodyPr/>
          <a:lstStyle/>
          <a:p>
            <a:pPr marL="229870"/>
            <a:r>
              <a:rPr lang="en-US" dirty="0">
                <a:solidFill>
                  <a:schemeClr val="bg2"/>
                </a:solidFill>
              </a:rPr>
              <a:t>Use stories in your marketing and in your recruiting </a:t>
            </a:r>
          </a:p>
          <a:p>
            <a:pPr lvl="1" indent="-229870"/>
            <a:r>
              <a:rPr lang="en-US" sz="1600" dirty="0">
                <a:solidFill>
                  <a:schemeClr val="bg2"/>
                </a:solidFill>
              </a:rPr>
              <a:t>Alumni Success</a:t>
            </a:r>
          </a:p>
          <a:p>
            <a:pPr lvl="1" indent="-229870"/>
            <a:r>
              <a:rPr lang="en-US" sz="1600" dirty="0">
                <a:solidFill>
                  <a:schemeClr val="bg2"/>
                </a:solidFill>
              </a:rPr>
              <a:t>Business/Industry Needs</a:t>
            </a:r>
          </a:p>
          <a:p>
            <a:pPr marL="229870"/>
            <a:r>
              <a:rPr lang="en-US" dirty="0">
                <a:solidFill>
                  <a:schemeClr val="bg2"/>
                </a:solidFill>
              </a:rPr>
              <a:t>Reinforce stories with data on website, PURLs, and print </a:t>
            </a:r>
          </a:p>
          <a:p>
            <a:pPr lvl="1" indent="-229870"/>
            <a:r>
              <a:rPr lang="en-US" sz="1600" dirty="0">
                <a:solidFill>
                  <a:schemeClr val="bg2"/>
                </a:solidFill>
              </a:rPr>
              <a:t>Bureau of Labor Statistics</a:t>
            </a:r>
          </a:p>
          <a:p>
            <a:pPr lvl="1" indent="-229870"/>
            <a:r>
              <a:rPr lang="en-US" sz="1600" dirty="0">
                <a:solidFill>
                  <a:schemeClr val="bg2"/>
                </a:solidFill>
              </a:rPr>
              <a:t>Workforce Analytics (EMSI, Burning Glass)</a:t>
            </a:r>
          </a:p>
          <a:p>
            <a:pPr lvl="1" indent="-229870"/>
            <a:r>
              <a:rPr lang="en-US" sz="1600" dirty="0">
                <a:solidFill>
                  <a:schemeClr val="bg2"/>
                </a:solidFill>
              </a:rPr>
              <a:t>Average Wages by Program</a:t>
            </a:r>
          </a:p>
          <a:p>
            <a:pPr marL="229870"/>
            <a:r>
              <a:rPr lang="en-US" dirty="0">
                <a:solidFill>
                  <a:schemeClr val="bg2"/>
                </a:solidFill>
              </a:rPr>
              <a:t>If possible, emphasize immediate outcomes and focus on recent graduates </a:t>
            </a:r>
          </a:p>
          <a:p>
            <a:pPr marL="229870"/>
            <a:r>
              <a:rPr lang="en-US" dirty="0">
                <a:solidFill>
                  <a:schemeClr val="bg2"/>
                </a:solidFill>
              </a:rPr>
              <a:t>Create opportunities for prospective students to hear these stories first hand </a:t>
            </a:r>
          </a:p>
          <a:p>
            <a:pPr lvl="1" indent="-229870"/>
            <a:endParaRPr lang="en-US" dirty="0"/>
          </a:p>
          <a:p>
            <a:pPr marL="229870"/>
            <a:endParaRPr lang="en-LB" dirty="0"/>
          </a:p>
        </p:txBody>
      </p:sp>
    </p:spTree>
    <p:extLst>
      <p:ext uri="{BB962C8B-B14F-4D97-AF65-F5344CB8AC3E}">
        <p14:creationId xmlns:p14="http://schemas.microsoft.com/office/powerpoint/2010/main" val="2725106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EAE3CC-EC2A-43AD-55A2-B0D8A9AFC1DD}"/>
              </a:ext>
            </a:extLst>
          </p:cNvPr>
          <p:cNvSpPr>
            <a:spLocks noGrp="1"/>
          </p:cNvSpPr>
          <p:nvPr>
            <p:ph type="body" sz="quarter" idx="12"/>
          </p:nvPr>
        </p:nvSpPr>
        <p:spPr/>
        <p:txBody>
          <a:bodyPr/>
          <a:lstStyle/>
          <a:p>
            <a:r>
              <a:rPr lang="en-US" dirty="0"/>
              <a:t>Focus on Outcomes</a:t>
            </a:r>
          </a:p>
        </p:txBody>
      </p:sp>
      <p:pic>
        <p:nvPicPr>
          <p:cNvPr id="10" name="Picture 9">
            <a:extLst>
              <a:ext uri="{FF2B5EF4-FFF2-40B4-BE49-F238E27FC236}">
                <a16:creationId xmlns:a16="http://schemas.microsoft.com/office/drawing/2014/main" id="{E6424652-E4FA-AC42-8395-B54B97C930C9}"/>
              </a:ext>
            </a:extLst>
          </p:cNvPr>
          <p:cNvPicPr>
            <a:picLocks noChangeAspect="1"/>
          </p:cNvPicPr>
          <p:nvPr/>
        </p:nvPicPr>
        <p:blipFill>
          <a:blip r:embed="rId3"/>
          <a:stretch>
            <a:fillRect/>
          </a:stretch>
        </p:blipFill>
        <p:spPr>
          <a:xfrm>
            <a:off x="45833" y="1216202"/>
            <a:ext cx="4667901" cy="952633"/>
          </a:xfrm>
          <a:prstGeom prst="rect">
            <a:avLst/>
          </a:prstGeom>
        </p:spPr>
      </p:pic>
      <p:pic>
        <p:nvPicPr>
          <p:cNvPr id="12" name="Picture 11">
            <a:extLst>
              <a:ext uri="{FF2B5EF4-FFF2-40B4-BE49-F238E27FC236}">
                <a16:creationId xmlns:a16="http://schemas.microsoft.com/office/drawing/2014/main" id="{8E4A1193-494A-A5B1-CF10-555C637A0D9F}"/>
              </a:ext>
            </a:extLst>
          </p:cNvPr>
          <p:cNvPicPr>
            <a:picLocks noChangeAspect="1"/>
          </p:cNvPicPr>
          <p:nvPr/>
        </p:nvPicPr>
        <p:blipFill>
          <a:blip r:embed="rId4"/>
          <a:stretch>
            <a:fillRect/>
          </a:stretch>
        </p:blipFill>
        <p:spPr>
          <a:xfrm>
            <a:off x="237099" y="2275147"/>
            <a:ext cx="4248932" cy="1998929"/>
          </a:xfrm>
          <a:prstGeom prst="rect">
            <a:avLst/>
          </a:prstGeom>
        </p:spPr>
      </p:pic>
      <p:pic>
        <p:nvPicPr>
          <p:cNvPr id="14" name="Picture 13">
            <a:extLst>
              <a:ext uri="{FF2B5EF4-FFF2-40B4-BE49-F238E27FC236}">
                <a16:creationId xmlns:a16="http://schemas.microsoft.com/office/drawing/2014/main" id="{A081445D-B19F-048A-99EA-8EECA755EB30}"/>
              </a:ext>
            </a:extLst>
          </p:cNvPr>
          <p:cNvPicPr>
            <a:picLocks noChangeAspect="1"/>
          </p:cNvPicPr>
          <p:nvPr/>
        </p:nvPicPr>
        <p:blipFill>
          <a:blip r:embed="rId5"/>
          <a:stretch>
            <a:fillRect/>
          </a:stretch>
        </p:blipFill>
        <p:spPr>
          <a:xfrm>
            <a:off x="4861813" y="1270000"/>
            <a:ext cx="2026090" cy="3328122"/>
          </a:xfrm>
          <a:prstGeom prst="rect">
            <a:avLst/>
          </a:prstGeom>
        </p:spPr>
      </p:pic>
      <p:pic>
        <p:nvPicPr>
          <p:cNvPr id="16" name="Picture 15">
            <a:extLst>
              <a:ext uri="{FF2B5EF4-FFF2-40B4-BE49-F238E27FC236}">
                <a16:creationId xmlns:a16="http://schemas.microsoft.com/office/drawing/2014/main" id="{F1116F76-CB78-CF53-052A-D4E0ED441A55}"/>
              </a:ext>
            </a:extLst>
          </p:cNvPr>
          <p:cNvPicPr>
            <a:picLocks noChangeAspect="1"/>
          </p:cNvPicPr>
          <p:nvPr/>
        </p:nvPicPr>
        <p:blipFill>
          <a:blip r:embed="rId6"/>
          <a:stretch>
            <a:fillRect/>
          </a:stretch>
        </p:blipFill>
        <p:spPr>
          <a:xfrm>
            <a:off x="6964904" y="1461476"/>
            <a:ext cx="2179096" cy="2853111"/>
          </a:xfrm>
          <a:prstGeom prst="rect">
            <a:avLst/>
          </a:prstGeom>
        </p:spPr>
      </p:pic>
    </p:spTree>
    <p:extLst>
      <p:ext uri="{BB962C8B-B14F-4D97-AF65-F5344CB8AC3E}">
        <p14:creationId xmlns:p14="http://schemas.microsoft.com/office/powerpoint/2010/main" val="335133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268593" y="221040"/>
            <a:ext cx="4219292" cy="395287"/>
          </a:xfrm>
        </p:spPr>
        <p:txBody>
          <a:bodyPr/>
          <a:lstStyle/>
          <a:p>
            <a:r>
              <a:rPr lang="en-US" dirty="0"/>
              <a:t>Remove Barriers</a:t>
            </a:r>
            <a:endParaRPr lang="en-LB" dirty="0"/>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a:xfrm>
            <a:off x="246026" y="1296648"/>
            <a:ext cx="8897973" cy="3342481"/>
          </a:xfrm>
        </p:spPr>
        <p:txBody>
          <a:bodyPr/>
          <a:lstStyle/>
          <a:p>
            <a:pPr marL="229870"/>
            <a:r>
              <a:rPr lang="en-US" dirty="0">
                <a:solidFill>
                  <a:schemeClr val="bg2"/>
                </a:solidFill>
              </a:rPr>
              <a:t>What items are currently required for admission, registration?</a:t>
            </a:r>
            <a:endParaRPr lang="en-US"/>
          </a:p>
          <a:p>
            <a:pPr lvl="1" indent="-229870"/>
            <a:r>
              <a:rPr lang="en-US" dirty="0">
                <a:solidFill>
                  <a:schemeClr val="bg2"/>
                </a:solidFill>
              </a:rPr>
              <a:t>Are these items necessary?</a:t>
            </a:r>
          </a:p>
          <a:p>
            <a:pPr lvl="1" indent="-229870"/>
            <a:r>
              <a:rPr lang="en-US" dirty="0">
                <a:solidFill>
                  <a:schemeClr val="bg2"/>
                </a:solidFill>
              </a:rPr>
              <a:t>Can students easily submit them?</a:t>
            </a:r>
          </a:p>
          <a:p>
            <a:pPr marL="229870"/>
            <a:r>
              <a:rPr lang="en-US" dirty="0">
                <a:solidFill>
                  <a:schemeClr val="bg2"/>
                </a:solidFill>
              </a:rPr>
              <a:t>Do students have to be in person to register, take placement tests, or complete other steps to enroll?</a:t>
            </a:r>
          </a:p>
          <a:p>
            <a:pPr marL="229870"/>
            <a:r>
              <a:rPr lang="en-US" dirty="0">
                <a:solidFill>
                  <a:schemeClr val="bg2"/>
                </a:solidFill>
              </a:rPr>
              <a:t>What personal barriers might a student face?</a:t>
            </a:r>
          </a:p>
          <a:p>
            <a:pPr marL="229870"/>
            <a:r>
              <a:rPr lang="en-US" dirty="0">
                <a:solidFill>
                  <a:schemeClr val="bg2"/>
                </a:solidFill>
              </a:rPr>
              <a:t>Lay out a plan for the student, but don’t overwhelm them</a:t>
            </a:r>
          </a:p>
          <a:p>
            <a:pPr marL="229870"/>
            <a:r>
              <a:rPr lang="en-US" b="1" dirty="0">
                <a:solidFill>
                  <a:schemeClr val="bg2"/>
                </a:solidFill>
              </a:rPr>
              <a:t>SHOW</a:t>
            </a:r>
            <a:r>
              <a:rPr lang="en-US" dirty="0">
                <a:solidFill>
                  <a:schemeClr val="bg2"/>
                </a:solidFill>
              </a:rPr>
              <a:t> students that your college is for them </a:t>
            </a:r>
          </a:p>
          <a:p>
            <a:pPr marL="229870"/>
            <a:endParaRPr lang="en-LB" dirty="0"/>
          </a:p>
        </p:txBody>
      </p:sp>
    </p:spTree>
    <p:extLst>
      <p:ext uri="{BB962C8B-B14F-4D97-AF65-F5344CB8AC3E}">
        <p14:creationId xmlns:p14="http://schemas.microsoft.com/office/powerpoint/2010/main" val="141669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268593" y="221040"/>
            <a:ext cx="4219292" cy="395287"/>
          </a:xfrm>
        </p:spPr>
        <p:txBody>
          <a:bodyPr/>
          <a:lstStyle/>
          <a:p>
            <a:r>
              <a:rPr lang="en-US" dirty="0"/>
              <a:t>Remove Barriers</a:t>
            </a:r>
            <a:endParaRPr lang="en-LB" dirty="0"/>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p:txBody>
          <a:bodyPr/>
          <a:lstStyle/>
          <a:p>
            <a:pPr marL="7938" indent="0">
              <a:buNone/>
            </a:pPr>
            <a:endParaRPr lang="en-US" dirty="0"/>
          </a:p>
          <a:p>
            <a:endParaRPr lang="en-LB" dirty="0"/>
          </a:p>
        </p:txBody>
      </p:sp>
      <p:sp>
        <p:nvSpPr>
          <p:cNvPr id="7" name="TextBox 6">
            <a:extLst>
              <a:ext uri="{FF2B5EF4-FFF2-40B4-BE49-F238E27FC236}">
                <a16:creationId xmlns:a16="http://schemas.microsoft.com/office/drawing/2014/main" id="{941D5E83-7AD2-A1EE-09AE-713825ED85B7}"/>
              </a:ext>
            </a:extLst>
          </p:cNvPr>
          <p:cNvSpPr txBox="1"/>
          <p:nvPr/>
        </p:nvSpPr>
        <p:spPr>
          <a:xfrm>
            <a:off x="285784" y="1620198"/>
            <a:ext cx="8694772" cy="255454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2F87"/>
                </a:solidFill>
                <a:effectLst/>
                <a:uLnTx/>
                <a:uFillTx/>
                <a:latin typeface="Arial"/>
                <a:cs typeface="Arial"/>
                <a:sym typeface="Arial"/>
              </a:rPr>
              <a:t>Many of your students are already questioning whether they should attend college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dirty="0">
              <a:ln>
                <a:noFill/>
              </a:ln>
              <a:solidFill>
                <a:srgbClr val="002F87"/>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F87"/>
                </a:solidFill>
                <a:effectLst/>
                <a:uLnTx/>
                <a:uFillTx/>
                <a:latin typeface="Arial"/>
                <a:cs typeface="Arial"/>
                <a:sym typeface="Arial"/>
              </a:rPr>
              <a:t>Don’t give them more reasons </a:t>
            </a:r>
            <a:br>
              <a:rPr kumimoji="0" lang="en-US" sz="3200" b="1" i="0" u="none" strike="noStrike" kern="0" cap="none" spc="0" normalizeH="0" baseline="0" noProof="0" dirty="0">
                <a:ln>
                  <a:noFill/>
                </a:ln>
                <a:solidFill>
                  <a:srgbClr val="002F87"/>
                </a:solidFill>
                <a:effectLst/>
                <a:uLnTx/>
                <a:uFillTx/>
                <a:latin typeface="Arial"/>
                <a:cs typeface="Arial"/>
                <a:sym typeface="Arial"/>
              </a:rPr>
            </a:br>
            <a:r>
              <a:rPr kumimoji="0" lang="en-US" sz="3200" b="1" i="0" u="none" strike="noStrike" kern="0" cap="none" spc="0" normalizeH="0" baseline="0" noProof="0" dirty="0">
                <a:ln>
                  <a:noFill/>
                </a:ln>
                <a:solidFill>
                  <a:srgbClr val="002F87"/>
                </a:solidFill>
                <a:effectLst/>
                <a:uLnTx/>
                <a:uFillTx/>
                <a:latin typeface="Arial"/>
                <a:cs typeface="Arial"/>
                <a:sym typeface="Arial"/>
              </a:rPr>
              <a:t>to walk away </a:t>
            </a:r>
            <a:endParaRPr kumimoji="0" lang="en-LB" sz="3200" b="1" i="0" u="none" strike="noStrike" kern="0" cap="none" spc="0" normalizeH="0" baseline="0" noProof="0" dirty="0">
              <a:ln>
                <a:noFill/>
              </a:ln>
              <a:solidFill>
                <a:srgbClr val="002F87"/>
              </a:solidFill>
              <a:effectLst/>
              <a:uLnTx/>
              <a:uFillTx/>
              <a:latin typeface="Arial"/>
              <a:cs typeface="Arial"/>
              <a:sym typeface="Arial"/>
            </a:endParaRPr>
          </a:p>
        </p:txBody>
      </p:sp>
    </p:spTree>
    <p:extLst>
      <p:ext uri="{BB962C8B-B14F-4D97-AF65-F5344CB8AC3E}">
        <p14:creationId xmlns:p14="http://schemas.microsoft.com/office/powerpoint/2010/main" val="2951554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A656A3-730B-DFE8-381D-DB12447C51DB}"/>
              </a:ext>
            </a:extLst>
          </p:cNvPr>
          <p:cNvSpPr>
            <a:spLocks noGrp="1"/>
          </p:cNvSpPr>
          <p:nvPr>
            <p:ph type="body" sz="quarter" idx="12"/>
          </p:nvPr>
        </p:nvSpPr>
        <p:spPr>
          <a:xfrm>
            <a:off x="2456700" y="212205"/>
            <a:ext cx="4230600" cy="395287"/>
          </a:xfrm>
        </p:spPr>
        <p:txBody>
          <a:bodyPr/>
          <a:lstStyle/>
          <a:p>
            <a:r>
              <a:rPr lang="en-US" dirty="0"/>
              <a:t>Push Back on the Narrative</a:t>
            </a:r>
          </a:p>
        </p:txBody>
      </p:sp>
      <p:pic>
        <p:nvPicPr>
          <p:cNvPr id="8194" name="Picture 2" descr="Janine A. Davidson - President at Metropolitan State University of Denver |  The Org">
            <a:extLst>
              <a:ext uri="{FF2B5EF4-FFF2-40B4-BE49-F238E27FC236}">
                <a16:creationId xmlns:a16="http://schemas.microsoft.com/office/drawing/2014/main" id="{DF6BE1E8-1F30-EC0A-7521-3A19BC957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451" y="1839792"/>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AB69C1-9BB2-5B27-BB36-2D6696996D3A}"/>
              </a:ext>
            </a:extLst>
          </p:cNvPr>
          <p:cNvSpPr txBox="1"/>
          <p:nvPr/>
        </p:nvSpPr>
        <p:spPr>
          <a:xfrm>
            <a:off x="3366053" y="1320799"/>
            <a:ext cx="5729356"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2F87"/>
                </a:solidFill>
                <a:effectLst/>
                <a:uLnTx/>
                <a:uFillTx/>
                <a:latin typeface="Arial"/>
                <a:cs typeface="Arial"/>
                <a:sym typeface="Arial"/>
              </a:rPr>
              <a:t>“I’ve been told that being a university president is the hardest job in the world. One of the things that makes it hard is what people say about higher ed. People say ‘Yeah…it’s getting expensive. It’s out of touch.’ And here’s the one I really don’t like. ‘And, you know, college isn’t really for everyone.’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2F87"/>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2F87"/>
                </a:solidFill>
                <a:effectLst/>
                <a:uLnTx/>
                <a:uFillTx/>
                <a:latin typeface="Arial"/>
                <a:cs typeface="Arial"/>
                <a:sym typeface="Arial"/>
              </a:rPr>
              <a:t>Is that what you tell your kids?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2F87"/>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2F87"/>
                </a:solidFill>
                <a:effectLst/>
                <a:uLnTx/>
                <a:uFillTx/>
                <a:latin typeface="Arial"/>
                <a:cs typeface="Arial"/>
                <a:sym typeface="Arial"/>
              </a:rPr>
              <a:t>I know that’s not what the rich people are telling their kids. You know how I know that? Because some of them are going to jail…for spending $500,000 to get their kids in the side-door of those other schools.”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2F87"/>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2F87"/>
                </a:solidFill>
                <a:effectLst/>
                <a:uLnTx/>
                <a:uFillTx/>
                <a:latin typeface="Arial"/>
                <a:cs typeface="Arial"/>
                <a:sym typeface="Arial"/>
              </a:rPr>
              <a:t>Janine Davidson, PhD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2F87"/>
                </a:solidFill>
                <a:effectLst/>
                <a:uLnTx/>
                <a:uFillTx/>
                <a:latin typeface="Arial"/>
                <a:cs typeface="Arial"/>
                <a:sym typeface="Arial"/>
              </a:rPr>
              <a:t>President of Metropolitan State University-Denver</a:t>
            </a:r>
          </a:p>
        </p:txBody>
      </p:sp>
    </p:spTree>
    <p:extLst>
      <p:ext uri="{BB962C8B-B14F-4D97-AF65-F5344CB8AC3E}">
        <p14:creationId xmlns:p14="http://schemas.microsoft.com/office/powerpoint/2010/main" val="78695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268593" y="221040"/>
            <a:ext cx="4219292" cy="395287"/>
          </a:xfrm>
        </p:spPr>
        <p:txBody>
          <a:bodyPr/>
          <a:lstStyle/>
          <a:p>
            <a:r>
              <a:rPr lang="en-US" dirty="0"/>
              <a:t>Push Back on the Narrative</a:t>
            </a:r>
            <a:endParaRPr lang="en-LB" dirty="0"/>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a:xfrm>
            <a:off x="232774" y="1371744"/>
            <a:ext cx="8827295" cy="3147248"/>
          </a:xfrm>
        </p:spPr>
        <p:txBody>
          <a:bodyPr/>
          <a:lstStyle/>
          <a:p>
            <a:pPr marL="229870"/>
            <a:r>
              <a:rPr lang="en-US" sz="1800" dirty="0">
                <a:solidFill>
                  <a:schemeClr val="bg2"/>
                </a:solidFill>
              </a:rPr>
              <a:t>Every chance you get, push the value of higher education </a:t>
            </a:r>
            <a:endParaRPr lang="en-US">
              <a:solidFill>
                <a:schemeClr val="bg2"/>
              </a:solidFill>
            </a:endParaRPr>
          </a:p>
          <a:p>
            <a:pPr marL="229870"/>
            <a:r>
              <a:rPr lang="en-US" sz="1800" dirty="0">
                <a:solidFill>
                  <a:schemeClr val="bg2"/>
                </a:solidFill>
              </a:rPr>
              <a:t>College graduates experience:</a:t>
            </a:r>
          </a:p>
          <a:p>
            <a:pPr lvl="1" indent="-229870"/>
            <a:r>
              <a:rPr lang="en-US" sz="1400" dirty="0">
                <a:solidFill>
                  <a:schemeClr val="bg2"/>
                </a:solidFill>
              </a:rPr>
              <a:t>Over $ 1 Million more lifetime earnings</a:t>
            </a:r>
          </a:p>
          <a:p>
            <a:pPr lvl="1" indent="-229870"/>
            <a:r>
              <a:rPr lang="en-US" sz="1400" dirty="0">
                <a:solidFill>
                  <a:schemeClr val="bg2"/>
                </a:solidFill>
              </a:rPr>
              <a:t>Since 2010, 95% of all new jobs went to workers with at least some college education. </a:t>
            </a:r>
          </a:p>
          <a:p>
            <a:pPr lvl="1" indent="-229870"/>
            <a:r>
              <a:rPr lang="en-US" sz="1400" dirty="0">
                <a:solidFill>
                  <a:schemeClr val="bg2"/>
                </a:solidFill>
              </a:rPr>
              <a:t>Better health and life expectancy</a:t>
            </a:r>
          </a:p>
          <a:p>
            <a:pPr lvl="1" indent="-229870"/>
            <a:r>
              <a:rPr lang="en-US" sz="1400" dirty="0">
                <a:solidFill>
                  <a:schemeClr val="bg2"/>
                </a:solidFill>
              </a:rPr>
              <a:t>Nearly 5 times less likely to go to jail</a:t>
            </a:r>
          </a:p>
          <a:p>
            <a:pPr lvl="1" indent="-229870"/>
            <a:r>
              <a:rPr lang="en-US" sz="1400" dirty="0">
                <a:solidFill>
                  <a:schemeClr val="bg2"/>
                </a:solidFill>
              </a:rPr>
              <a:t>More likely to pay into the system than take from it</a:t>
            </a:r>
          </a:p>
          <a:p>
            <a:pPr lvl="1" indent="-229870"/>
            <a:r>
              <a:rPr lang="en-US" sz="1400" dirty="0">
                <a:solidFill>
                  <a:schemeClr val="bg2"/>
                </a:solidFill>
              </a:rPr>
              <a:t>Lower unemployment</a:t>
            </a:r>
          </a:p>
          <a:p>
            <a:pPr lvl="1" indent="-229870"/>
            <a:r>
              <a:rPr lang="en-US" sz="1400" dirty="0">
                <a:solidFill>
                  <a:schemeClr val="bg2"/>
                </a:solidFill>
              </a:rPr>
              <a:t>Greater personal and professional mobility</a:t>
            </a:r>
          </a:p>
          <a:p>
            <a:pPr marL="229870"/>
            <a:r>
              <a:rPr lang="en-US" sz="1800" dirty="0">
                <a:solidFill>
                  <a:schemeClr val="bg2"/>
                </a:solidFill>
              </a:rPr>
              <a:t>Every adult student has a story that reinforces the value of higher education </a:t>
            </a:r>
            <a:endParaRPr lang="en-US" dirty="0">
              <a:solidFill>
                <a:schemeClr val="bg2"/>
              </a:solidFill>
            </a:endParaRPr>
          </a:p>
          <a:p>
            <a:pPr marL="229870"/>
            <a:endParaRPr lang="en-LB" dirty="0"/>
          </a:p>
        </p:txBody>
      </p:sp>
    </p:spTree>
    <p:extLst>
      <p:ext uri="{BB962C8B-B14F-4D97-AF65-F5344CB8AC3E}">
        <p14:creationId xmlns:p14="http://schemas.microsoft.com/office/powerpoint/2010/main" val="537289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156BFB4-F917-A543-9148-30F052DCF6DA}"/>
              </a:ext>
            </a:extLst>
          </p:cNvPr>
          <p:cNvSpPr>
            <a:spLocks noGrp="1"/>
          </p:cNvSpPr>
          <p:nvPr>
            <p:ph type="body" sz="quarter" idx="10"/>
          </p:nvPr>
        </p:nvSpPr>
        <p:spPr>
          <a:prstGeom prst="rect">
            <a:avLst/>
          </a:prstGeom>
        </p:spPr>
        <p:txBody>
          <a:bodyPr/>
          <a:lstStyle/>
          <a:p>
            <a:r>
              <a:rPr lang="en-US" dirty="0"/>
              <a:t>Q &amp; A</a:t>
            </a:r>
          </a:p>
        </p:txBody>
      </p:sp>
    </p:spTree>
    <p:extLst>
      <p:ext uri="{BB962C8B-B14F-4D97-AF65-F5344CB8AC3E}">
        <p14:creationId xmlns:p14="http://schemas.microsoft.com/office/powerpoint/2010/main" val="239078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215;g92c1b8851f_1_568">
            <a:extLst>
              <a:ext uri="{FF2B5EF4-FFF2-40B4-BE49-F238E27FC236}">
                <a16:creationId xmlns:a16="http://schemas.microsoft.com/office/drawing/2014/main" id="{1B0AA107-3F61-054E-882A-C5FB2A2F92E5}"/>
              </a:ext>
            </a:extLst>
          </p:cNvPr>
          <p:cNvSpPr txBox="1"/>
          <p:nvPr/>
        </p:nvSpPr>
        <p:spPr>
          <a:xfrm>
            <a:off x="516495" y="3253539"/>
            <a:ext cx="2880479" cy="95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1"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rPr>
              <a:t>Dr. Neil Scott</a:t>
            </a: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0"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rPr>
              <a:t>Alabama Community College System</a:t>
            </a:r>
          </a:p>
          <a:p>
            <a:pPr marL="0" marR="0" lvl="0" indent="0" algn="l" defTabSz="914400" rtl="0" eaLnBrk="1" fontAlgn="auto" latinLnBrk="0" hangingPunct="1">
              <a:lnSpc>
                <a:spcPct val="100000"/>
              </a:lnSpc>
              <a:spcBef>
                <a:spcPts val="0"/>
              </a:spcBef>
              <a:spcAft>
                <a:spcPts val="0"/>
              </a:spcAft>
              <a:buClr>
                <a:srgbClr val="382F2C"/>
              </a:buClr>
              <a:buSzPts val="1200"/>
              <a:buFont typeface="Calibri"/>
              <a:buNone/>
              <a:tabLst/>
              <a:defRPr/>
            </a:pPr>
            <a:r>
              <a:rPr kumimoji="0" lang="en-US" sz="1200" b="0" i="0" u="none" strike="noStrike" kern="0" cap="none" spc="0" normalizeH="0" baseline="0" noProof="0" dirty="0">
                <a:ln>
                  <a:noFill/>
                </a:ln>
                <a:solidFill>
                  <a:srgbClr val="FFFFFF"/>
                </a:solidFill>
                <a:effectLst/>
                <a:uLnTx/>
                <a:uFillTx/>
                <a:latin typeface="Franklin Gothic Medium" panose="020B0603020102020204"/>
                <a:ea typeface="Calibri"/>
                <a:cs typeface="Calibri"/>
                <a:sym typeface="Calibri"/>
              </a:rPr>
              <a:t>Neil.scott@accs.edu</a:t>
            </a:r>
            <a:endParaRPr kumimoji="0" sz="2016" b="0" i="0" u="none" strike="noStrike" kern="0" cap="none" spc="0" normalizeH="0" baseline="0" noProof="0" dirty="0">
              <a:ln>
                <a:noFill/>
              </a:ln>
              <a:solidFill>
                <a:srgbClr val="FFFFFF"/>
              </a:solidFill>
              <a:effectLst/>
              <a:uLnTx/>
              <a:uFillTx/>
              <a:latin typeface="Franklin Gothic Book" panose="020B0503020102020204"/>
              <a:ea typeface="Calibri"/>
              <a:cs typeface="Calibri"/>
              <a:sym typeface="Calibri"/>
            </a:endParaRPr>
          </a:p>
        </p:txBody>
      </p:sp>
      <p:sp>
        <p:nvSpPr>
          <p:cNvPr id="9" name="Text Placeholder 8">
            <a:extLst>
              <a:ext uri="{FF2B5EF4-FFF2-40B4-BE49-F238E27FC236}">
                <a16:creationId xmlns:a16="http://schemas.microsoft.com/office/drawing/2014/main" id="{82E4D726-6557-1B48-BEA3-DDAAA11B7F19}"/>
              </a:ext>
            </a:extLst>
          </p:cNvPr>
          <p:cNvSpPr>
            <a:spLocks noGrp="1"/>
          </p:cNvSpPr>
          <p:nvPr>
            <p:ph type="body" sz="quarter" idx="11"/>
          </p:nvPr>
        </p:nvSpPr>
        <p:spPr/>
        <p:txBody>
          <a:bodyPr/>
          <a:lstStyle/>
          <a:p>
            <a:r>
              <a:rPr lang="en-US" dirty="0">
                <a:solidFill>
                  <a:srgbClr val="FFFFFF"/>
                </a:solidFill>
              </a:rPr>
              <a:t>Thank You!</a:t>
            </a:r>
          </a:p>
        </p:txBody>
      </p:sp>
    </p:spTree>
    <p:extLst>
      <p:ext uri="{BB962C8B-B14F-4D97-AF65-F5344CB8AC3E}">
        <p14:creationId xmlns:p14="http://schemas.microsoft.com/office/powerpoint/2010/main" val="275894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0EA75-DDA6-144C-92C2-BD16F1FEB4AA}"/>
              </a:ext>
            </a:extLst>
          </p:cNvPr>
          <p:cNvSpPr>
            <a:spLocks noGrp="1"/>
          </p:cNvSpPr>
          <p:nvPr>
            <p:ph type="body" sz="quarter" idx="10"/>
          </p:nvPr>
        </p:nvSpPr>
        <p:spPr/>
        <p:txBody>
          <a:bodyPr/>
          <a:lstStyle/>
          <a:p>
            <a:r>
              <a:rPr lang="en-US" dirty="0"/>
              <a:t>Return on Investment:                                  How to Show that Going to College is Still Worth It? </a:t>
            </a:r>
          </a:p>
        </p:txBody>
      </p:sp>
      <p:sp>
        <p:nvSpPr>
          <p:cNvPr id="3" name="Text Placeholder 2">
            <a:extLst>
              <a:ext uri="{FF2B5EF4-FFF2-40B4-BE49-F238E27FC236}">
                <a16:creationId xmlns:a16="http://schemas.microsoft.com/office/drawing/2014/main" id="{A96C4C41-BC06-6941-9277-FDA4BCD0DF8B}"/>
              </a:ext>
            </a:extLst>
          </p:cNvPr>
          <p:cNvSpPr>
            <a:spLocks noGrp="1"/>
          </p:cNvSpPr>
          <p:nvPr>
            <p:ph type="body" sz="quarter" idx="13"/>
          </p:nvPr>
        </p:nvSpPr>
        <p:spPr/>
        <p:txBody>
          <a:bodyPr/>
          <a:lstStyle/>
          <a:p>
            <a:r>
              <a:rPr lang="en-US" dirty="0"/>
              <a:t>Dr. Neil Scott</a:t>
            </a:r>
          </a:p>
          <a:p>
            <a:r>
              <a:rPr lang="en-US" dirty="0"/>
              <a:t>11:15 a.m. – 12:00 p.m.</a:t>
            </a:r>
          </a:p>
        </p:txBody>
      </p:sp>
    </p:spTree>
    <p:extLst>
      <p:ext uri="{BB962C8B-B14F-4D97-AF65-F5344CB8AC3E}">
        <p14:creationId xmlns:p14="http://schemas.microsoft.com/office/powerpoint/2010/main" val="316564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08C173E-BFAC-C0C8-4A94-D493A9EC6FE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4048125" y="0"/>
            <a:ext cx="5095875" cy="4737100"/>
          </a:xfrm>
          <a:noFill/>
        </p:spPr>
      </p:pic>
      <p:sp>
        <p:nvSpPr>
          <p:cNvPr id="8" name="Google Shape;1079;g92c1b8851f_1_411">
            <a:extLst>
              <a:ext uri="{FF2B5EF4-FFF2-40B4-BE49-F238E27FC236}">
                <a16:creationId xmlns:a16="http://schemas.microsoft.com/office/drawing/2014/main" id="{4EA79644-AEB1-8B4C-8713-9943E87455D7}"/>
              </a:ext>
            </a:extLst>
          </p:cNvPr>
          <p:cNvSpPr/>
          <p:nvPr/>
        </p:nvSpPr>
        <p:spPr>
          <a:xfrm>
            <a:off x="3265299" y="0"/>
            <a:ext cx="3330763" cy="4751615"/>
          </a:xfrm>
          <a:prstGeom prst="rect">
            <a:avLst/>
          </a:prstGeom>
          <a:gradFill>
            <a:gsLst>
              <a:gs pos="0">
                <a:srgbClr val="FFFFFF">
                  <a:alpha val="0"/>
                </a:srgbClr>
              </a:gs>
              <a:gs pos="43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756"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 Placeholder 5">
            <a:extLst>
              <a:ext uri="{FF2B5EF4-FFF2-40B4-BE49-F238E27FC236}">
                <a16:creationId xmlns:a16="http://schemas.microsoft.com/office/drawing/2014/main" id="{5BB6FBBF-C30A-6C41-A211-36F1E978CA3D}"/>
              </a:ext>
            </a:extLst>
          </p:cNvPr>
          <p:cNvSpPr>
            <a:spLocks noGrp="1"/>
          </p:cNvSpPr>
          <p:nvPr>
            <p:ph type="body" sz="quarter" idx="11"/>
          </p:nvPr>
        </p:nvSpPr>
        <p:spPr/>
        <p:txBody>
          <a:bodyPr/>
          <a:lstStyle/>
          <a:p>
            <a:r>
              <a:rPr lang="en-LB" dirty="0"/>
              <a:t>Agenda</a:t>
            </a:r>
          </a:p>
        </p:txBody>
      </p:sp>
      <p:sp>
        <p:nvSpPr>
          <p:cNvPr id="7" name="Text Placeholder 6">
            <a:extLst>
              <a:ext uri="{FF2B5EF4-FFF2-40B4-BE49-F238E27FC236}">
                <a16:creationId xmlns:a16="http://schemas.microsoft.com/office/drawing/2014/main" id="{386904B1-A54C-4542-BFE2-A392B1EDCF42}"/>
              </a:ext>
            </a:extLst>
          </p:cNvPr>
          <p:cNvSpPr>
            <a:spLocks noGrp="1"/>
          </p:cNvSpPr>
          <p:nvPr>
            <p:ph type="body" idx="13"/>
          </p:nvPr>
        </p:nvSpPr>
        <p:spPr>
          <a:xfrm>
            <a:off x="277369" y="1633784"/>
            <a:ext cx="4573306" cy="3005345"/>
          </a:xfrm>
        </p:spPr>
        <p:txBody>
          <a:bodyPr/>
          <a:lstStyle/>
          <a:p>
            <a:r>
              <a:rPr lang="en-US" dirty="0">
                <a:solidFill>
                  <a:schemeClr val="bg2"/>
                </a:solidFill>
              </a:rPr>
              <a:t>Understand the Narrative</a:t>
            </a:r>
          </a:p>
          <a:p>
            <a:r>
              <a:rPr lang="en-US" dirty="0">
                <a:solidFill>
                  <a:schemeClr val="bg2"/>
                </a:solidFill>
              </a:rPr>
              <a:t>Personalize the Message</a:t>
            </a:r>
          </a:p>
          <a:p>
            <a:r>
              <a:rPr lang="en-US" dirty="0">
                <a:solidFill>
                  <a:schemeClr val="bg2"/>
                </a:solidFill>
              </a:rPr>
              <a:t>Focus on Outcomes</a:t>
            </a:r>
          </a:p>
          <a:p>
            <a:r>
              <a:rPr lang="en-US" dirty="0">
                <a:solidFill>
                  <a:schemeClr val="bg2"/>
                </a:solidFill>
              </a:rPr>
              <a:t>Remove Barriers</a:t>
            </a:r>
          </a:p>
          <a:p>
            <a:r>
              <a:rPr lang="en-US" dirty="0">
                <a:solidFill>
                  <a:schemeClr val="bg2"/>
                </a:solidFill>
              </a:rPr>
              <a:t>Push Back on the Narrative</a:t>
            </a:r>
            <a:endParaRPr lang="en-LB" dirty="0">
              <a:solidFill>
                <a:schemeClr val="bg2"/>
              </a:solidFill>
            </a:endParaRPr>
          </a:p>
        </p:txBody>
      </p:sp>
      <p:grpSp>
        <p:nvGrpSpPr>
          <p:cNvPr id="10" name="Group 9">
            <a:extLst>
              <a:ext uri="{FF2B5EF4-FFF2-40B4-BE49-F238E27FC236}">
                <a16:creationId xmlns:a16="http://schemas.microsoft.com/office/drawing/2014/main" id="{A7EE9AEA-C453-F871-9393-A5648D70ACC5}"/>
              </a:ext>
            </a:extLst>
          </p:cNvPr>
          <p:cNvGrpSpPr/>
          <p:nvPr/>
        </p:nvGrpSpPr>
        <p:grpSpPr>
          <a:xfrm>
            <a:off x="7378107" y="-1"/>
            <a:ext cx="1545718" cy="1233385"/>
            <a:chOff x="7378107" y="-1"/>
            <a:chExt cx="1545718" cy="1233385"/>
          </a:xfrm>
        </p:grpSpPr>
        <p:sp>
          <p:nvSpPr>
            <p:cNvPr id="11" name="Pentagon 10">
              <a:extLst>
                <a:ext uri="{FF2B5EF4-FFF2-40B4-BE49-F238E27FC236}">
                  <a16:creationId xmlns:a16="http://schemas.microsoft.com/office/drawing/2014/main" id="{2DEE69E7-6CC2-593C-9012-39EE102EF6DA}"/>
                </a:ext>
              </a:extLst>
            </p:cNvPr>
            <p:cNvSpPr/>
            <p:nvPr userDrawn="1"/>
          </p:nvSpPr>
          <p:spPr>
            <a:xfrm rot="5400000">
              <a:off x="7534273" y="-156167"/>
              <a:ext cx="1233385" cy="1545718"/>
            </a:xfrm>
            <a:prstGeom prst="homePlate">
              <a:avLst>
                <a:gd name="adj" fmla="val 33056"/>
              </a:avLst>
            </a:prstGeom>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12" name="Picture 11">
              <a:extLst>
                <a:ext uri="{FF2B5EF4-FFF2-40B4-BE49-F238E27FC236}">
                  <a16:creationId xmlns:a16="http://schemas.microsoft.com/office/drawing/2014/main" id="{05C93C07-D97F-2E63-6051-A9C9CC6328D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0319" y="70237"/>
              <a:ext cx="1461295" cy="669436"/>
            </a:xfrm>
            <a:prstGeom prst="rect">
              <a:avLst/>
            </a:prstGeom>
          </p:spPr>
        </p:pic>
      </p:grpSp>
      <p:grpSp>
        <p:nvGrpSpPr>
          <p:cNvPr id="4" name="Group 3">
            <a:extLst>
              <a:ext uri="{FF2B5EF4-FFF2-40B4-BE49-F238E27FC236}">
                <a16:creationId xmlns:a16="http://schemas.microsoft.com/office/drawing/2014/main" id="{5D5B1C38-5E82-A15F-38A1-2746516664B0}"/>
              </a:ext>
            </a:extLst>
          </p:cNvPr>
          <p:cNvGrpSpPr/>
          <p:nvPr/>
        </p:nvGrpSpPr>
        <p:grpSpPr>
          <a:xfrm>
            <a:off x="7342895" y="-5805"/>
            <a:ext cx="1598530" cy="1233385"/>
            <a:chOff x="7342895" y="-5805"/>
            <a:chExt cx="1598530" cy="1233385"/>
          </a:xfrm>
        </p:grpSpPr>
        <p:sp>
          <p:nvSpPr>
            <p:cNvPr id="14" name="Pentagon 13">
              <a:extLst>
                <a:ext uri="{FF2B5EF4-FFF2-40B4-BE49-F238E27FC236}">
                  <a16:creationId xmlns:a16="http://schemas.microsoft.com/office/drawing/2014/main" id="{5B66D487-315E-C37A-EADC-F8D443EF3A93}"/>
                </a:ext>
              </a:extLst>
            </p:cNvPr>
            <p:cNvSpPr/>
            <p:nvPr userDrawn="1"/>
          </p:nvSpPr>
          <p:spPr>
            <a:xfrm rot="5400000">
              <a:off x="7525468" y="-161971"/>
              <a:ext cx="1233385" cy="1545718"/>
            </a:xfrm>
            <a:prstGeom prst="homePlate">
              <a:avLst>
                <a:gd name="adj" fmla="val 33056"/>
              </a:avLst>
            </a:prstGeom>
            <a:solidFill>
              <a:schemeClr val="bg1"/>
            </a:solidFill>
            <a:ln>
              <a:no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LB" sz="1400" b="0" i="0" u="none" strike="noStrike" kern="0" cap="none" spc="0" normalizeH="0" baseline="0" noProof="0">
                <a:ln>
                  <a:noFill/>
                </a:ln>
                <a:solidFill>
                  <a:srgbClr val="FFFFFF"/>
                </a:solidFill>
                <a:effectLst/>
                <a:uLnTx/>
                <a:uFillTx/>
                <a:latin typeface="Franklin Gothic Book" panose="020B0503020102020204"/>
                <a:ea typeface="+mn-ea"/>
                <a:cs typeface="+mn-cs"/>
                <a:sym typeface="Arial"/>
              </a:endParaRPr>
            </a:p>
          </p:txBody>
        </p:sp>
        <p:pic>
          <p:nvPicPr>
            <p:cNvPr id="16" name="Picture 15">
              <a:extLst>
                <a:ext uri="{FF2B5EF4-FFF2-40B4-BE49-F238E27FC236}">
                  <a16:creationId xmlns:a16="http://schemas.microsoft.com/office/drawing/2014/main" id="{9B9196E8-6EC8-279C-E742-5A58D6F76FA1}"/>
                </a:ext>
              </a:extLst>
            </p:cNvPr>
            <p:cNvPicPr>
              <a:picLocks noChangeAspect="1"/>
            </p:cNvPicPr>
            <p:nvPr/>
          </p:nvPicPr>
          <p:blipFill>
            <a:blip r:embed="rId5"/>
            <a:srcRect/>
            <a:stretch/>
          </p:blipFill>
          <p:spPr>
            <a:xfrm>
              <a:off x="7342895" y="19811"/>
              <a:ext cx="1598530" cy="810018"/>
            </a:xfrm>
            <a:prstGeom prst="rect">
              <a:avLst/>
            </a:prstGeom>
          </p:spPr>
        </p:pic>
      </p:grpSp>
    </p:spTree>
    <p:extLst>
      <p:ext uri="{BB962C8B-B14F-4D97-AF65-F5344CB8AC3E}">
        <p14:creationId xmlns:p14="http://schemas.microsoft.com/office/powerpoint/2010/main" val="384524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53A521-6586-DA63-F084-DE044A0E08B5}"/>
              </a:ext>
            </a:extLst>
          </p:cNvPr>
          <p:cNvSpPr>
            <a:spLocks noGrp="1"/>
          </p:cNvSpPr>
          <p:nvPr>
            <p:ph type="body" sz="quarter" idx="12"/>
          </p:nvPr>
        </p:nvSpPr>
        <p:spPr>
          <a:xfrm>
            <a:off x="2656114" y="299194"/>
            <a:ext cx="3831772" cy="395287"/>
          </a:xfrm>
        </p:spPr>
        <p:txBody>
          <a:bodyPr/>
          <a:lstStyle/>
          <a:p>
            <a:r>
              <a:rPr lang="en-US" sz="1800" dirty="0"/>
              <a:t>Alabama Community College System</a:t>
            </a:r>
          </a:p>
        </p:txBody>
      </p:sp>
      <p:pic>
        <p:nvPicPr>
          <p:cNvPr id="5" name="Picture 4" descr="Logo, company name&#10;&#10;Description automatically generated">
            <a:extLst>
              <a:ext uri="{FF2B5EF4-FFF2-40B4-BE49-F238E27FC236}">
                <a16:creationId xmlns:a16="http://schemas.microsoft.com/office/drawing/2014/main" id="{D2ADADD5-286A-8AC3-3F9D-04318A28B8C4}"/>
              </a:ext>
            </a:extLst>
          </p:cNvPr>
          <p:cNvPicPr>
            <a:picLocks noChangeAspect="1"/>
          </p:cNvPicPr>
          <p:nvPr/>
        </p:nvPicPr>
        <p:blipFill>
          <a:blip r:embed="rId2"/>
          <a:stretch>
            <a:fillRect/>
          </a:stretch>
        </p:blipFill>
        <p:spPr>
          <a:xfrm>
            <a:off x="0" y="0"/>
            <a:ext cx="9144000" cy="5152725"/>
          </a:xfrm>
          <a:prstGeom prst="rect">
            <a:avLst/>
          </a:prstGeom>
        </p:spPr>
      </p:pic>
    </p:spTree>
    <p:extLst>
      <p:ext uri="{BB962C8B-B14F-4D97-AF65-F5344CB8AC3E}">
        <p14:creationId xmlns:p14="http://schemas.microsoft.com/office/powerpoint/2010/main" val="2050598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62DF5E2-6BA4-BDE5-2BA6-5AD89C67FC27}"/>
              </a:ext>
            </a:extLst>
          </p:cNvPr>
          <p:cNvSpPr>
            <a:spLocks noGrp="1"/>
          </p:cNvSpPr>
          <p:nvPr>
            <p:ph type="body" sz="quarter" idx="12"/>
          </p:nvPr>
        </p:nvSpPr>
        <p:spPr>
          <a:xfrm>
            <a:off x="2656114" y="263580"/>
            <a:ext cx="3831772" cy="395287"/>
          </a:xfrm>
        </p:spPr>
        <p:txBody>
          <a:bodyPr/>
          <a:lstStyle/>
          <a:p>
            <a:r>
              <a:rPr lang="en-US" sz="1800" dirty="0"/>
              <a:t>Alabama Community College System</a:t>
            </a:r>
            <a:endParaRPr lang="en-LB" sz="1800" dirty="0"/>
          </a:p>
        </p:txBody>
      </p:sp>
      <p:pic>
        <p:nvPicPr>
          <p:cNvPr id="3" name="Picture 2">
            <a:extLst>
              <a:ext uri="{FF2B5EF4-FFF2-40B4-BE49-F238E27FC236}">
                <a16:creationId xmlns:a16="http://schemas.microsoft.com/office/drawing/2014/main" id="{82B3293C-F502-E577-E465-93D09EE71EA8}"/>
              </a:ext>
            </a:extLst>
          </p:cNvPr>
          <p:cNvPicPr>
            <a:picLocks noChangeAspect="1"/>
          </p:cNvPicPr>
          <p:nvPr/>
        </p:nvPicPr>
        <p:blipFill>
          <a:blip r:embed="rId3"/>
          <a:stretch>
            <a:fillRect/>
          </a:stretch>
        </p:blipFill>
        <p:spPr>
          <a:xfrm>
            <a:off x="1003904" y="1194647"/>
            <a:ext cx="7136190" cy="2754205"/>
          </a:xfrm>
          <a:prstGeom prst="rect">
            <a:avLst/>
          </a:prstGeom>
        </p:spPr>
      </p:pic>
      <p:pic>
        <p:nvPicPr>
          <p:cNvPr id="5" name="Picture 4" descr="Logo&#10;&#10;Description automatically generated">
            <a:extLst>
              <a:ext uri="{FF2B5EF4-FFF2-40B4-BE49-F238E27FC236}">
                <a16:creationId xmlns:a16="http://schemas.microsoft.com/office/drawing/2014/main" id="{2463ADB5-534E-A559-41B1-04D017268182}"/>
              </a:ext>
            </a:extLst>
          </p:cNvPr>
          <p:cNvPicPr>
            <a:picLocks noChangeAspect="1"/>
          </p:cNvPicPr>
          <p:nvPr/>
        </p:nvPicPr>
        <p:blipFill>
          <a:blip r:embed="rId4"/>
          <a:stretch>
            <a:fillRect/>
          </a:stretch>
        </p:blipFill>
        <p:spPr>
          <a:xfrm>
            <a:off x="4162853" y="3785936"/>
            <a:ext cx="818291" cy="818291"/>
          </a:xfrm>
          <a:prstGeom prst="rect">
            <a:avLst/>
          </a:prstGeom>
        </p:spPr>
      </p:pic>
    </p:spTree>
    <p:extLst>
      <p:ext uri="{BB962C8B-B14F-4D97-AF65-F5344CB8AC3E}">
        <p14:creationId xmlns:p14="http://schemas.microsoft.com/office/powerpoint/2010/main" val="3999954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65F0A-30F8-C96B-6952-7097CBCA7B1D}"/>
              </a:ext>
            </a:extLst>
          </p:cNvPr>
          <p:cNvSpPr>
            <a:spLocks noGrp="1"/>
          </p:cNvSpPr>
          <p:nvPr>
            <p:ph type="body" sz="quarter" idx="12"/>
          </p:nvPr>
        </p:nvSpPr>
        <p:spPr>
          <a:xfrm>
            <a:off x="1311729" y="2014768"/>
            <a:ext cx="6520542" cy="395287"/>
          </a:xfrm>
        </p:spPr>
        <p:txBody>
          <a:bodyPr lIns="91440" tIns="45720" rIns="91440" bIns="45720" anchor="t"/>
          <a:lstStyle/>
          <a:p>
            <a:r>
              <a:rPr lang="en-US" sz="3200" b="0" dirty="0">
                <a:solidFill>
                  <a:schemeClr val="bg2"/>
                </a:solidFill>
              </a:rPr>
              <a:t>What do we mean when we say,</a:t>
            </a:r>
            <a:r>
              <a:rPr lang="en-US" sz="3200" dirty="0">
                <a:solidFill>
                  <a:schemeClr val="bg2"/>
                </a:solidFill>
              </a:rPr>
              <a:t> “College isn’t for everyone?”</a:t>
            </a:r>
            <a:endParaRPr lang="en-LB" sz="3200" dirty="0">
              <a:solidFill>
                <a:schemeClr val="bg2"/>
              </a:solidFill>
            </a:endParaRPr>
          </a:p>
        </p:txBody>
      </p:sp>
    </p:spTree>
    <p:extLst>
      <p:ext uri="{BB962C8B-B14F-4D97-AF65-F5344CB8AC3E}">
        <p14:creationId xmlns:p14="http://schemas.microsoft.com/office/powerpoint/2010/main" val="3090367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268593" y="221040"/>
            <a:ext cx="4219292" cy="395287"/>
          </a:xfrm>
        </p:spPr>
        <p:txBody>
          <a:bodyPr/>
          <a:lstStyle/>
          <a:p>
            <a:r>
              <a:rPr lang="en-US" dirty="0"/>
              <a:t>Understand the Narrative</a:t>
            </a:r>
            <a:endParaRPr lang="en-LB" dirty="0"/>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a:xfrm>
            <a:off x="246027" y="1658875"/>
            <a:ext cx="4219292" cy="3342481"/>
          </a:xfrm>
        </p:spPr>
        <p:txBody>
          <a:bodyPr/>
          <a:lstStyle/>
          <a:p>
            <a:r>
              <a:rPr lang="en-US" dirty="0">
                <a:solidFill>
                  <a:schemeClr val="bg2"/>
                </a:solidFill>
              </a:rPr>
              <a:t>Higher Entry Level Wages</a:t>
            </a:r>
          </a:p>
          <a:p>
            <a:r>
              <a:rPr lang="en-US" dirty="0">
                <a:solidFill>
                  <a:schemeClr val="bg2"/>
                </a:solidFill>
              </a:rPr>
              <a:t>Rising Cost of Higher Education</a:t>
            </a:r>
          </a:p>
          <a:p>
            <a:r>
              <a:rPr lang="en-US" dirty="0">
                <a:solidFill>
                  <a:schemeClr val="bg2"/>
                </a:solidFill>
              </a:rPr>
              <a:t>Student Loan Debt</a:t>
            </a:r>
          </a:p>
          <a:p>
            <a:r>
              <a:rPr lang="en-US" dirty="0">
                <a:solidFill>
                  <a:schemeClr val="bg2"/>
                </a:solidFill>
              </a:rPr>
              <a:t>Colleges are “Out of Touch”</a:t>
            </a:r>
          </a:p>
          <a:p>
            <a:r>
              <a:rPr lang="en-US" dirty="0">
                <a:solidFill>
                  <a:schemeClr val="bg2"/>
                </a:solidFill>
              </a:rPr>
              <a:t>Uncertainty of Career Goals</a:t>
            </a:r>
          </a:p>
          <a:p>
            <a:r>
              <a:rPr lang="en-US" dirty="0">
                <a:solidFill>
                  <a:schemeClr val="bg2"/>
                </a:solidFill>
              </a:rPr>
              <a:t>Success of High-Profile Drop-Outs</a:t>
            </a:r>
          </a:p>
          <a:p>
            <a:endParaRPr lang="en-US" dirty="0"/>
          </a:p>
          <a:p>
            <a:endParaRPr lang="en-LB" dirty="0"/>
          </a:p>
        </p:txBody>
      </p:sp>
      <p:pic>
        <p:nvPicPr>
          <p:cNvPr id="3" name="Picture 2" descr="A person with his hand on his chin&#10;&#10;Description automatically generated with medium confidence">
            <a:extLst>
              <a:ext uri="{FF2B5EF4-FFF2-40B4-BE49-F238E27FC236}">
                <a16:creationId xmlns:a16="http://schemas.microsoft.com/office/drawing/2014/main" id="{4DAA9638-7456-2AD5-7166-4EF6CE8C737B}"/>
              </a:ext>
            </a:extLst>
          </p:cNvPr>
          <p:cNvPicPr>
            <a:picLocks noChangeAspect="1"/>
          </p:cNvPicPr>
          <p:nvPr/>
        </p:nvPicPr>
        <p:blipFill>
          <a:blip r:embed="rId3"/>
          <a:stretch>
            <a:fillRect/>
          </a:stretch>
        </p:blipFill>
        <p:spPr>
          <a:xfrm>
            <a:off x="5236046" y="1256892"/>
            <a:ext cx="2809213" cy="3204777"/>
          </a:xfrm>
          <a:prstGeom prst="rect">
            <a:avLst/>
          </a:prstGeom>
        </p:spPr>
      </p:pic>
    </p:spTree>
    <p:extLst>
      <p:ext uri="{BB962C8B-B14F-4D97-AF65-F5344CB8AC3E}">
        <p14:creationId xmlns:p14="http://schemas.microsoft.com/office/powerpoint/2010/main" val="1381375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268593" y="221040"/>
            <a:ext cx="4219292" cy="395287"/>
          </a:xfrm>
        </p:spPr>
        <p:txBody>
          <a:bodyPr/>
          <a:lstStyle/>
          <a:p>
            <a:r>
              <a:rPr lang="en-US" dirty="0"/>
              <a:t>Understand the Narrative</a:t>
            </a:r>
            <a:endParaRPr lang="en-LB" dirty="0"/>
          </a:p>
        </p:txBody>
      </p:sp>
      <p:pic>
        <p:nvPicPr>
          <p:cNvPr id="1036" name="Picture 12" descr="Mark Zuckerberg - Variety500 - Top 500 Entertainment Business Leaders |  Variety.com">
            <a:extLst>
              <a:ext uri="{FF2B5EF4-FFF2-40B4-BE49-F238E27FC236}">
                <a16:creationId xmlns:a16="http://schemas.microsoft.com/office/drawing/2014/main" id="{75C52F76-D37F-811E-DEE7-350A0395F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46" y="1606062"/>
            <a:ext cx="3664643" cy="29698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in a suit and tie&#10;&#10;Description automatically generated with medium confidence">
            <a:extLst>
              <a:ext uri="{FF2B5EF4-FFF2-40B4-BE49-F238E27FC236}">
                <a16:creationId xmlns:a16="http://schemas.microsoft.com/office/drawing/2014/main" id="{A80A8453-C493-816D-565C-4865EBC4E285}"/>
              </a:ext>
            </a:extLst>
          </p:cNvPr>
          <p:cNvPicPr>
            <a:picLocks noChangeAspect="1"/>
          </p:cNvPicPr>
          <p:nvPr/>
        </p:nvPicPr>
        <p:blipFill>
          <a:blip r:embed="rId4"/>
          <a:stretch>
            <a:fillRect/>
          </a:stretch>
        </p:blipFill>
        <p:spPr>
          <a:xfrm>
            <a:off x="4706066" y="1606062"/>
            <a:ext cx="3769170" cy="2969846"/>
          </a:xfrm>
          <a:prstGeom prst="rect">
            <a:avLst/>
          </a:prstGeom>
        </p:spPr>
      </p:pic>
    </p:spTree>
    <p:extLst>
      <p:ext uri="{BB962C8B-B14F-4D97-AF65-F5344CB8AC3E}">
        <p14:creationId xmlns:p14="http://schemas.microsoft.com/office/powerpoint/2010/main" val="423667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3DB03-7AC4-C0B5-09A6-3D160DFAFA9B}"/>
              </a:ext>
            </a:extLst>
          </p:cNvPr>
          <p:cNvSpPr>
            <a:spLocks noGrp="1"/>
          </p:cNvSpPr>
          <p:nvPr>
            <p:ph type="body" sz="quarter" idx="12"/>
          </p:nvPr>
        </p:nvSpPr>
        <p:spPr>
          <a:xfrm>
            <a:off x="2268593" y="221040"/>
            <a:ext cx="4219292" cy="395287"/>
          </a:xfrm>
        </p:spPr>
        <p:txBody>
          <a:bodyPr/>
          <a:lstStyle/>
          <a:p>
            <a:r>
              <a:rPr lang="en-US" dirty="0"/>
              <a:t>Personalize the Message</a:t>
            </a:r>
            <a:endParaRPr lang="en-LB" dirty="0"/>
          </a:p>
        </p:txBody>
      </p:sp>
      <p:sp>
        <p:nvSpPr>
          <p:cNvPr id="6" name="Text Placeholder 5">
            <a:extLst>
              <a:ext uri="{FF2B5EF4-FFF2-40B4-BE49-F238E27FC236}">
                <a16:creationId xmlns:a16="http://schemas.microsoft.com/office/drawing/2014/main" id="{928C08B6-E30A-515E-9255-BA6826B5085D}"/>
              </a:ext>
            </a:extLst>
          </p:cNvPr>
          <p:cNvSpPr>
            <a:spLocks noGrp="1"/>
          </p:cNvSpPr>
          <p:nvPr>
            <p:ph type="body" idx="13"/>
          </p:nvPr>
        </p:nvSpPr>
        <p:spPr>
          <a:xfrm>
            <a:off x="281366" y="1526352"/>
            <a:ext cx="8774286" cy="3342481"/>
          </a:xfrm>
        </p:spPr>
        <p:txBody>
          <a:bodyPr/>
          <a:lstStyle/>
          <a:p>
            <a:pPr marL="229870"/>
            <a:r>
              <a:rPr lang="en-US" dirty="0">
                <a:solidFill>
                  <a:schemeClr val="bg2"/>
                </a:solidFill>
              </a:rPr>
              <a:t>Fill the top of the funnel with marketing and promotion, but </a:t>
            </a:r>
            <a:r>
              <a:rPr lang="en-US" b="1" dirty="0">
                <a:solidFill>
                  <a:schemeClr val="bg2"/>
                </a:solidFill>
              </a:rPr>
              <a:t>TARGET</a:t>
            </a:r>
            <a:r>
              <a:rPr lang="en-US" dirty="0">
                <a:solidFill>
                  <a:schemeClr val="bg2"/>
                </a:solidFill>
              </a:rPr>
              <a:t> the middle </a:t>
            </a:r>
          </a:p>
          <a:p>
            <a:pPr marL="229870"/>
            <a:r>
              <a:rPr lang="en-US" dirty="0">
                <a:solidFill>
                  <a:schemeClr val="bg2"/>
                </a:solidFill>
              </a:rPr>
              <a:t>Don’t confuse promotion with recruiting </a:t>
            </a:r>
          </a:p>
          <a:p>
            <a:pPr marL="229870"/>
            <a:r>
              <a:rPr lang="en-US" dirty="0">
                <a:solidFill>
                  <a:schemeClr val="bg2"/>
                </a:solidFill>
              </a:rPr>
              <a:t>Identify a method of prioritizing students, so you can focus your attention on the right ones </a:t>
            </a:r>
          </a:p>
          <a:p>
            <a:pPr marL="229870"/>
            <a:r>
              <a:rPr lang="en-US" dirty="0">
                <a:solidFill>
                  <a:schemeClr val="bg2"/>
                </a:solidFill>
              </a:rPr>
              <a:t>Use the tools you have to show genuine interest, tell personal stories, and maintain steady interaction </a:t>
            </a:r>
          </a:p>
          <a:p>
            <a:pPr marL="229870"/>
            <a:r>
              <a:rPr lang="en-US" dirty="0">
                <a:solidFill>
                  <a:schemeClr val="bg2"/>
                </a:solidFill>
              </a:rPr>
              <a:t>“The right message, to the right student, at the right time” </a:t>
            </a:r>
          </a:p>
          <a:p>
            <a:pPr marL="229870"/>
            <a:endParaRPr lang="en-US" dirty="0"/>
          </a:p>
          <a:p>
            <a:pPr marL="229870"/>
            <a:endParaRPr lang="en-LB" dirty="0"/>
          </a:p>
        </p:txBody>
      </p:sp>
    </p:spTree>
    <p:extLst>
      <p:ext uri="{BB962C8B-B14F-4D97-AF65-F5344CB8AC3E}">
        <p14:creationId xmlns:p14="http://schemas.microsoft.com/office/powerpoint/2010/main" val="405563887"/>
      </p:ext>
    </p:extLst>
  </p:cSld>
  <p:clrMapOvr>
    <a:masterClrMapping/>
  </p:clrMapOvr>
</p:sld>
</file>

<file path=ppt/theme/theme1.xml><?xml version="1.0" encoding="utf-8"?>
<a:theme xmlns:a="http://schemas.openxmlformats.org/drawingml/2006/main" name="1_Office Theme">
  <a:themeElements>
    <a:clrScheme name="Liaison Corporate">
      <a:dk1>
        <a:srgbClr val="382F2C"/>
      </a:dk1>
      <a:lt1>
        <a:srgbClr val="FFFFFF"/>
      </a:lt1>
      <a:dk2>
        <a:srgbClr val="002F87"/>
      </a:dk2>
      <a:lt2>
        <a:srgbClr val="B3BD00"/>
      </a:lt2>
      <a:accent1>
        <a:srgbClr val="002F87"/>
      </a:accent1>
      <a:accent2>
        <a:srgbClr val="7CA7AD"/>
      </a:accent2>
      <a:accent3>
        <a:srgbClr val="B3BD00"/>
      </a:accent3>
      <a:accent4>
        <a:srgbClr val="EAA900"/>
      </a:accent4>
      <a:accent5>
        <a:srgbClr val="B63C25"/>
      </a:accent5>
      <a:accent6>
        <a:srgbClr val="626569"/>
      </a:accent6>
      <a:hlink>
        <a:srgbClr val="002F87"/>
      </a:hlink>
      <a:folHlink>
        <a:srgbClr val="6E7B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7FB1F15817E0E47803DEDEBD89AF03D" ma:contentTypeVersion="21" ma:contentTypeDescription="Create a new document." ma:contentTypeScope="" ma:versionID="dd73b7082d8413986a2a4017b976c269">
  <xsd:schema xmlns:xsd="http://www.w3.org/2001/XMLSchema" xmlns:xs="http://www.w3.org/2001/XMLSchema" xmlns:p="http://schemas.microsoft.com/office/2006/metadata/properties" xmlns:ns1="http://schemas.microsoft.com/sharepoint/v3" xmlns:ns2="5df08337-4256-4fbe-b77b-668d04ed44c2" xmlns:ns3="29475915-0a35-4e7b-b6e3-62984fc21310" targetNamespace="http://schemas.microsoft.com/office/2006/metadata/properties" ma:root="true" ma:fieldsID="483a7c8994c73494f6a232aba926bd87" ns1:_="" ns2:_="" ns3:_="">
    <xsd:import namespace="http://schemas.microsoft.com/sharepoint/v3"/>
    <xsd:import namespace="5df08337-4256-4fbe-b77b-668d04ed44c2"/>
    <xsd:import namespace="29475915-0a35-4e7b-b6e3-62984fc213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2:Date" minOccurs="0"/>
                <xsd:element ref="ns2:DateofEv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f08337-4256-4fbe-b77b-668d04ed44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490749c-76c5-47de-8c26-8ab1fd2310ae" ma:termSetId="09814cd3-568e-fe90-9814-8d621ff8fb84" ma:anchorId="fba54fb3-c3e1-fe81-a776-ca4b69148c4d" ma:open="true" ma:isKeyword="false">
      <xsd:complexType>
        <xsd:sequence>
          <xsd:element ref="pc:Terms" minOccurs="0" maxOccurs="1"/>
        </xsd:sequence>
      </xsd:complexType>
    </xsd:element>
    <xsd:element name="Date" ma:index="26" nillable="true" ma:displayName="Date" ma:description="date of event" ma:format="DateOnly" ma:internalName="Date">
      <xsd:simpleType>
        <xsd:restriction base="dms:DateTime"/>
      </xsd:simpleType>
    </xsd:element>
    <xsd:element name="DateofEvent" ma:index="27" nillable="true" ma:displayName="Date of Event" ma:format="DateOnly" ma:internalName="DateofEvent">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9475915-0a35-4e7b-b6e3-62984fc213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ed7485f-e07b-458c-b265-26b37468bf99}" ma:internalName="TaxCatchAll" ma:showField="CatchAllData" ma:web="29475915-0a35-4e7b-b6e3-62984fc213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9475915-0a35-4e7b-b6e3-62984fc21310" xsi:nil="true"/>
    <DateofEvent xmlns="5df08337-4256-4fbe-b77b-668d04ed44c2" xsi:nil="true"/>
    <Date xmlns="5df08337-4256-4fbe-b77b-668d04ed44c2" xsi:nil="true"/>
    <lcf76f155ced4ddcb4097134ff3c332f xmlns="5df08337-4256-4fbe-b77b-668d04ed44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ACFCE8-8C9A-4D70-A3F7-653C618E8735}">
  <ds:schemaRefs>
    <ds:schemaRef ds:uri="http://schemas.microsoft.com/sharepoint/v3/contenttype/forms"/>
  </ds:schemaRefs>
</ds:datastoreItem>
</file>

<file path=customXml/itemProps2.xml><?xml version="1.0" encoding="utf-8"?>
<ds:datastoreItem xmlns:ds="http://schemas.openxmlformats.org/officeDocument/2006/customXml" ds:itemID="{3DA41406-E549-49CF-A7A8-6B8851887016}"/>
</file>

<file path=customXml/itemProps3.xml><?xml version="1.0" encoding="utf-8"?>
<ds:datastoreItem xmlns:ds="http://schemas.openxmlformats.org/officeDocument/2006/customXml" ds:itemID="{6F7008B6-7F42-4540-9D42-5A54AE8E5F90}"/>
</file>

<file path=docProps/app.xml><?xml version="1.0" encoding="utf-8"?>
<Properties xmlns="http://schemas.openxmlformats.org/officeDocument/2006/extended-properties" xmlns:vt="http://schemas.openxmlformats.org/officeDocument/2006/docPropsVTypes">
  <Template/>
  <TotalTime>1079</TotalTime>
  <Words>599</Words>
  <Application>Microsoft Macintosh PowerPoint</Application>
  <PresentationFormat>On-screen Show (16:9)</PresentationFormat>
  <Paragraphs>85</Paragraphs>
  <Slides>17</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17</vt:i4>
      </vt:variant>
      <vt:variant>
        <vt:lpstr>Custom Shows</vt:lpstr>
      </vt:variant>
      <vt:variant>
        <vt:i4>2</vt:i4>
      </vt:variant>
    </vt:vector>
  </HeadingPairs>
  <TitlesOfParts>
    <vt:vector size="27" baseType="lpstr">
      <vt:lpstr>Arial</vt:lpstr>
      <vt:lpstr>Calibri</vt:lpstr>
      <vt:lpstr>Corbel</vt:lpstr>
      <vt:lpstr>Franklin Gothic Book</vt:lpstr>
      <vt:lpstr>Franklin Gothic Medium</vt:lpstr>
      <vt:lpstr>System Font Regular</vt:lpstr>
      <vt:lpstr>Trebuchet MS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vt:lpstr>
      <vt:lpstr>Main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B-School: What it Will Take to Thrive This Fall and Beyond</dc:title>
  <dc:creator>Louis Twelve</dc:creator>
  <cp:lastModifiedBy>Dan Hyman</cp:lastModifiedBy>
  <cp:revision>41</cp:revision>
  <dcterms:created xsi:type="dcterms:W3CDTF">2014-11-10T20:05:35Z</dcterms:created>
  <dcterms:modified xsi:type="dcterms:W3CDTF">2022-08-05T18:09:46Z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0x010100C7FB1F15817E0E47803DEDEBD89AF03D</vt:lpwstr>
  </property>
</Properties>
</file>