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diagrams/drawing1.xml" ContentType="application/vnd.ms-office.drawingml.diagramDrawing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theme/theme2.xml" ContentType="application/vnd.openxmlformats-officedocument.theme+xml"/>
  <Override PartName="/ppt/diagrams/layout2.xml" ContentType="application/vnd.openxmlformats-officedocument.drawingml.diagramLayout+xml"/>
  <Override PartName="/ppt/diagrams/colors3.xml" ContentType="application/vnd.openxmlformats-officedocument.drawingml.diagramCol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73" r:id="rId3"/>
  </p:sldMasterIdLst>
  <p:notesMasterIdLst>
    <p:notesMasterId r:id="rId19"/>
  </p:notesMasterIdLst>
  <p:handoutMasterIdLst>
    <p:handoutMasterId r:id="rId20"/>
  </p:handoutMasterIdLst>
  <p:sldIdLst>
    <p:sldId id="2622" r:id="rId4"/>
    <p:sldId id="2649" r:id="rId5"/>
    <p:sldId id="2628" r:id="rId6"/>
    <p:sldId id="2542" r:id="rId7"/>
    <p:sldId id="2658" r:id="rId8"/>
    <p:sldId id="2642" r:id="rId9"/>
    <p:sldId id="3017" r:id="rId10"/>
    <p:sldId id="3018" r:id="rId11"/>
    <p:sldId id="2656" r:id="rId12"/>
    <p:sldId id="2652" r:id="rId13"/>
    <p:sldId id="3019" r:id="rId14"/>
    <p:sldId id="2651" r:id="rId15"/>
    <p:sldId id="2653" r:id="rId16"/>
    <p:sldId id="2583" r:id="rId17"/>
    <p:sldId id="2585" r:id="rId18"/>
  </p:sldIdLst>
  <p:sldSz cx="9144000" cy="5143500" type="screen16x9"/>
  <p:notesSz cx="6858000" cy="9144000"/>
  <p:custShowLst>
    <p:custShow name="Intro" id="0">
      <p:sldLst/>
    </p:custShow>
    <p:custShow name="Main Presentation" id="1">
      <p:sldLst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</p:sldLst>
    </p:custShow>
  </p:custShow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86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EE2"/>
    <a:srgbClr val="C6BEBB"/>
    <a:srgbClr val="F830A0"/>
    <a:srgbClr val="D0DB37"/>
    <a:srgbClr val="002F87"/>
    <a:srgbClr val="012E86"/>
    <a:srgbClr val="7CA7AD"/>
    <a:srgbClr val="DAE79B"/>
    <a:srgbClr val="D8E785"/>
    <a:srgbClr val="CDD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27"/>
    <p:restoredTop sz="95714"/>
  </p:normalViewPr>
  <p:slideViewPr>
    <p:cSldViewPr snapToGrid="0">
      <p:cViewPr varScale="1">
        <p:scale>
          <a:sx n="163" d="100"/>
          <a:sy n="163" d="100"/>
        </p:scale>
        <p:origin x="1016" y="176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89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92" Type="http://schemas.openxmlformats.org/officeDocument/2006/relationships/customXml" Target="../customXml/item3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87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90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86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AA1679-35AB-483D-8807-29B08869210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61E789BE-F7E2-4425-BA94-52F05FED69A5}">
      <dgm:prSet phldrT="[Text]"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Increasing the number of qualified applicants</a:t>
          </a:r>
          <a:endParaRPr lang="en-US" dirty="0"/>
        </a:p>
      </dgm:t>
    </dgm:pt>
    <dgm:pt modelId="{50577792-726E-41BD-B9CC-DDEC27C3DAA6}" type="parTrans" cxnId="{51F78034-5F7C-49B3-9BE6-F7A9701804D0}">
      <dgm:prSet/>
      <dgm:spPr/>
    </dgm:pt>
    <dgm:pt modelId="{D091B85F-7C4B-42B4-8084-1222BB3CF114}" type="sibTrans" cxnId="{51F78034-5F7C-49B3-9BE6-F7A9701804D0}">
      <dgm:prSet/>
      <dgm:spPr/>
    </dgm:pt>
    <dgm:pt modelId="{67E67630-1B79-4E0D-9814-2C99EF6FB5CA}">
      <dgm:prSet phldrT="[Text]"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Managing communication</a:t>
          </a:r>
          <a:endParaRPr lang="en-US" dirty="0"/>
        </a:p>
      </dgm:t>
    </dgm:pt>
    <dgm:pt modelId="{E5DEF743-59F2-46BA-9332-A61B0A8325DE}" type="parTrans" cxnId="{2C4E2096-D1CD-4E25-A6A0-680C34E49EB1}">
      <dgm:prSet/>
      <dgm:spPr/>
    </dgm:pt>
    <dgm:pt modelId="{0B4DC6A2-C6F7-4B31-82C7-BF062DC7E577}" type="sibTrans" cxnId="{2C4E2096-D1CD-4E25-A6A0-680C34E49EB1}">
      <dgm:prSet/>
      <dgm:spPr/>
    </dgm:pt>
    <dgm:pt modelId="{DC166F79-E12B-465F-8AA4-B8EBFB972633}">
      <dgm:prSet phldrT="[Text]"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Improving the application review process</a:t>
          </a:r>
          <a:endParaRPr lang="en-US" dirty="0"/>
        </a:p>
      </dgm:t>
    </dgm:pt>
    <dgm:pt modelId="{9D410EA9-A6A6-46ED-B419-EB515473AC0B}" type="parTrans" cxnId="{E0EB4044-1BA2-4AF5-AD2F-C812D2738B2A}">
      <dgm:prSet/>
      <dgm:spPr/>
    </dgm:pt>
    <dgm:pt modelId="{422BF522-6E4D-4CFB-8161-B7FA2F1AC466}" type="sibTrans" cxnId="{E0EB4044-1BA2-4AF5-AD2F-C812D2738B2A}">
      <dgm:prSet/>
      <dgm:spPr/>
    </dgm:pt>
    <dgm:pt modelId="{87D23669-F2DF-480D-BA4C-7C5C6D4DA239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Increasing yield and preventing melt</a:t>
          </a:r>
        </a:p>
      </dgm:t>
    </dgm:pt>
    <dgm:pt modelId="{C7E4F4BE-A6D7-4031-A331-D41497FA1416}" type="parTrans" cxnId="{C71B7223-9C28-4B0F-873B-C4D512EEA0B9}">
      <dgm:prSet/>
      <dgm:spPr/>
    </dgm:pt>
    <dgm:pt modelId="{74CB29F7-EA25-421B-B0F1-6F455CB33F75}" type="sibTrans" cxnId="{C71B7223-9C28-4B0F-873B-C4D512EEA0B9}">
      <dgm:prSet/>
      <dgm:spPr/>
    </dgm:pt>
    <dgm:pt modelId="{2B876C7D-2F19-4578-BE4E-75AA082DC849}" type="pres">
      <dgm:prSet presAssocID="{51AA1679-35AB-483D-8807-29B08869210C}" presName="Name0" presStyleCnt="0">
        <dgm:presLayoutVars>
          <dgm:dir/>
          <dgm:resizeHandles val="exact"/>
        </dgm:presLayoutVars>
      </dgm:prSet>
      <dgm:spPr/>
    </dgm:pt>
    <dgm:pt modelId="{36698396-4114-4907-8B3B-F1C863566B48}" type="pres">
      <dgm:prSet presAssocID="{61E789BE-F7E2-4425-BA94-52F05FED69A5}" presName="parTxOnly" presStyleLbl="node1" presStyleIdx="0" presStyleCnt="4">
        <dgm:presLayoutVars>
          <dgm:bulletEnabled val="1"/>
        </dgm:presLayoutVars>
      </dgm:prSet>
      <dgm:spPr/>
    </dgm:pt>
    <dgm:pt modelId="{F410A37B-0381-4736-B970-1EEAFBC30515}" type="pres">
      <dgm:prSet presAssocID="{D091B85F-7C4B-42B4-8084-1222BB3CF114}" presName="parSpace" presStyleCnt="0"/>
      <dgm:spPr/>
    </dgm:pt>
    <dgm:pt modelId="{C270B404-9925-4A7A-A176-1CBC9DB552EF}" type="pres">
      <dgm:prSet presAssocID="{67E67630-1B79-4E0D-9814-2C99EF6FB5CA}" presName="parTxOnly" presStyleLbl="node1" presStyleIdx="1" presStyleCnt="4">
        <dgm:presLayoutVars>
          <dgm:bulletEnabled val="1"/>
        </dgm:presLayoutVars>
      </dgm:prSet>
      <dgm:spPr/>
    </dgm:pt>
    <dgm:pt modelId="{DD3D3544-7493-46FC-B5A3-FEF015E6DABD}" type="pres">
      <dgm:prSet presAssocID="{0B4DC6A2-C6F7-4B31-82C7-BF062DC7E577}" presName="parSpace" presStyleCnt="0"/>
      <dgm:spPr/>
    </dgm:pt>
    <dgm:pt modelId="{C894CA78-D648-43DA-910E-781733D06393}" type="pres">
      <dgm:prSet presAssocID="{DC166F79-E12B-465F-8AA4-B8EBFB972633}" presName="parTxOnly" presStyleLbl="node1" presStyleIdx="2" presStyleCnt="4">
        <dgm:presLayoutVars>
          <dgm:bulletEnabled val="1"/>
        </dgm:presLayoutVars>
      </dgm:prSet>
      <dgm:spPr/>
    </dgm:pt>
    <dgm:pt modelId="{8FBBC5C1-4ECC-46A3-96ED-41D6313C191E}" type="pres">
      <dgm:prSet presAssocID="{422BF522-6E4D-4CFB-8161-B7FA2F1AC466}" presName="parSpace" presStyleCnt="0"/>
      <dgm:spPr/>
    </dgm:pt>
    <dgm:pt modelId="{AD975C6E-3A15-40A9-9CF3-A6178CC007FE}" type="pres">
      <dgm:prSet presAssocID="{87D23669-F2DF-480D-BA4C-7C5C6D4DA239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C71B7223-9C28-4B0F-873B-C4D512EEA0B9}" srcId="{51AA1679-35AB-483D-8807-29B08869210C}" destId="{87D23669-F2DF-480D-BA4C-7C5C6D4DA239}" srcOrd="3" destOrd="0" parTransId="{C7E4F4BE-A6D7-4031-A331-D41497FA1416}" sibTransId="{74CB29F7-EA25-421B-B0F1-6F455CB33F75}"/>
    <dgm:cxn modelId="{51F78034-5F7C-49B3-9BE6-F7A9701804D0}" srcId="{51AA1679-35AB-483D-8807-29B08869210C}" destId="{61E789BE-F7E2-4425-BA94-52F05FED69A5}" srcOrd="0" destOrd="0" parTransId="{50577792-726E-41BD-B9CC-DDEC27C3DAA6}" sibTransId="{D091B85F-7C4B-42B4-8084-1222BB3CF114}"/>
    <dgm:cxn modelId="{E0EB4044-1BA2-4AF5-AD2F-C812D2738B2A}" srcId="{51AA1679-35AB-483D-8807-29B08869210C}" destId="{DC166F79-E12B-465F-8AA4-B8EBFB972633}" srcOrd="2" destOrd="0" parTransId="{9D410EA9-A6A6-46ED-B419-EB515473AC0B}" sibTransId="{422BF522-6E4D-4CFB-8161-B7FA2F1AC466}"/>
    <dgm:cxn modelId="{B04FA847-9EB0-4CCF-84A2-E6EB9A4FC7CE}" type="presOf" srcId="{61E789BE-F7E2-4425-BA94-52F05FED69A5}" destId="{36698396-4114-4907-8B3B-F1C863566B48}" srcOrd="0" destOrd="0" presId="urn:microsoft.com/office/officeart/2005/8/layout/hChevron3"/>
    <dgm:cxn modelId="{44502B56-E557-45B3-99DB-A5D5B9BE95E4}" type="presOf" srcId="{DC166F79-E12B-465F-8AA4-B8EBFB972633}" destId="{C894CA78-D648-43DA-910E-781733D06393}" srcOrd="0" destOrd="0" presId="urn:microsoft.com/office/officeart/2005/8/layout/hChevron3"/>
    <dgm:cxn modelId="{C0DC6B7F-EF15-446A-9736-D5C38027B24B}" type="presOf" srcId="{67E67630-1B79-4E0D-9814-2C99EF6FB5CA}" destId="{C270B404-9925-4A7A-A176-1CBC9DB552EF}" srcOrd="0" destOrd="0" presId="urn:microsoft.com/office/officeart/2005/8/layout/hChevron3"/>
    <dgm:cxn modelId="{2C4E2096-D1CD-4E25-A6A0-680C34E49EB1}" srcId="{51AA1679-35AB-483D-8807-29B08869210C}" destId="{67E67630-1B79-4E0D-9814-2C99EF6FB5CA}" srcOrd="1" destOrd="0" parTransId="{E5DEF743-59F2-46BA-9332-A61B0A8325DE}" sibTransId="{0B4DC6A2-C6F7-4B31-82C7-BF062DC7E577}"/>
    <dgm:cxn modelId="{48854BD8-C237-4E03-AEAA-9F6B7E7D9561}" type="presOf" srcId="{51AA1679-35AB-483D-8807-29B08869210C}" destId="{2B876C7D-2F19-4578-BE4E-75AA082DC849}" srcOrd="0" destOrd="0" presId="urn:microsoft.com/office/officeart/2005/8/layout/hChevron3"/>
    <dgm:cxn modelId="{EA5C01DB-23E6-4A6C-BCAD-2C6C999FB690}" type="presOf" srcId="{87D23669-F2DF-480D-BA4C-7C5C6D4DA239}" destId="{AD975C6E-3A15-40A9-9CF3-A6178CC007FE}" srcOrd="0" destOrd="0" presId="urn:microsoft.com/office/officeart/2005/8/layout/hChevron3"/>
    <dgm:cxn modelId="{AD2E8A4E-C639-4739-B71C-EB84AF8F5439}" type="presParOf" srcId="{2B876C7D-2F19-4578-BE4E-75AA082DC849}" destId="{36698396-4114-4907-8B3B-F1C863566B48}" srcOrd="0" destOrd="0" presId="urn:microsoft.com/office/officeart/2005/8/layout/hChevron3"/>
    <dgm:cxn modelId="{D2EFA716-5B3F-49F4-9D0E-C4AD72F78352}" type="presParOf" srcId="{2B876C7D-2F19-4578-BE4E-75AA082DC849}" destId="{F410A37B-0381-4736-B970-1EEAFBC30515}" srcOrd="1" destOrd="0" presId="urn:microsoft.com/office/officeart/2005/8/layout/hChevron3"/>
    <dgm:cxn modelId="{F55D0BAE-17C5-4ED6-BF0C-8C831617744B}" type="presParOf" srcId="{2B876C7D-2F19-4578-BE4E-75AA082DC849}" destId="{C270B404-9925-4A7A-A176-1CBC9DB552EF}" srcOrd="2" destOrd="0" presId="urn:microsoft.com/office/officeart/2005/8/layout/hChevron3"/>
    <dgm:cxn modelId="{C6806552-DA15-4C82-B633-487600A8A3A2}" type="presParOf" srcId="{2B876C7D-2F19-4578-BE4E-75AA082DC849}" destId="{DD3D3544-7493-46FC-B5A3-FEF015E6DABD}" srcOrd="3" destOrd="0" presId="urn:microsoft.com/office/officeart/2005/8/layout/hChevron3"/>
    <dgm:cxn modelId="{2B6D3029-2368-469F-93AC-577040C78F03}" type="presParOf" srcId="{2B876C7D-2F19-4578-BE4E-75AA082DC849}" destId="{C894CA78-D648-43DA-910E-781733D06393}" srcOrd="4" destOrd="0" presId="urn:microsoft.com/office/officeart/2005/8/layout/hChevron3"/>
    <dgm:cxn modelId="{417332EB-2030-49AB-8306-58474E2F6EA8}" type="presParOf" srcId="{2B876C7D-2F19-4578-BE4E-75AA082DC849}" destId="{8FBBC5C1-4ECC-46A3-96ED-41D6313C191E}" srcOrd="5" destOrd="0" presId="urn:microsoft.com/office/officeart/2005/8/layout/hChevron3"/>
    <dgm:cxn modelId="{9FD58AE8-933A-478E-81F8-5C0F4623C02C}" type="presParOf" srcId="{2B876C7D-2F19-4578-BE4E-75AA082DC849}" destId="{AD975C6E-3A15-40A9-9CF3-A6178CC007FE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E93C36-C191-4B2B-A894-95A77EA0790A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ED1652-FEDA-480A-825B-EECFD3B72964}">
      <dgm:prSet phldrT="[Text]"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Prospect / Lead</a:t>
          </a:r>
          <a:endParaRPr lang="en-US" dirty="0"/>
        </a:p>
      </dgm:t>
    </dgm:pt>
    <dgm:pt modelId="{96C26308-FA62-4905-AA35-68C0B514264A}" type="parTrans" cxnId="{8DDA4985-A30D-4906-A039-6E83E8159762}">
      <dgm:prSet/>
      <dgm:spPr/>
      <dgm:t>
        <a:bodyPr/>
        <a:lstStyle/>
        <a:p>
          <a:endParaRPr lang="en-US"/>
        </a:p>
      </dgm:t>
    </dgm:pt>
    <dgm:pt modelId="{11BE7AB1-D9EB-4ED7-942B-D778CE90FC21}" type="sibTrans" cxnId="{8DDA4985-A30D-4906-A039-6E83E8159762}">
      <dgm:prSet/>
      <dgm:spPr/>
      <dgm:t>
        <a:bodyPr/>
        <a:lstStyle/>
        <a:p>
          <a:endParaRPr lang="en-US"/>
        </a:p>
      </dgm:t>
    </dgm:pt>
    <dgm:pt modelId="{6921B8D7-7535-4757-9BAD-8AE2284EC2A2}">
      <dgm:prSet phldrT="[Text]" phldr="0"/>
      <dgm:spPr/>
      <dgm:t>
        <a:bodyPr/>
        <a:lstStyle/>
        <a:p>
          <a:pPr rtl="0"/>
          <a:r>
            <a:rPr lang="en-US" i="0" dirty="0">
              <a:latin typeface="Franklin Gothic Medium" panose="020B0603020102020204"/>
            </a:rPr>
            <a:t>Tool: EMP</a:t>
          </a:r>
          <a:endParaRPr lang="en-US" i="0" dirty="0"/>
        </a:p>
      </dgm:t>
    </dgm:pt>
    <dgm:pt modelId="{5D64AC8B-EF19-40A7-A5E7-9F3BBEEA2327}" type="parTrans" cxnId="{7A420363-C118-40D4-875E-D3BD24CC468A}">
      <dgm:prSet/>
      <dgm:spPr/>
      <dgm:t>
        <a:bodyPr/>
        <a:lstStyle/>
        <a:p>
          <a:endParaRPr lang="en-US"/>
        </a:p>
      </dgm:t>
    </dgm:pt>
    <dgm:pt modelId="{821E41C0-2783-4C77-B026-FED5B11D24DC}" type="sibTrans" cxnId="{7A420363-C118-40D4-875E-D3BD24CC468A}">
      <dgm:prSet/>
      <dgm:spPr/>
      <dgm:t>
        <a:bodyPr/>
        <a:lstStyle/>
        <a:p>
          <a:endParaRPr lang="en-US"/>
        </a:p>
      </dgm:t>
    </dgm:pt>
    <dgm:pt modelId="{791814DA-69C7-45E2-A5C8-BD9FBAB3DDED}">
      <dgm:prSet phldrT="[Text]" phldr="0"/>
      <dgm:spPr/>
      <dgm:t>
        <a:bodyPr/>
        <a:lstStyle/>
        <a:p>
          <a:r>
            <a:rPr lang="en-US" dirty="0">
              <a:latin typeface="Franklin Gothic Medium" panose="020B0603020102020204"/>
            </a:rPr>
            <a:t>Inquiry</a:t>
          </a:r>
          <a:endParaRPr lang="en-US" dirty="0"/>
        </a:p>
      </dgm:t>
    </dgm:pt>
    <dgm:pt modelId="{48098111-757D-464D-ABB3-6889A5376A52}" type="parTrans" cxnId="{7E9EBE52-9BF6-4EDB-9693-EC2F8FF52677}">
      <dgm:prSet/>
      <dgm:spPr/>
      <dgm:t>
        <a:bodyPr/>
        <a:lstStyle/>
        <a:p>
          <a:endParaRPr lang="en-US"/>
        </a:p>
      </dgm:t>
    </dgm:pt>
    <dgm:pt modelId="{D420D328-C950-41F3-93A6-F2D4112DF4E8}" type="sibTrans" cxnId="{7E9EBE52-9BF6-4EDB-9693-EC2F8FF52677}">
      <dgm:prSet/>
      <dgm:spPr/>
      <dgm:t>
        <a:bodyPr/>
        <a:lstStyle/>
        <a:p>
          <a:endParaRPr lang="en-US"/>
        </a:p>
      </dgm:t>
    </dgm:pt>
    <dgm:pt modelId="{82E50337-EB85-4406-8AAB-761C07AE29AE}">
      <dgm:prSet phldrT="[Text]"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Tool: EMP</a:t>
          </a:r>
          <a:endParaRPr lang="en-US" dirty="0"/>
        </a:p>
      </dgm:t>
    </dgm:pt>
    <dgm:pt modelId="{AB8220CF-D308-45B5-8E04-1FFFBD55CD48}" type="parTrans" cxnId="{AC9E7F21-EF71-483C-B415-9018D4D29261}">
      <dgm:prSet/>
      <dgm:spPr/>
      <dgm:t>
        <a:bodyPr/>
        <a:lstStyle/>
        <a:p>
          <a:endParaRPr lang="en-US"/>
        </a:p>
      </dgm:t>
    </dgm:pt>
    <dgm:pt modelId="{C37F2946-F785-40CA-915E-FCC039257C6D}" type="sibTrans" cxnId="{AC9E7F21-EF71-483C-B415-9018D4D29261}">
      <dgm:prSet/>
      <dgm:spPr/>
      <dgm:t>
        <a:bodyPr/>
        <a:lstStyle/>
        <a:p>
          <a:endParaRPr lang="en-US"/>
        </a:p>
      </dgm:t>
    </dgm:pt>
    <dgm:pt modelId="{1FAD083A-B33A-42B1-A042-865C981CBD4A}">
      <dgm:prSet phldrT="[Text]" phldr="0"/>
      <dgm:spPr/>
      <dgm:t>
        <a:bodyPr/>
        <a:lstStyle/>
        <a:p>
          <a:r>
            <a:rPr lang="en-US" dirty="0">
              <a:latin typeface="Franklin Gothic Medium" panose="020B0603020102020204"/>
            </a:rPr>
            <a:t>Program-specific</a:t>
          </a:r>
          <a:endParaRPr lang="en-US" dirty="0"/>
        </a:p>
      </dgm:t>
    </dgm:pt>
    <dgm:pt modelId="{FBDAF3E4-8365-4425-9943-5E4E5171498D}" type="parTrans" cxnId="{8AFF43E7-7F5D-4F65-AC96-F94BA14F2550}">
      <dgm:prSet/>
      <dgm:spPr/>
      <dgm:t>
        <a:bodyPr/>
        <a:lstStyle/>
        <a:p>
          <a:endParaRPr lang="en-US"/>
        </a:p>
      </dgm:t>
    </dgm:pt>
    <dgm:pt modelId="{206BB81E-BBFA-46F1-BCBD-F3101AD29CB2}" type="sibTrans" cxnId="{8AFF43E7-7F5D-4F65-AC96-F94BA14F2550}">
      <dgm:prSet/>
      <dgm:spPr/>
      <dgm:t>
        <a:bodyPr/>
        <a:lstStyle/>
        <a:p>
          <a:endParaRPr lang="en-US"/>
        </a:p>
      </dgm:t>
    </dgm:pt>
    <dgm:pt modelId="{337B7F2A-7394-4951-B21D-A21DAD888EE1}">
      <dgm:prSet phldrT="[Text]" phldr="0"/>
      <dgm:spPr/>
      <dgm:t>
        <a:bodyPr/>
        <a:lstStyle/>
        <a:p>
          <a:r>
            <a:rPr lang="en-US" dirty="0">
              <a:latin typeface="Franklin Gothic Medium" panose="020B0603020102020204"/>
            </a:rPr>
            <a:t>Calls-to-action</a:t>
          </a:r>
          <a:endParaRPr lang="en-US" dirty="0"/>
        </a:p>
      </dgm:t>
    </dgm:pt>
    <dgm:pt modelId="{702449AC-704B-4D47-AC63-F0749AFD1184}" type="parTrans" cxnId="{081A5158-5A9F-4095-B58A-F4E4A2443894}">
      <dgm:prSet/>
      <dgm:spPr/>
      <dgm:t>
        <a:bodyPr/>
        <a:lstStyle/>
        <a:p>
          <a:endParaRPr lang="en-US"/>
        </a:p>
      </dgm:t>
    </dgm:pt>
    <dgm:pt modelId="{D1F9C492-74D7-4919-84E7-435EC467A157}" type="sibTrans" cxnId="{081A5158-5A9F-4095-B58A-F4E4A2443894}">
      <dgm:prSet/>
      <dgm:spPr/>
      <dgm:t>
        <a:bodyPr/>
        <a:lstStyle/>
        <a:p>
          <a:endParaRPr lang="en-US"/>
        </a:p>
      </dgm:t>
    </dgm:pt>
    <dgm:pt modelId="{967B3828-2C91-4A0D-A56E-10BCEDAC06B6}">
      <dgm:prSet phldrT="[Text]" phldr="0"/>
      <dgm:spPr/>
      <dgm:t>
        <a:bodyPr/>
        <a:lstStyle/>
        <a:p>
          <a:r>
            <a:rPr lang="en-US" dirty="0">
              <a:latin typeface="Franklin Gothic Medium" panose="020B0603020102020204"/>
            </a:rPr>
            <a:t>Drive-to-apply</a:t>
          </a:r>
          <a:endParaRPr lang="en-US" dirty="0"/>
        </a:p>
      </dgm:t>
    </dgm:pt>
    <dgm:pt modelId="{D1F076D5-7AD3-4E6C-BCC1-EED160BAEA7C}" type="parTrans" cxnId="{C24D9B80-6230-4FCB-95D6-177AEF88B02D}">
      <dgm:prSet/>
      <dgm:spPr/>
      <dgm:t>
        <a:bodyPr/>
        <a:lstStyle/>
        <a:p>
          <a:endParaRPr lang="en-US"/>
        </a:p>
      </dgm:t>
    </dgm:pt>
    <dgm:pt modelId="{65D067E3-BB13-4F4B-B7A7-C3E2930D2442}" type="sibTrans" cxnId="{C24D9B80-6230-4FCB-95D6-177AEF88B02D}">
      <dgm:prSet/>
      <dgm:spPr/>
      <dgm:t>
        <a:bodyPr/>
        <a:lstStyle/>
        <a:p>
          <a:endParaRPr lang="en-US"/>
        </a:p>
      </dgm:t>
    </dgm:pt>
    <dgm:pt modelId="{AF6C53ED-A98E-4A77-B2D5-EEEE59FAA805}">
      <dgm:prSet phldr="0"/>
      <dgm:spPr/>
      <dgm:t>
        <a:bodyPr/>
        <a:lstStyle/>
        <a:p>
          <a:r>
            <a:rPr lang="en-US" dirty="0">
              <a:latin typeface="Franklin Gothic Medium" panose="020B0603020102020204"/>
            </a:rPr>
            <a:t>Brand awareness</a:t>
          </a:r>
          <a:endParaRPr lang="en-US" dirty="0"/>
        </a:p>
      </dgm:t>
    </dgm:pt>
    <dgm:pt modelId="{F6B7FFBB-5796-4661-9E95-AB25FEEC44AF}" type="parTrans" cxnId="{56BB0E6F-0F6B-491B-B40A-553FDE90CA31}">
      <dgm:prSet/>
      <dgm:spPr/>
    </dgm:pt>
    <dgm:pt modelId="{617E07CA-848A-4996-AC88-C55EDE656DBE}" type="sibTrans" cxnId="{56BB0E6F-0F6B-491B-B40A-553FDE90CA31}">
      <dgm:prSet/>
      <dgm:spPr/>
    </dgm:pt>
    <dgm:pt modelId="{BE92DA2F-0B3B-458E-A284-008ED1474F7A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Themes</a:t>
          </a:r>
        </a:p>
      </dgm:t>
    </dgm:pt>
    <dgm:pt modelId="{812B302C-4302-4F51-B72A-C3D8058FD02F}" type="parTrans" cxnId="{B38E5EC8-B746-4A17-ACDB-6311E8BF6468}">
      <dgm:prSet/>
      <dgm:spPr/>
    </dgm:pt>
    <dgm:pt modelId="{BCF8037D-52AC-4CD0-9F9D-4480FEA08B05}" type="sibTrans" cxnId="{B38E5EC8-B746-4A17-ACDB-6311E8BF6468}">
      <dgm:prSet/>
      <dgm:spPr/>
    </dgm:pt>
    <dgm:pt modelId="{B04D2937-9914-4EA0-8EF1-DAD1279488CA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Themes</a:t>
          </a:r>
        </a:p>
      </dgm:t>
    </dgm:pt>
    <dgm:pt modelId="{36BFFEA5-C498-496F-82F3-B1C5A3898A41}" type="parTrans" cxnId="{613D22D3-AFBD-4E32-B4DC-9AC7594D8914}">
      <dgm:prSet/>
      <dgm:spPr/>
    </dgm:pt>
    <dgm:pt modelId="{4F51A5B9-6B3E-4319-9085-586F32D144E8}" type="sibTrans" cxnId="{613D22D3-AFBD-4E32-B4DC-9AC7594D8914}">
      <dgm:prSet/>
      <dgm:spPr/>
    </dgm:pt>
    <dgm:pt modelId="{A59A9D52-A003-40CF-8EF2-36F5EED4D329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Submitted Application</a:t>
          </a:r>
        </a:p>
      </dgm:t>
    </dgm:pt>
    <dgm:pt modelId="{7410103F-C2F5-4605-A1B8-F73E5214ACAA}" type="parTrans" cxnId="{D4A82FE2-A47C-4204-A7F0-C69610820272}">
      <dgm:prSet/>
      <dgm:spPr/>
    </dgm:pt>
    <dgm:pt modelId="{CDD6FCF1-7C65-4E40-A28A-8AB09BDF19C0}" type="sibTrans" cxnId="{D4A82FE2-A47C-4204-A7F0-C69610820272}">
      <dgm:prSet/>
      <dgm:spPr/>
    </dgm:pt>
    <dgm:pt modelId="{37B35F7A-1DC1-493E-9F6A-0C0DDBC35647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Tool: </a:t>
          </a:r>
          <a:r>
            <a:rPr lang="en-US" dirty="0" err="1">
              <a:latin typeface="Franklin Gothic Medium" panose="020B0603020102020204"/>
            </a:rPr>
            <a:t>WebAdMIT</a:t>
          </a:r>
          <a:endParaRPr lang="en-US" dirty="0">
            <a:latin typeface="Franklin Gothic Medium" panose="020B0603020102020204"/>
          </a:endParaRPr>
        </a:p>
      </dgm:t>
    </dgm:pt>
    <dgm:pt modelId="{B6997788-0AA1-4618-9D65-70E1D4DF8102}" type="parTrans" cxnId="{D3AB719E-2022-4C87-B449-02D453AFF9D7}">
      <dgm:prSet/>
      <dgm:spPr/>
    </dgm:pt>
    <dgm:pt modelId="{709535A2-CEC2-4D49-9439-1A285732D311}" type="sibTrans" cxnId="{D3AB719E-2022-4C87-B449-02D453AFF9D7}">
      <dgm:prSet/>
      <dgm:spPr/>
    </dgm:pt>
    <dgm:pt modelId="{3A6C5571-D133-4688-83B1-1CF9EF1A34B9}">
      <dgm:prSet phldr="0"/>
      <dgm:spPr/>
      <dgm:t>
        <a:bodyPr/>
        <a:lstStyle/>
        <a:p>
          <a:r>
            <a:rPr lang="en-US" dirty="0">
              <a:latin typeface="Franklin Gothic Medium" panose="020B0603020102020204"/>
            </a:rPr>
            <a:t>Themes</a:t>
          </a:r>
        </a:p>
      </dgm:t>
    </dgm:pt>
    <dgm:pt modelId="{4E812757-CDD6-461B-9255-C30AEC78B012}" type="parTrans" cxnId="{983FE4CE-B177-4B82-AB34-5840448F4F2F}">
      <dgm:prSet/>
      <dgm:spPr/>
    </dgm:pt>
    <dgm:pt modelId="{9C08B564-591A-40CE-9C69-FFE2E1058B56}" type="sibTrans" cxnId="{983FE4CE-B177-4B82-AB34-5840448F4F2F}">
      <dgm:prSet/>
      <dgm:spPr/>
    </dgm:pt>
    <dgm:pt modelId="{98584923-8C65-4F63-90C1-66819389D4C0}">
      <dgm:prSet phldr="0"/>
      <dgm:spPr/>
      <dgm:t>
        <a:bodyPr/>
        <a:lstStyle/>
        <a:p>
          <a:r>
            <a:rPr lang="en-US" dirty="0">
              <a:latin typeface="Franklin Gothic Medium" panose="020B0603020102020204"/>
            </a:rPr>
            <a:t>Operational</a:t>
          </a:r>
        </a:p>
      </dgm:t>
    </dgm:pt>
    <dgm:pt modelId="{041D62B1-BCFD-4E2A-9FC3-3F1FF02A9006}" type="parTrans" cxnId="{67230B55-B42F-4417-9CBA-EB7AC8213D42}">
      <dgm:prSet/>
      <dgm:spPr/>
    </dgm:pt>
    <dgm:pt modelId="{838DF6CF-BADC-4739-92B2-B537468B2771}" type="sibTrans" cxnId="{67230B55-B42F-4417-9CBA-EB7AC8213D42}">
      <dgm:prSet/>
      <dgm:spPr/>
    </dgm:pt>
    <dgm:pt modelId="{8802EA1E-0D93-432C-83C3-E9437CC7F48F}">
      <dgm:prSet phldr="0"/>
      <dgm:spPr/>
      <dgm:t>
        <a:bodyPr/>
        <a:lstStyle/>
        <a:p>
          <a:r>
            <a:rPr lang="en-US" dirty="0">
              <a:latin typeface="Franklin Gothic Medium" panose="020B0603020102020204"/>
            </a:rPr>
            <a:t>Process-driven</a:t>
          </a:r>
        </a:p>
      </dgm:t>
    </dgm:pt>
    <dgm:pt modelId="{A1C3C361-DDD5-450D-B140-18ECFC06DEDA}" type="parTrans" cxnId="{1666CF15-79E5-45D7-94CE-17FAB0A47A10}">
      <dgm:prSet/>
      <dgm:spPr/>
    </dgm:pt>
    <dgm:pt modelId="{693CE897-E239-4DBB-B3CB-6CC918A020E2}" type="sibTrans" cxnId="{1666CF15-79E5-45D7-94CE-17FAB0A47A10}">
      <dgm:prSet/>
      <dgm:spPr/>
    </dgm:pt>
    <dgm:pt modelId="{C18225AE-7EFC-4A56-A61F-A4DF5A975A0F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Set expectations</a:t>
          </a:r>
        </a:p>
      </dgm:t>
    </dgm:pt>
    <dgm:pt modelId="{6107EC25-D1F8-41FE-B8CD-B2232AB8601C}" type="parTrans" cxnId="{6E32E444-7E08-4A66-992C-861BF7128FBA}">
      <dgm:prSet/>
      <dgm:spPr/>
    </dgm:pt>
    <dgm:pt modelId="{E6517449-6F0E-4A70-8A72-E7B5D4E1100E}" type="sibTrans" cxnId="{6E32E444-7E08-4A66-992C-861BF7128FBA}">
      <dgm:prSet/>
      <dgm:spPr/>
    </dgm:pt>
    <dgm:pt modelId="{F608B80E-ECD9-4965-BEFA-8C2F11B39BFB}">
      <dgm:prSet phldr="0"/>
      <dgm:spPr/>
      <dgm:t>
        <a:bodyPr/>
        <a:lstStyle/>
        <a:p>
          <a:r>
            <a:rPr lang="en-US" dirty="0">
              <a:latin typeface="Franklin Gothic Medium" panose="020B0603020102020204"/>
            </a:rPr>
            <a:t>Accept</a:t>
          </a:r>
        </a:p>
      </dgm:t>
    </dgm:pt>
    <dgm:pt modelId="{BBE4A573-83E3-44F4-AA6A-26CA3EBE798E}" type="parTrans" cxnId="{D914BCDD-50FC-47D7-9248-3DB3715B050E}">
      <dgm:prSet/>
      <dgm:spPr/>
    </dgm:pt>
    <dgm:pt modelId="{9CEEBFC9-7139-4939-A8D4-77CCC5C6C40F}" type="sibTrans" cxnId="{D914BCDD-50FC-47D7-9248-3DB3715B050E}">
      <dgm:prSet/>
      <dgm:spPr/>
    </dgm:pt>
    <dgm:pt modelId="{D15B2DDB-3CE1-4DA8-81D1-1EF4271D47B0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Tool: EMP</a:t>
          </a:r>
        </a:p>
      </dgm:t>
    </dgm:pt>
    <dgm:pt modelId="{CE8309FA-3287-4D20-BC9F-EF7A490529A1}" type="parTrans" cxnId="{27453085-BC09-4453-8498-4350EE866301}">
      <dgm:prSet/>
      <dgm:spPr/>
    </dgm:pt>
    <dgm:pt modelId="{9C32402E-D55E-410A-B29E-20175A3B2196}" type="sibTrans" cxnId="{27453085-BC09-4453-8498-4350EE866301}">
      <dgm:prSet/>
      <dgm:spPr/>
    </dgm:pt>
    <dgm:pt modelId="{9E273DC7-C8AF-427E-8C24-4480B9EA6048}">
      <dgm:prSet phldr="0"/>
      <dgm:spPr/>
      <dgm:t>
        <a:bodyPr/>
        <a:lstStyle/>
        <a:p>
          <a:r>
            <a:rPr lang="en-US" dirty="0">
              <a:latin typeface="Franklin Gothic Medium" panose="020B0603020102020204"/>
            </a:rPr>
            <a:t>Themes</a:t>
          </a:r>
        </a:p>
      </dgm:t>
    </dgm:pt>
    <dgm:pt modelId="{747F59D8-CC6C-47AD-A68A-727B8B897E89}" type="parTrans" cxnId="{5782D20A-28DC-46FC-81F8-6CFB93001D8A}">
      <dgm:prSet/>
      <dgm:spPr/>
    </dgm:pt>
    <dgm:pt modelId="{46A2F348-CBFA-46EF-9F1A-8DEFA7E3F89B}" type="sibTrans" cxnId="{5782D20A-28DC-46FC-81F8-6CFB93001D8A}">
      <dgm:prSet/>
      <dgm:spPr/>
    </dgm:pt>
    <dgm:pt modelId="{B97F546E-E8E6-4B70-BD3F-FA881CB3F335}">
      <dgm:prSet phldr="0"/>
      <dgm:spPr/>
      <dgm:t>
        <a:bodyPr/>
        <a:lstStyle/>
        <a:p>
          <a:r>
            <a:rPr lang="en-US" dirty="0">
              <a:latin typeface="Franklin Gothic Medium" panose="020B0603020102020204"/>
            </a:rPr>
            <a:t>Yield</a:t>
          </a:r>
          <a:endParaRPr lang="en-US" dirty="0"/>
        </a:p>
      </dgm:t>
    </dgm:pt>
    <dgm:pt modelId="{61E60443-453B-4191-AFD0-AC17D869B5F3}" type="parTrans" cxnId="{C98B9F87-5065-4D91-B4EF-6FB5F3D0159B}">
      <dgm:prSet/>
      <dgm:spPr/>
    </dgm:pt>
    <dgm:pt modelId="{A92D5B4C-9275-49C7-A333-75BFD807C38A}" type="sibTrans" cxnId="{C98B9F87-5065-4D91-B4EF-6FB5F3D0159B}">
      <dgm:prSet/>
      <dgm:spPr/>
    </dgm:pt>
    <dgm:pt modelId="{0D61BA16-A19E-4C2E-8BC5-1ACB37E3F85F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Financial aid</a:t>
          </a:r>
        </a:p>
      </dgm:t>
    </dgm:pt>
    <dgm:pt modelId="{A1A13B66-3A13-4C98-AA2F-3A7869D1D641}" type="parTrans" cxnId="{FFDEBA1C-A22F-4B30-A782-F753978A1B8B}">
      <dgm:prSet/>
      <dgm:spPr/>
    </dgm:pt>
    <dgm:pt modelId="{45AB6AC9-996C-45AA-8124-C2FD5ADC5EC1}" type="sibTrans" cxnId="{FFDEBA1C-A22F-4B30-A782-F753978A1B8B}">
      <dgm:prSet/>
      <dgm:spPr/>
    </dgm:pt>
    <dgm:pt modelId="{4B70F7D9-D657-4057-B927-0A8DD93FBA16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Drive-to-deposit</a:t>
          </a:r>
        </a:p>
      </dgm:t>
    </dgm:pt>
    <dgm:pt modelId="{220D2A34-DEFB-4715-831A-DE3708E6F6C2}" type="parTrans" cxnId="{130B64C1-9C4E-4A01-AA7D-6C624CC2FF80}">
      <dgm:prSet/>
      <dgm:spPr/>
    </dgm:pt>
    <dgm:pt modelId="{137E0FB8-F2D8-4E4F-9ED0-AE3A980EA056}" type="sibTrans" cxnId="{130B64C1-9C4E-4A01-AA7D-6C624CC2FF80}">
      <dgm:prSet/>
      <dgm:spPr/>
    </dgm:pt>
    <dgm:pt modelId="{CE0A004C-31F1-49AD-8D17-F491A12A5D74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Accepted Offer</a:t>
          </a:r>
        </a:p>
      </dgm:t>
    </dgm:pt>
    <dgm:pt modelId="{ECD09E3D-3241-491D-B34F-390A2C0481E3}" type="parTrans" cxnId="{4870113C-AE0A-4C4E-B423-C8A089FE8917}">
      <dgm:prSet/>
      <dgm:spPr/>
    </dgm:pt>
    <dgm:pt modelId="{717BE7C6-403D-4FC9-8A64-3725E6EBCCEC}" type="sibTrans" cxnId="{4870113C-AE0A-4C4E-B423-C8A089FE8917}">
      <dgm:prSet/>
      <dgm:spPr/>
    </dgm:pt>
    <dgm:pt modelId="{3CAD868E-90E5-4703-B7FE-580078D75F53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Tool: EMP</a:t>
          </a:r>
        </a:p>
      </dgm:t>
    </dgm:pt>
    <dgm:pt modelId="{7AEBDD3F-5EB5-477C-8BDF-FE63ABF5B6C8}" type="parTrans" cxnId="{F9C75493-66B6-4AB1-BE89-47C5D5411498}">
      <dgm:prSet/>
      <dgm:spPr/>
    </dgm:pt>
    <dgm:pt modelId="{59C87FFF-AFA8-4BCB-9FC9-8AE8C6E49073}" type="sibTrans" cxnId="{F9C75493-66B6-4AB1-BE89-47C5D5411498}">
      <dgm:prSet/>
      <dgm:spPr/>
    </dgm:pt>
    <dgm:pt modelId="{7E5F8D2F-2F32-4F66-9E2B-A2B6A537FCAD}">
      <dgm:prSet phldr="0"/>
      <dgm:spPr/>
      <dgm:t>
        <a:bodyPr/>
        <a:lstStyle/>
        <a:p>
          <a:r>
            <a:rPr lang="en-US" dirty="0">
              <a:latin typeface="Franklin Gothic Medium" panose="020B0603020102020204"/>
            </a:rPr>
            <a:t>Themes</a:t>
          </a:r>
        </a:p>
      </dgm:t>
    </dgm:pt>
    <dgm:pt modelId="{3B4D4295-036C-4C29-AE08-8EBEA2F1BF61}" type="parTrans" cxnId="{73EB0E9B-5AB6-45E3-BAE5-3FD0C072732A}">
      <dgm:prSet/>
      <dgm:spPr/>
    </dgm:pt>
    <dgm:pt modelId="{AF353D57-202B-4A40-BDB7-C919B78BF207}" type="sibTrans" cxnId="{73EB0E9B-5AB6-45E3-BAE5-3FD0C072732A}">
      <dgm:prSet/>
      <dgm:spPr/>
    </dgm:pt>
    <dgm:pt modelId="{8363E21C-375C-405C-A26F-0FB9A89EA556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Preparing for grad school</a:t>
          </a:r>
        </a:p>
      </dgm:t>
    </dgm:pt>
    <dgm:pt modelId="{44F073AC-3C4A-415E-8210-B87871F217D3}" type="parTrans" cxnId="{B240AD2B-E619-4EED-815F-BA79E16C59C0}">
      <dgm:prSet/>
      <dgm:spPr/>
    </dgm:pt>
    <dgm:pt modelId="{87E3C66F-FC15-43FD-944A-1437A41315DD}" type="sibTrans" cxnId="{B240AD2B-E619-4EED-815F-BA79E16C59C0}">
      <dgm:prSet/>
      <dgm:spPr/>
    </dgm:pt>
    <dgm:pt modelId="{C7224139-170F-460F-A93A-256050A36939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Relocation tips</a:t>
          </a:r>
        </a:p>
      </dgm:t>
    </dgm:pt>
    <dgm:pt modelId="{234B7986-BED9-4C8F-AFAB-731BD6D9FB63}" type="parTrans" cxnId="{1EFD0FC6-CFB3-4FDE-8F68-B19E59C2AEE1}">
      <dgm:prSet/>
      <dgm:spPr/>
    </dgm:pt>
    <dgm:pt modelId="{0BECA0BD-D1D2-4906-B314-C7D47FD488EA}" type="sibTrans" cxnId="{1EFD0FC6-CFB3-4FDE-8F68-B19E59C2AEE1}">
      <dgm:prSet/>
      <dgm:spPr/>
    </dgm:pt>
    <dgm:pt modelId="{11DC8661-2A52-4048-96FE-11D744A5932F}">
      <dgm:prSet phldr="0"/>
      <dgm:spPr/>
      <dgm:t>
        <a:bodyPr/>
        <a:lstStyle/>
        <a:p>
          <a:r>
            <a:rPr lang="en-US" dirty="0">
              <a:latin typeface="Franklin Gothic Medium" panose="020B0603020102020204"/>
            </a:rPr>
            <a:t>Registration</a:t>
          </a:r>
        </a:p>
      </dgm:t>
    </dgm:pt>
    <dgm:pt modelId="{EDA60E9D-A140-4126-817A-B21609B349DE}" type="parTrans" cxnId="{B629DBD9-ADAC-42A8-B974-D0B40BBAF4C8}">
      <dgm:prSet/>
      <dgm:spPr/>
    </dgm:pt>
    <dgm:pt modelId="{083EC554-AAB7-4F96-AE47-45E412FABBF9}" type="sibTrans" cxnId="{B629DBD9-ADAC-42A8-B974-D0B40BBAF4C8}">
      <dgm:prSet/>
      <dgm:spPr/>
    </dgm:pt>
    <dgm:pt modelId="{93EC663A-0F8B-405D-A6D2-3A3DA3C2292E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Maintain their interest</a:t>
          </a:r>
        </a:p>
      </dgm:t>
    </dgm:pt>
    <dgm:pt modelId="{948CF9F9-9575-400D-94FC-9F33945C209B}" type="parTrans" cxnId="{57109129-FE2B-41DE-A620-5E009DBE88B0}">
      <dgm:prSet/>
      <dgm:spPr/>
    </dgm:pt>
    <dgm:pt modelId="{56576B55-9714-4AE6-9B11-F91DCDEB9BCF}" type="sibTrans" cxnId="{57109129-FE2B-41DE-A620-5E009DBE88B0}">
      <dgm:prSet/>
      <dgm:spPr/>
    </dgm:pt>
    <dgm:pt modelId="{D90D9B72-7D2C-4AC5-A298-8BAB160AF3B7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Introduction to graduate study</a:t>
          </a:r>
        </a:p>
      </dgm:t>
    </dgm:pt>
    <dgm:pt modelId="{77D7002B-14EF-4C3E-9ADC-602B6AACD72C}" type="parTrans" cxnId="{528F00E5-DACA-410C-A4EA-75AEEC0DCBD8}">
      <dgm:prSet/>
      <dgm:spPr/>
    </dgm:pt>
    <dgm:pt modelId="{297BADE4-1561-4598-9456-2514C2689A81}" type="sibTrans" cxnId="{528F00E5-DACA-410C-A4EA-75AEEC0DCBD8}">
      <dgm:prSet/>
      <dgm:spPr/>
    </dgm:pt>
    <dgm:pt modelId="{24FBE410-4698-429B-B1DA-9116F3DDEA1F}">
      <dgm:prSet phldr="0"/>
      <dgm:spPr/>
      <dgm:t>
        <a:bodyPr/>
        <a:lstStyle/>
        <a:p>
          <a:pPr rtl="0"/>
          <a:r>
            <a:rPr lang="en-US" dirty="0">
              <a:latin typeface="Franklin Gothic Medium" panose="020B0603020102020204"/>
            </a:rPr>
            <a:t>General advice</a:t>
          </a:r>
        </a:p>
      </dgm:t>
    </dgm:pt>
    <dgm:pt modelId="{17FD57C0-6C9C-48D9-A9F9-E05CBFE81B46}" type="parTrans" cxnId="{5C19695E-F5B0-434A-ACB2-2D18CFFB6E74}">
      <dgm:prSet/>
      <dgm:spPr/>
    </dgm:pt>
    <dgm:pt modelId="{ADD4F7FE-BCAD-4EBD-8C59-AA36F7106859}" type="sibTrans" cxnId="{5C19695E-F5B0-434A-ACB2-2D18CFFB6E74}">
      <dgm:prSet/>
      <dgm:spPr/>
    </dgm:pt>
    <dgm:pt modelId="{BF6C82B8-F6A3-410C-A77A-C317220385B2}" type="pres">
      <dgm:prSet presAssocID="{35E93C36-C191-4B2B-A894-95A77EA0790A}" presName="Name0" presStyleCnt="0">
        <dgm:presLayoutVars>
          <dgm:dir/>
          <dgm:animLvl val="lvl"/>
          <dgm:resizeHandles val="exact"/>
        </dgm:presLayoutVars>
      </dgm:prSet>
      <dgm:spPr/>
    </dgm:pt>
    <dgm:pt modelId="{265C0F97-5D59-45E3-8027-EAE5D3568D3B}" type="pres">
      <dgm:prSet presAssocID="{35E93C36-C191-4B2B-A894-95A77EA0790A}" presName="tSp" presStyleCnt="0"/>
      <dgm:spPr/>
    </dgm:pt>
    <dgm:pt modelId="{832F8ACB-ACB3-4406-9D5D-9FCDCE77965B}" type="pres">
      <dgm:prSet presAssocID="{35E93C36-C191-4B2B-A894-95A77EA0790A}" presName="bSp" presStyleCnt="0"/>
      <dgm:spPr/>
    </dgm:pt>
    <dgm:pt modelId="{42AFEFAE-C81F-455B-AF3D-6C134A6196AC}" type="pres">
      <dgm:prSet presAssocID="{35E93C36-C191-4B2B-A894-95A77EA0790A}" presName="process" presStyleCnt="0"/>
      <dgm:spPr/>
    </dgm:pt>
    <dgm:pt modelId="{36C03751-0CE4-40F8-AF85-DEDB27995DB2}" type="pres">
      <dgm:prSet presAssocID="{35ED1652-FEDA-480A-825B-EECFD3B72964}" presName="composite1" presStyleCnt="0"/>
      <dgm:spPr/>
    </dgm:pt>
    <dgm:pt modelId="{8E92224A-2A94-4B0F-9ADC-86D2C12E0154}" type="pres">
      <dgm:prSet presAssocID="{35ED1652-FEDA-480A-825B-EECFD3B72964}" presName="dummyNode1" presStyleLbl="node1" presStyleIdx="0" presStyleCnt="5"/>
      <dgm:spPr/>
    </dgm:pt>
    <dgm:pt modelId="{CB760A3D-0D89-4196-AF15-6B443A3E0670}" type="pres">
      <dgm:prSet presAssocID="{35ED1652-FEDA-480A-825B-EECFD3B72964}" presName="childNode1" presStyleLbl="bgAcc1" presStyleIdx="0" presStyleCnt="5">
        <dgm:presLayoutVars>
          <dgm:bulletEnabled val="1"/>
        </dgm:presLayoutVars>
      </dgm:prSet>
      <dgm:spPr/>
    </dgm:pt>
    <dgm:pt modelId="{BB72250D-6B5A-4C4C-B501-8C6DC74C2ED7}" type="pres">
      <dgm:prSet presAssocID="{35ED1652-FEDA-480A-825B-EECFD3B72964}" presName="childNode1tx" presStyleLbl="bgAcc1" presStyleIdx="0" presStyleCnt="5">
        <dgm:presLayoutVars>
          <dgm:bulletEnabled val="1"/>
        </dgm:presLayoutVars>
      </dgm:prSet>
      <dgm:spPr/>
    </dgm:pt>
    <dgm:pt modelId="{B78FA07B-799C-4EE9-B098-713C214A83FE}" type="pres">
      <dgm:prSet presAssocID="{35ED1652-FEDA-480A-825B-EECFD3B72964}" presName="parentNode1" presStyleLbl="node1" presStyleIdx="0" presStyleCnt="5">
        <dgm:presLayoutVars>
          <dgm:chMax val="1"/>
          <dgm:bulletEnabled val="1"/>
        </dgm:presLayoutVars>
      </dgm:prSet>
      <dgm:spPr/>
    </dgm:pt>
    <dgm:pt modelId="{7AA04125-2054-4B25-8933-2D05A59A3FF4}" type="pres">
      <dgm:prSet presAssocID="{35ED1652-FEDA-480A-825B-EECFD3B72964}" presName="connSite1" presStyleCnt="0"/>
      <dgm:spPr/>
    </dgm:pt>
    <dgm:pt modelId="{D2B712E2-3838-4CDD-8528-01B259FCEB58}" type="pres">
      <dgm:prSet presAssocID="{11BE7AB1-D9EB-4ED7-942B-D778CE90FC21}" presName="Name9" presStyleLbl="sibTrans2D1" presStyleIdx="0" presStyleCnt="4"/>
      <dgm:spPr/>
    </dgm:pt>
    <dgm:pt modelId="{5F031C58-5493-4414-83DA-43DCD3DEFD0A}" type="pres">
      <dgm:prSet presAssocID="{791814DA-69C7-45E2-A5C8-BD9FBAB3DDED}" presName="composite2" presStyleCnt="0"/>
      <dgm:spPr/>
    </dgm:pt>
    <dgm:pt modelId="{7C018F67-9242-488C-B809-09E0ABE1A5FA}" type="pres">
      <dgm:prSet presAssocID="{791814DA-69C7-45E2-A5C8-BD9FBAB3DDED}" presName="dummyNode2" presStyleLbl="node1" presStyleIdx="0" presStyleCnt="5"/>
      <dgm:spPr/>
    </dgm:pt>
    <dgm:pt modelId="{A7C8F1F9-F2D5-4E56-874F-B834327E907F}" type="pres">
      <dgm:prSet presAssocID="{791814DA-69C7-45E2-A5C8-BD9FBAB3DDED}" presName="childNode2" presStyleLbl="bgAcc1" presStyleIdx="1" presStyleCnt="5">
        <dgm:presLayoutVars>
          <dgm:bulletEnabled val="1"/>
        </dgm:presLayoutVars>
      </dgm:prSet>
      <dgm:spPr/>
    </dgm:pt>
    <dgm:pt modelId="{805213F4-0CA2-4797-B54D-D7B18AFD882A}" type="pres">
      <dgm:prSet presAssocID="{791814DA-69C7-45E2-A5C8-BD9FBAB3DDED}" presName="childNode2tx" presStyleLbl="bgAcc1" presStyleIdx="1" presStyleCnt="5">
        <dgm:presLayoutVars>
          <dgm:bulletEnabled val="1"/>
        </dgm:presLayoutVars>
      </dgm:prSet>
      <dgm:spPr/>
    </dgm:pt>
    <dgm:pt modelId="{03AA45AF-A767-4F51-957A-08487A3CEF3A}" type="pres">
      <dgm:prSet presAssocID="{791814DA-69C7-45E2-A5C8-BD9FBAB3DDED}" presName="parentNode2" presStyleLbl="node1" presStyleIdx="1" presStyleCnt="5">
        <dgm:presLayoutVars>
          <dgm:chMax val="0"/>
          <dgm:bulletEnabled val="1"/>
        </dgm:presLayoutVars>
      </dgm:prSet>
      <dgm:spPr/>
    </dgm:pt>
    <dgm:pt modelId="{A2E6DADE-9E12-4139-B8EC-1FA427A4CE30}" type="pres">
      <dgm:prSet presAssocID="{791814DA-69C7-45E2-A5C8-BD9FBAB3DDED}" presName="connSite2" presStyleCnt="0"/>
      <dgm:spPr/>
    </dgm:pt>
    <dgm:pt modelId="{D85AC132-F60F-49D8-A1BD-9FA48B8658FE}" type="pres">
      <dgm:prSet presAssocID="{D420D328-C950-41F3-93A6-F2D4112DF4E8}" presName="Name18" presStyleLbl="sibTrans2D1" presStyleIdx="1" presStyleCnt="4"/>
      <dgm:spPr/>
    </dgm:pt>
    <dgm:pt modelId="{F0E925D8-872F-46EE-A41F-A9B66FCF679C}" type="pres">
      <dgm:prSet presAssocID="{A59A9D52-A003-40CF-8EF2-36F5EED4D329}" presName="composite1" presStyleCnt="0"/>
      <dgm:spPr/>
    </dgm:pt>
    <dgm:pt modelId="{C3EC1CFA-C8B0-406D-A93E-DAD255641059}" type="pres">
      <dgm:prSet presAssocID="{A59A9D52-A003-40CF-8EF2-36F5EED4D329}" presName="dummyNode1" presStyleLbl="node1" presStyleIdx="1" presStyleCnt="5"/>
      <dgm:spPr/>
    </dgm:pt>
    <dgm:pt modelId="{E5C8CE54-5DDF-4BA5-A2A1-A8AF9826B7D6}" type="pres">
      <dgm:prSet presAssocID="{A59A9D52-A003-40CF-8EF2-36F5EED4D329}" presName="childNode1" presStyleLbl="bgAcc1" presStyleIdx="2" presStyleCnt="5">
        <dgm:presLayoutVars>
          <dgm:bulletEnabled val="1"/>
        </dgm:presLayoutVars>
      </dgm:prSet>
      <dgm:spPr/>
    </dgm:pt>
    <dgm:pt modelId="{93FEAE89-CC52-43E8-8D28-DDBC61AD3C08}" type="pres">
      <dgm:prSet presAssocID="{A59A9D52-A003-40CF-8EF2-36F5EED4D329}" presName="childNode1tx" presStyleLbl="bgAcc1" presStyleIdx="2" presStyleCnt="5">
        <dgm:presLayoutVars>
          <dgm:bulletEnabled val="1"/>
        </dgm:presLayoutVars>
      </dgm:prSet>
      <dgm:spPr/>
    </dgm:pt>
    <dgm:pt modelId="{FA1D31C7-F050-434A-88DB-8A2D5EBF5280}" type="pres">
      <dgm:prSet presAssocID="{A59A9D52-A003-40CF-8EF2-36F5EED4D329}" presName="parentNode1" presStyleLbl="node1" presStyleIdx="2" presStyleCnt="5">
        <dgm:presLayoutVars>
          <dgm:chMax val="1"/>
          <dgm:bulletEnabled val="1"/>
        </dgm:presLayoutVars>
      </dgm:prSet>
      <dgm:spPr/>
    </dgm:pt>
    <dgm:pt modelId="{3D4A712E-A9B2-42AB-8CC1-8A1DF8186BB9}" type="pres">
      <dgm:prSet presAssocID="{A59A9D52-A003-40CF-8EF2-36F5EED4D329}" presName="connSite1" presStyleCnt="0"/>
      <dgm:spPr/>
    </dgm:pt>
    <dgm:pt modelId="{2AB92FE4-E0C0-47BE-851C-0697E7B0E7F6}" type="pres">
      <dgm:prSet presAssocID="{CDD6FCF1-7C65-4E40-A28A-8AB09BDF19C0}" presName="Name9" presStyleLbl="sibTrans2D1" presStyleIdx="2" presStyleCnt="4"/>
      <dgm:spPr/>
    </dgm:pt>
    <dgm:pt modelId="{C80DD827-961D-4CDC-B9B9-7F94D784AC2C}" type="pres">
      <dgm:prSet presAssocID="{F608B80E-ECD9-4965-BEFA-8C2F11B39BFB}" presName="composite2" presStyleCnt="0"/>
      <dgm:spPr/>
    </dgm:pt>
    <dgm:pt modelId="{8ABFFDB1-9EAC-41FE-9329-1E44F6729793}" type="pres">
      <dgm:prSet presAssocID="{F608B80E-ECD9-4965-BEFA-8C2F11B39BFB}" presName="dummyNode2" presStyleLbl="node1" presStyleIdx="2" presStyleCnt="5"/>
      <dgm:spPr/>
    </dgm:pt>
    <dgm:pt modelId="{A8AA94F8-3D06-491E-A07A-5075B42C9FBC}" type="pres">
      <dgm:prSet presAssocID="{F608B80E-ECD9-4965-BEFA-8C2F11B39BFB}" presName="childNode2" presStyleLbl="bgAcc1" presStyleIdx="3" presStyleCnt="5">
        <dgm:presLayoutVars>
          <dgm:bulletEnabled val="1"/>
        </dgm:presLayoutVars>
      </dgm:prSet>
      <dgm:spPr/>
    </dgm:pt>
    <dgm:pt modelId="{B0C979B3-22A2-416F-B50C-1C30E516DD31}" type="pres">
      <dgm:prSet presAssocID="{F608B80E-ECD9-4965-BEFA-8C2F11B39BFB}" presName="childNode2tx" presStyleLbl="bgAcc1" presStyleIdx="3" presStyleCnt="5">
        <dgm:presLayoutVars>
          <dgm:bulletEnabled val="1"/>
        </dgm:presLayoutVars>
      </dgm:prSet>
      <dgm:spPr/>
    </dgm:pt>
    <dgm:pt modelId="{8EE5563E-7FAF-4E8D-B546-7B67F345DCE0}" type="pres">
      <dgm:prSet presAssocID="{F608B80E-ECD9-4965-BEFA-8C2F11B39BFB}" presName="parentNode2" presStyleLbl="node1" presStyleIdx="3" presStyleCnt="5">
        <dgm:presLayoutVars>
          <dgm:chMax val="0"/>
          <dgm:bulletEnabled val="1"/>
        </dgm:presLayoutVars>
      </dgm:prSet>
      <dgm:spPr/>
    </dgm:pt>
    <dgm:pt modelId="{C8F7072F-8F1C-4B53-847C-06D4929D9F8D}" type="pres">
      <dgm:prSet presAssocID="{F608B80E-ECD9-4965-BEFA-8C2F11B39BFB}" presName="connSite2" presStyleCnt="0"/>
      <dgm:spPr/>
    </dgm:pt>
    <dgm:pt modelId="{0588BB7B-FC2C-46BD-A5C7-BA771AA230A2}" type="pres">
      <dgm:prSet presAssocID="{9CEEBFC9-7139-4939-A8D4-77CCC5C6C40F}" presName="Name18" presStyleLbl="sibTrans2D1" presStyleIdx="3" presStyleCnt="4"/>
      <dgm:spPr/>
    </dgm:pt>
    <dgm:pt modelId="{1108A736-9D82-4286-8AE7-B981FB498A6E}" type="pres">
      <dgm:prSet presAssocID="{CE0A004C-31F1-49AD-8D17-F491A12A5D74}" presName="composite1" presStyleCnt="0"/>
      <dgm:spPr/>
    </dgm:pt>
    <dgm:pt modelId="{BCBC8F43-E6E1-4ADF-A925-78ABAE886D55}" type="pres">
      <dgm:prSet presAssocID="{CE0A004C-31F1-49AD-8D17-F491A12A5D74}" presName="dummyNode1" presStyleLbl="node1" presStyleIdx="3" presStyleCnt="5"/>
      <dgm:spPr/>
    </dgm:pt>
    <dgm:pt modelId="{151FA039-4AD3-4E90-AC2F-40A47D38AB38}" type="pres">
      <dgm:prSet presAssocID="{CE0A004C-31F1-49AD-8D17-F491A12A5D74}" presName="childNode1" presStyleLbl="bgAcc1" presStyleIdx="4" presStyleCnt="5">
        <dgm:presLayoutVars>
          <dgm:bulletEnabled val="1"/>
        </dgm:presLayoutVars>
      </dgm:prSet>
      <dgm:spPr/>
    </dgm:pt>
    <dgm:pt modelId="{6D4DA281-DAE3-4A74-AB80-FD6FDB39BB76}" type="pres">
      <dgm:prSet presAssocID="{CE0A004C-31F1-49AD-8D17-F491A12A5D74}" presName="childNode1tx" presStyleLbl="bgAcc1" presStyleIdx="4" presStyleCnt="5">
        <dgm:presLayoutVars>
          <dgm:bulletEnabled val="1"/>
        </dgm:presLayoutVars>
      </dgm:prSet>
      <dgm:spPr/>
    </dgm:pt>
    <dgm:pt modelId="{FB251A3F-5D9E-42D9-BE84-AA80D67C560E}" type="pres">
      <dgm:prSet presAssocID="{CE0A004C-31F1-49AD-8D17-F491A12A5D74}" presName="parentNode1" presStyleLbl="node1" presStyleIdx="4" presStyleCnt="5">
        <dgm:presLayoutVars>
          <dgm:chMax val="1"/>
          <dgm:bulletEnabled val="1"/>
        </dgm:presLayoutVars>
      </dgm:prSet>
      <dgm:spPr/>
    </dgm:pt>
    <dgm:pt modelId="{9839F98A-C529-44BA-BE45-F5DF4C5AFABE}" type="pres">
      <dgm:prSet presAssocID="{CE0A004C-31F1-49AD-8D17-F491A12A5D74}" presName="connSite1" presStyleCnt="0"/>
      <dgm:spPr/>
    </dgm:pt>
  </dgm:ptLst>
  <dgm:cxnLst>
    <dgm:cxn modelId="{ADD7A600-A976-41CA-9A61-E1BE9DB1BD38}" type="presOf" srcId="{8802EA1E-0D93-432C-83C3-E9437CC7F48F}" destId="{93FEAE89-CC52-43E8-8D28-DDBC61AD3C08}" srcOrd="1" destOrd="3" presId="urn:microsoft.com/office/officeart/2005/8/layout/hProcess4"/>
    <dgm:cxn modelId="{F9165B06-39FD-47D3-9D19-5C3017B209B9}" type="presOf" srcId="{8363E21C-375C-405C-A26F-0FB9A89EA556}" destId="{6D4DA281-DAE3-4A74-AB80-FD6FDB39BB76}" srcOrd="1" destOrd="2" presId="urn:microsoft.com/office/officeart/2005/8/layout/hProcess4"/>
    <dgm:cxn modelId="{02950007-60FD-4442-864C-78F4556B8D2F}" type="presOf" srcId="{11DC8661-2A52-4048-96FE-11D744A5932F}" destId="{6D4DA281-DAE3-4A74-AB80-FD6FDB39BB76}" srcOrd="1" destOrd="4" presId="urn:microsoft.com/office/officeart/2005/8/layout/hProcess4"/>
    <dgm:cxn modelId="{5782D20A-28DC-46FC-81F8-6CFB93001D8A}" srcId="{F608B80E-ECD9-4965-BEFA-8C2F11B39BFB}" destId="{9E273DC7-C8AF-427E-8C24-4480B9EA6048}" srcOrd="1" destOrd="0" parTransId="{747F59D8-CC6C-47AD-A68A-727B8B897E89}" sibTransId="{46A2F348-CBFA-46EF-9F1A-8DEFA7E3F89B}"/>
    <dgm:cxn modelId="{3B38D00E-0E09-490D-92E1-4755FD1EF4A2}" type="presOf" srcId="{BE92DA2F-0B3B-458E-A284-008ED1474F7A}" destId="{CB760A3D-0D89-4196-AF15-6B443A3E0670}" srcOrd="0" destOrd="1" presId="urn:microsoft.com/office/officeart/2005/8/layout/hProcess4"/>
    <dgm:cxn modelId="{4864DD0E-989D-4279-A16A-43BB1783AF4C}" type="presOf" srcId="{8363E21C-375C-405C-A26F-0FB9A89EA556}" destId="{151FA039-4AD3-4E90-AC2F-40A47D38AB38}" srcOrd="0" destOrd="2" presId="urn:microsoft.com/office/officeart/2005/8/layout/hProcess4"/>
    <dgm:cxn modelId="{D6F66D11-144A-47CC-A759-3ED65A89A268}" type="presOf" srcId="{D90D9B72-7D2C-4AC5-A298-8BAB160AF3B7}" destId="{BB72250D-6B5A-4C4C-B501-8C6DC74C2ED7}" srcOrd="1" destOrd="3" presId="urn:microsoft.com/office/officeart/2005/8/layout/hProcess4"/>
    <dgm:cxn modelId="{5CD33712-A010-45D8-9AC2-687D668C267B}" type="presOf" srcId="{CDD6FCF1-7C65-4E40-A28A-8AB09BDF19C0}" destId="{2AB92FE4-E0C0-47BE-851C-0697E7B0E7F6}" srcOrd="0" destOrd="0" presId="urn:microsoft.com/office/officeart/2005/8/layout/hProcess4"/>
    <dgm:cxn modelId="{1666CF15-79E5-45D7-94CE-17FAB0A47A10}" srcId="{3A6C5571-D133-4688-83B1-1CF9EF1A34B9}" destId="{8802EA1E-0D93-432C-83C3-E9437CC7F48F}" srcOrd="1" destOrd="0" parTransId="{A1C3C361-DDD5-450D-B140-18ECFC06DEDA}" sibTransId="{693CE897-E239-4DBB-B3CB-6CC918A020E2}"/>
    <dgm:cxn modelId="{CD38C817-7E27-4009-8C8E-6796BCD6644F}" type="presOf" srcId="{1FAD083A-B33A-42B1-A042-865C981CBD4A}" destId="{A7C8F1F9-F2D5-4E56-874F-B834327E907F}" srcOrd="0" destOrd="2" presId="urn:microsoft.com/office/officeart/2005/8/layout/hProcess4"/>
    <dgm:cxn modelId="{981EF017-5316-43C6-A630-28029DDDB263}" type="presOf" srcId="{8802EA1E-0D93-432C-83C3-E9437CC7F48F}" destId="{E5C8CE54-5DDF-4BA5-A2A1-A8AF9826B7D6}" srcOrd="0" destOrd="3" presId="urn:microsoft.com/office/officeart/2005/8/layout/hProcess4"/>
    <dgm:cxn modelId="{5B354B1A-0B02-485E-922B-3CA20E25189C}" type="presOf" srcId="{11DC8661-2A52-4048-96FE-11D744A5932F}" destId="{151FA039-4AD3-4E90-AC2F-40A47D38AB38}" srcOrd="0" destOrd="4" presId="urn:microsoft.com/office/officeart/2005/8/layout/hProcess4"/>
    <dgm:cxn modelId="{09008A1A-8D9A-47F0-AB65-585B15D6E5AB}" type="presOf" srcId="{0D61BA16-A19E-4C2E-8BC5-1ACB37E3F85F}" destId="{B0C979B3-22A2-416F-B50C-1C30E516DD31}" srcOrd="1" destOrd="3" presId="urn:microsoft.com/office/officeart/2005/8/layout/hProcess4"/>
    <dgm:cxn modelId="{FFDEBA1C-A22F-4B30-A782-F753978A1B8B}" srcId="{9E273DC7-C8AF-427E-8C24-4480B9EA6048}" destId="{0D61BA16-A19E-4C2E-8BC5-1ACB37E3F85F}" srcOrd="1" destOrd="0" parTransId="{A1A13B66-3A13-4C98-AA2F-3A7869D1D641}" sibTransId="{45AB6AC9-996C-45AA-8124-C2FD5ADC5EC1}"/>
    <dgm:cxn modelId="{2EE1F31D-4422-4358-BF80-52C2C202ECE7}" type="presOf" srcId="{CE0A004C-31F1-49AD-8D17-F491A12A5D74}" destId="{FB251A3F-5D9E-42D9-BE84-AA80D67C560E}" srcOrd="0" destOrd="0" presId="urn:microsoft.com/office/officeart/2005/8/layout/hProcess4"/>
    <dgm:cxn modelId="{B8413521-2656-496C-9AAD-246945CECB5D}" type="presOf" srcId="{7E5F8D2F-2F32-4F66-9E2B-A2B6A537FCAD}" destId="{6D4DA281-DAE3-4A74-AB80-FD6FDB39BB76}" srcOrd="1" destOrd="1" presId="urn:microsoft.com/office/officeart/2005/8/layout/hProcess4"/>
    <dgm:cxn modelId="{AC9E7F21-EF71-483C-B415-9018D4D29261}" srcId="{791814DA-69C7-45E2-A5C8-BD9FBAB3DDED}" destId="{82E50337-EB85-4406-8AAB-761C07AE29AE}" srcOrd="0" destOrd="0" parTransId="{AB8220CF-D308-45B5-8E04-1FFFBD55CD48}" sibTransId="{C37F2946-F785-40CA-915E-FCC039257C6D}"/>
    <dgm:cxn modelId="{72DA3925-CA2F-4B16-9322-66BA4016497D}" type="presOf" srcId="{AF6C53ED-A98E-4A77-B2D5-EEEE59FAA805}" destId="{CB760A3D-0D89-4196-AF15-6B443A3E0670}" srcOrd="0" destOrd="2" presId="urn:microsoft.com/office/officeart/2005/8/layout/hProcess4"/>
    <dgm:cxn modelId="{3F624325-C1C5-4BB7-9F49-831C28EF743D}" type="presOf" srcId="{B04D2937-9914-4EA0-8EF1-DAD1279488CA}" destId="{A7C8F1F9-F2D5-4E56-874F-B834327E907F}" srcOrd="0" destOrd="1" presId="urn:microsoft.com/office/officeart/2005/8/layout/hProcess4"/>
    <dgm:cxn modelId="{8D6B3628-B235-4111-818C-159EDC384C7A}" type="presOf" srcId="{9E273DC7-C8AF-427E-8C24-4480B9EA6048}" destId="{A8AA94F8-3D06-491E-A07A-5075B42C9FBC}" srcOrd="0" destOrd="1" presId="urn:microsoft.com/office/officeart/2005/8/layout/hProcess4"/>
    <dgm:cxn modelId="{57109129-FE2B-41DE-A620-5E009DBE88B0}" srcId="{7E5F8D2F-2F32-4F66-9E2B-A2B6A537FCAD}" destId="{93EC663A-0F8B-405D-A6D2-3A3DA3C2292E}" srcOrd="3" destOrd="0" parTransId="{948CF9F9-9575-400D-94FC-9F33945C209B}" sibTransId="{56576B55-9714-4AE6-9B11-F91DCDEB9BCF}"/>
    <dgm:cxn modelId="{B240AD2B-E619-4EED-815F-BA79E16C59C0}" srcId="{7E5F8D2F-2F32-4F66-9E2B-A2B6A537FCAD}" destId="{8363E21C-375C-405C-A26F-0FB9A89EA556}" srcOrd="0" destOrd="0" parTransId="{44F073AC-3C4A-415E-8210-B87871F217D3}" sibTransId="{87E3C66F-FC15-43FD-944A-1437A41315DD}"/>
    <dgm:cxn modelId="{A833322D-D93D-43CF-AB37-B84AC5BEA095}" type="presOf" srcId="{D15B2DDB-3CE1-4DA8-81D1-1EF4271D47B0}" destId="{A8AA94F8-3D06-491E-A07A-5075B42C9FBC}" srcOrd="0" destOrd="0" presId="urn:microsoft.com/office/officeart/2005/8/layout/hProcess4"/>
    <dgm:cxn modelId="{4870113C-AE0A-4C4E-B423-C8A089FE8917}" srcId="{35E93C36-C191-4B2B-A894-95A77EA0790A}" destId="{CE0A004C-31F1-49AD-8D17-F491A12A5D74}" srcOrd="4" destOrd="0" parTransId="{ECD09E3D-3241-491D-B34F-390A2C0481E3}" sibTransId="{717BE7C6-403D-4FC9-8A64-3725E6EBCCEC}"/>
    <dgm:cxn modelId="{FC45D744-5ACC-4BD4-A050-9D196E5DC716}" type="presOf" srcId="{F608B80E-ECD9-4965-BEFA-8C2F11B39BFB}" destId="{8EE5563E-7FAF-4E8D-B546-7B67F345DCE0}" srcOrd="0" destOrd="0" presId="urn:microsoft.com/office/officeart/2005/8/layout/hProcess4"/>
    <dgm:cxn modelId="{6E32E444-7E08-4A66-992C-861BF7128FBA}" srcId="{3A6C5571-D133-4688-83B1-1CF9EF1A34B9}" destId="{C18225AE-7EFC-4A56-A61F-A4DF5A975A0F}" srcOrd="2" destOrd="0" parTransId="{6107EC25-D1F8-41FE-B8CD-B2232AB8601C}" sibTransId="{E6517449-6F0E-4A70-8A72-E7B5D4E1100E}"/>
    <dgm:cxn modelId="{2C62884A-3634-41EB-9DB1-D5589DDA9B35}" type="presOf" srcId="{C7224139-170F-460F-A93A-256050A36939}" destId="{6D4DA281-DAE3-4A74-AB80-FD6FDB39BB76}" srcOrd="1" destOrd="3" presId="urn:microsoft.com/office/officeart/2005/8/layout/hProcess4"/>
    <dgm:cxn modelId="{7E9EBE52-9BF6-4EDB-9693-EC2F8FF52677}" srcId="{35E93C36-C191-4B2B-A894-95A77EA0790A}" destId="{791814DA-69C7-45E2-A5C8-BD9FBAB3DDED}" srcOrd="1" destOrd="0" parTransId="{48098111-757D-464D-ABB3-6889A5376A52}" sibTransId="{D420D328-C950-41F3-93A6-F2D4112DF4E8}"/>
    <dgm:cxn modelId="{A6447353-E62E-4A74-9A17-AEDFCFAE518B}" type="presOf" srcId="{791814DA-69C7-45E2-A5C8-BD9FBAB3DDED}" destId="{03AA45AF-A767-4F51-957A-08487A3CEF3A}" srcOrd="0" destOrd="0" presId="urn:microsoft.com/office/officeart/2005/8/layout/hProcess4"/>
    <dgm:cxn modelId="{67230B55-B42F-4417-9CBA-EB7AC8213D42}" srcId="{3A6C5571-D133-4688-83B1-1CF9EF1A34B9}" destId="{98584923-8C65-4F63-90C1-66819389D4C0}" srcOrd="0" destOrd="0" parTransId="{041D62B1-BCFD-4E2A-9FC3-3F1FF02A9006}" sibTransId="{838DF6CF-BADC-4739-92B2-B537468B2771}"/>
    <dgm:cxn modelId="{081A5158-5A9F-4095-B58A-F4E4A2443894}" srcId="{B04D2937-9914-4EA0-8EF1-DAD1279488CA}" destId="{337B7F2A-7394-4951-B21D-A21DAD888EE1}" srcOrd="1" destOrd="0" parTransId="{702449AC-704B-4D47-AC63-F0749AFD1184}" sibTransId="{D1F9C492-74D7-4919-84E7-435EC467A157}"/>
    <dgm:cxn modelId="{53628158-544F-4162-80B0-AD5F42D9FF84}" type="presOf" srcId="{4B70F7D9-D657-4057-B927-0A8DD93FBA16}" destId="{B0C979B3-22A2-416F-B50C-1C30E516DD31}" srcOrd="1" destOrd="4" presId="urn:microsoft.com/office/officeart/2005/8/layout/hProcess4"/>
    <dgm:cxn modelId="{5D666F5C-7D9E-495B-8399-B35A168F9225}" type="presOf" srcId="{C18225AE-7EFC-4A56-A61F-A4DF5A975A0F}" destId="{E5C8CE54-5DDF-4BA5-A2A1-A8AF9826B7D6}" srcOrd="0" destOrd="4" presId="urn:microsoft.com/office/officeart/2005/8/layout/hProcess4"/>
    <dgm:cxn modelId="{0EF72C5D-3036-42E1-BD45-B7AB8A0F7367}" type="presOf" srcId="{B04D2937-9914-4EA0-8EF1-DAD1279488CA}" destId="{805213F4-0CA2-4797-B54D-D7B18AFD882A}" srcOrd="1" destOrd="1" presId="urn:microsoft.com/office/officeart/2005/8/layout/hProcess4"/>
    <dgm:cxn modelId="{5C19695E-F5B0-434A-ACB2-2D18CFFB6E74}" srcId="{BE92DA2F-0B3B-458E-A284-008ED1474F7A}" destId="{24FBE410-4698-429B-B1DA-9116F3DDEA1F}" srcOrd="2" destOrd="0" parTransId="{17FD57C0-6C9C-48D9-A9F9-E05CBFE81B46}" sibTransId="{ADD4F7FE-BCAD-4EBD-8C59-AA36F7106859}"/>
    <dgm:cxn modelId="{C1449C5E-E3BB-4421-A841-DCC52C9D92D4}" type="presOf" srcId="{4B70F7D9-D657-4057-B927-0A8DD93FBA16}" destId="{A8AA94F8-3D06-491E-A07A-5075B42C9FBC}" srcOrd="0" destOrd="4" presId="urn:microsoft.com/office/officeart/2005/8/layout/hProcess4"/>
    <dgm:cxn modelId="{4349605F-B155-4A36-849D-DF39C01E1C46}" type="presOf" srcId="{AF6C53ED-A98E-4A77-B2D5-EEEE59FAA805}" destId="{BB72250D-6B5A-4C4C-B501-8C6DC74C2ED7}" srcOrd="1" destOrd="2" presId="urn:microsoft.com/office/officeart/2005/8/layout/hProcess4"/>
    <dgm:cxn modelId="{7A420363-C118-40D4-875E-D3BD24CC468A}" srcId="{35ED1652-FEDA-480A-825B-EECFD3B72964}" destId="{6921B8D7-7535-4757-9BAD-8AE2284EC2A2}" srcOrd="0" destOrd="0" parTransId="{5D64AC8B-EF19-40A7-A5E7-9F3BBEEA2327}" sibTransId="{821E41C0-2783-4C77-B026-FED5B11D24DC}"/>
    <dgm:cxn modelId="{B8314065-FDAD-45DE-BCF7-E317D339D4C5}" type="presOf" srcId="{24FBE410-4698-429B-B1DA-9116F3DDEA1F}" destId="{BB72250D-6B5A-4C4C-B501-8C6DC74C2ED7}" srcOrd="1" destOrd="4" presId="urn:microsoft.com/office/officeart/2005/8/layout/hProcess4"/>
    <dgm:cxn modelId="{A1E32869-BF70-4598-863E-0BDA1DB3C226}" type="presOf" srcId="{93EC663A-0F8B-405D-A6D2-3A3DA3C2292E}" destId="{6D4DA281-DAE3-4A74-AB80-FD6FDB39BB76}" srcOrd="1" destOrd="5" presId="urn:microsoft.com/office/officeart/2005/8/layout/hProcess4"/>
    <dgm:cxn modelId="{F9F97E6A-22AA-4743-A0C2-BA831A5D50DA}" type="presOf" srcId="{11BE7AB1-D9EB-4ED7-942B-D778CE90FC21}" destId="{D2B712E2-3838-4CDD-8528-01B259FCEB58}" srcOrd="0" destOrd="0" presId="urn:microsoft.com/office/officeart/2005/8/layout/hProcess4"/>
    <dgm:cxn modelId="{56BB0E6F-0F6B-491B-B40A-553FDE90CA31}" srcId="{BE92DA2F-0B3B-458E-A284-008ED1474F7A}" destId="{AF6C53ED-A98E-4A77-B2D5-EEEE59FAA805}" srcOrd="0" destOrd="0" parTransId="{F6B7FFBB-5796-4661-9E95-AB25FEEC44AF}" sibTransId="{617E07CA-848A-4996-AC88-C55EDE656DBE}"/>
    <dgm:cxn modelId="{D27B3672-E367-40B3-B51E-FEF4780D010B}" type="presOf" srcId="{98584923-8C65-4F63-90C1-66819389D4C0}" destId="{93FEAE89-CC52-43E8-8D28-DDBC61AD3C08}" srcOrd="1" destOrd="2" presId="urn:microsoft.com/office/officeart/2005/8/layout/hProcess4"/>
    <dgm:cxn modelId="{0E1A8B72-E707-483F-A56C-95D7EF9F9186}" type="presOf" srcId="{37B35F7A-1DC1-493E-9F6A-0C0DDBC35647}" destId="{93FEAE89-CC52-43E8-8D28-DDBC61AD3C08}" srcOrd="1" destOrd="0" presId="urn:microsoft.com/office/officeart/2005/8/layout/hProcess4"/>
    <dgm:cxn modelId="{5FB75574-8944-47B5-B03B-9B05719ED4FD}" type="presOf" srcId="{82E50337-EB85-4406-8AAB-761C07AE29AE}" destId="{805213F4-0CA2-4797-B54D-D7B18AFD882A}" srcOrd="1" destOrd="0" presId="urn:microsoft.com/office/officeart/2005/8/layout/hProcess4"/>
    <dgm:cxn modelId="{7C865C7A-110B-4D3F-ACCF-123ED6BAC936}" type="presOf" srcId="{D15B2DDB-3CE1-4DA8-81D1-1EF4271D47B0}" destId="{B0C979B3-22A2-416F-B50C-1C30E516DD31}" srcOrd="1" destOrd="0" presId="urn:microsoft.com/office/officeart/2005/8/layout/hProcess4"/>
    <dgm:cxn modelId="{227A227D-77FA-40BF-B19F-B7DE6078A8DB}" type="presOf" srcId="{7E5F8D2F-2F32-4F66-9E2B-A2B6A537FCAD}" destId="{151FA039-4AD3-4E90-AC2F-40A47D38AB38}" srcOrd="0" destOrd="1" presId="urn:microsoft.com/office/officeart/2005/8/layout/hProcess4"/>
    <dgm:cxn modelId="{B69DE17E-D57B-439B-A399-A8293E138952}" type="presOf" srcId="{B97F546E-E8E6-4B70-BD3F-FA881CB3F335}" destId="{A8AA94F8-3D06-491E-A07A-5075B42C9FBC}" srcOrd="0" destOrd="2" presId="urn:microsoft.com/office/officeart/2005/8/layout/hProcess4"/>
    <dgm:cxn modelId="{C24D9B80-6230-4FCB-95D6-177AEF88B02D}" srcId="{B04D2937-9914-4EA0-8EF1-DAD1279488CA}" destId="{967B3828-2C91-4A0D-A56E-10BCEDAC06B6}" srcOrd="2" destOrd="0" parTransId="{D1F076D5-7AD3-4E6C-BCC1-EED160BAEA7C}" sibTransId="{65D067E3-BB13-4F4B-B7A7-C3E2930D2442}"/>
    <dgm:cxn modelId="{27453085-BC09-4453-8498-4350EE866301}" srcId="{F608B80E-ECD9-4965-BEFA-8C2F11B39BFB}" destId="{D15B2DDB-3CE1-4DA8-81D1-1EF4271D47B0}" srcOrd="0" destOrd="0" parTransId="{CE8309FA-3287-4D20-BC9F-EF7A490529A1}" sibTransId="{9C32402E-D55E-410A-B29E-20175A3B2196}"/>
    <dgm:cxn modelId="{8DDA4985-A30D-4906-A039-6E83E8159762}" srcId="{35E93C36-C191-4B2B-A894-95A77EA0790A}" destId="{35ED1652-FEDA-480A-825B-EECFD3B72964}" srcOrd="0" destOrd="0" parTransId="{96C26308-FA62-4905-AA35-68C0B514264A}" sibTransId="{11BE7AB1-D9EB-4ED7-942B-D778CE90FC21}"/>
    <dgm:cxn modelId="{C98B9F87-5065-4D91-B4EF-6FB5F3D0159B}" srcId="{9E273DC7-C8AF-427E-8C24-4480B9EA6048}" destId="{B97F546E-E8E6-4B70-BD3F-FA881CB3F335}" srcOrd="0" destOrd="0" parTransId="{61E60443-453B-4191-AFD0-AC17D869B5F3}" sibTransId="{A92D5B4C-9275-49C7-A333-75BFD807C38A}"/>
    <dgm:cxn modelId="{F9C75493-66B6-4AB1-BE89-47C5D5411498}" srcId="{CE0A004C-31F1-49AD-8D17-F491A12A5D74}" destId="{3CAD868E-90E5-4703-B7FE-580078D75F53}" srcOrd="0" destOrd="0" parTransId="{7AEBDD3F-5EB5-477C-8BDF-FE63ABF5B6C8}" sibTransId="{59C87FFF-AFA8-4BCB-9FC9-8AE8C6E49073}"/>
    <dgm:cxn modelId="{3DB1F093-5B7F-4BE8-9279-129995A2E0AA}" type="presOf" srcId="{BE92DA2F-0B3B-458E-A284-008ED1474F7A}" destId="{BB72250D-6B5A-4C4C-B501-8C6DC74C2ED7}" srcOrd="1" destOrd="1" presId="urn:microsoft.com/office/officeart/2005/8/layout/hProcess4"/>
    <dgm:cxn modelId="{66DC129A-C576-4AC1-B79A-FB9B4A9F763D}" type="presOf" srcId="{967B3828-2C91-4A0D-A56E-10BCEDAC06B6}" destId="{805213F4-0CA2-4797-B54D-D7B18AFD882A}" srcOrd="1" destOrd="4" presId="urn:microsoft.com/office/officeart/2005/8/layout/hProcess4"/>
    <dgm:cxn modelId="{73EB0E9B-5AB6-45E3-BAE5-3FD0C072732A}" srcId="{CE0A004C-31F1-49AD-8D17-F491A12A5D74}" destId="{7E5F8D2F-2F32-4F66-9E2B-A2B6A537FCAD}" srcOrd="1" destOrd="0" parTransId="{3B4D4295-036C-4C29-AE08-8EBEA2F1BF61}" sibTransId="{AF353D57-202B-4A40-BDB7-C919B78BF207}"/>
    <dgm:cxn modelId="{AF67479C-0C54-48C5-B3E2-8AC5E9A38857}" type="presOf" srcId="{98584923-8C65-4F63-90C1-66819389D4C0}" destId="{E5C8CE54-5DDF-4BA5-A2A1-A8AF9826B7D6}" srcOrd="0" destOrd="2" presId="urn:microsoft.com/office/officeart/2005/8/layout/hProcess4"/>
    <dgm:cxn modelId="{D3AB719E-2022-4C87-B449-02D453AFF9D7}" srcId="{A59A9D52-A003-40CF-8EF2-36F5EED4D329}" destId="{37B35F7A-1DC1-493E-9F6A-0C0DDBC35647}" srcOrd="0" destOrd="0" parTransId="{B6997788-0AA1-4618-9D65-70E1D4DF8102}" sibTransId="{709535A2-CEC2-4D49-9439-1A285732D311}"/>
    <dgm:cxn modelId="{2012649F-215F-4924-9DCA-960CFC081961}" type="presOf" srcId="{6921B8D7-7535-4757-9BAD-8AE2284EC2A2}" destId="{CB760A3D-0D89-4196-AF15-6B443A3E0670}" srcOrd="0" destOrd="0" presId="urn:microsoft.com/office/officeart/2005/8/layout/hProcess4"/>
    <dgm:cxn modelId="{51CAC5A9-CF71-4292-BEA9-387E4748C1A0}" type="presOf" srcId="{967B3828-2C91-4A0D-A56E-10BCEDAC06B6}" destId="{A7C8F1F9-F2D5-4E56-874F-B834327E907F}" srcOrd="0" destOrd="4" presId="urn:microsoft.com/office/officeart/2005/8/layout/hProcess4"/>
    <dgm:cxn modelId="{4806ABAB-C9B3-4EB1-918C-09BED88CE978}" type="presOf" srcId="{93EC663A-0F8B-405D-A6D2-3A3DA3C2292E}" destId="{151FA039-4AD3-4E90-AC2F-40A47D38AB38}" srcOrd="0" destOrd="5" presId="urn:microsoft.com/office/officeart/2005/8/layout/hProcess4"/>
    <dgm:cxn modelId="{C56587AF-C1C9-4EE6-BB85-BA49A6E9DE5B}" type="presOf" srcId="{35ED1652-FEDA-480A-825B-EECFD3B72964}" destId="{B78FA07B-799C-4EE9-B098-713C214A83FE}" srcOrd="0" destOrd="0" presId="urn:microsoft.com/office/officeart/2005/8/layout/hProcess4"/>
    <dgm:cxn modelId="{5939E3B4-5DA0-4E26-AD3C-318A2CE9515D}" type="presOf" srcId="{3A6C5571-D133-4688-83B1-1CF9EF1A34B9}" destId="{E5C8CE54-5DDF-4BA5-A2A1-A8AF9826B7D6}" srcOrd="0" destOrd="1" presId="urn:microsoft.com/office/officeart/2005/8/layout/hProcess4"/>
    <dgm:cxn modelId="{C8D5E1BD-DC2E-493D-A3DA-E9529398E35A}" type="presOf" srcId="{24FBE410-4698-429B-B1DA-9116F3DDEA1F}" destId="{CB760A3D-0D89-4196-AF15-6B443A3E0670}" srcOrd="0" destOrd="4" presId="urn:microsoft.com/office/officeart/2005/8/layout/hProcess4"/>
    <dgm:cxn modelId="{991C5ABF-6246-4620-8E9F-BF33BD6BECE7}" type="presOf" srcId="{D90D9B72-7D2C-4AC5-A298-8BAB160AF3B7}" destId="{CB760A3D-0D89-4196-AF15-6B443A3E0670}" srcOrd="0" destOrd="3" presId="urn:microsoft.com/office/officeart/2005/8/layout/hProcess4"/>
    <dgm:cxn modelId="{DE5326C1-7336-46F0-934C-698EC0718E49}" type="presOf" srcId="{3CAD868E-90E5-4703-B7FE-580078D75F53}" destId="{151FA039-4AD3-4E90-AC2F-40A47D38AB38}" srcOrd="0" destOrd="0" presId="urn:microsoft.com/office/officeart/2005/8/layout/hProcess4"/>
    <dgm:cxn modelId="{130B64C1-9C4E-4A01-AA7D-6C624CC2FF80}" srcId="{9E273DC7-C8AF-427E-8C24-4480B9EA6048}" destId="{4B70F7D9-D657-4057-B927-0A8DD93FBA16}" srcOrd="2" destOrd="0" parTransId="{220D2A34-DEFB-4715-831A-DE3708E6F6C2}" sibTransId="{137E0FB8-F2D8-4E4F-9ED0-AE3A980EA056}"/>
    <dgm:cxn modelId="{6B5BD7C4-81D4-4F3F-9626-BFA52C94758F}" type="presOf" srcId="{9E273DC7-C8AF-427E-8C24-4480B9EA6048}" destId="{B0C979B3-22A2-416F-B50C-1C30E516DD31}" srcOrd="1" destOrd="1" presId="urn:microsoft.com/office/officeart/2005/8/layout/hProcess4"/>
    <dgm:cxn modelId="{1EFD0FC6-CFB3-4FDE-8F68-B19E59C2AEE1}" srcId="{7E5F8D2F-2F32-4F66-9E2B-A2B6A537FCAD}" destId="{C7224139-170F-460F-A93A-256050A36939}" srcOrd="1" destOrd="0" parTransId="{234B7986-BED9-4C8F-AFAB-731BD6D9FB63}" sibTransId="{0BECA0BD-D1D2-4906-B314-C7D47FD488EA}"/>
    <dgm:cxn modelId="{57AB38C8-47E2-4700-8586-9B3C9F30763E}" type="presOf" srcId="{0D61BA16-A19E-4C2E-8BC5-1ACB37E3F85F}" destId="{A8AA94F8-3D06-491E-A07A-5075B42C9FBC}" srcOrd="0" destOrd="3" presId="urn:microsoft.com/office/officeart/2005/8/layout/hProcess4"/>
    <dgm:cxn modelId="{B38E5EC8-B746-4A17-ACDB-6311E8BF6468}" srcId="{35ED1652-FEDA-480A-825B-EECFD3B72964}" destId="{BE92DA2F-0B3B-458E-A284-008ED1474F7A}" srcOrd="1" destOrd="0" parTransId="{812B302C-4302-4F51-B72A-C3D8058FD02F}" sibTransId="{BCF8037D-52AC-4CD0-9F9D-4480FEA08B05}"/>
    <dgm:cxn modelId="{236B14CA-68EF-4E0E-88E5-97555F3495CD}" type="presOf" srcId="{9CEEBFC9-7139-4939-A8D4-77CCC5C6C40F}" destId="{0588BB7B-FC2C-46BD-A5C7-BA771AA230A2}" srcOrd="0" destOrd="0" presId="urn:microsoft.com/office/officeart/2005/8/layout/hProcess4"/>
    <dgm:cxn modelId="{CEE37ACB-6D0F-42F2-BB2B-8CF01DBA5760}" type="presOf" srcId="{C18225AE-7EFC-4A56-A61F-A4DF5A975A0F}" destId="{93FEAE89-CC52-43E8-8D28-DDBC61AD3C08}" srcOrd="1" destOrd="4" presId="urn:microsoft.com/office/officeart/2005/8/layout/hProcess4"/>
    <dgm:cxn modelId="{983FE4CE-B177-4B82-AB34-5840448F4F2F}" srcId="{A59A9D52-A003-40CF-8EF2-36F5EED4D329}" destId="{3A6C5571-D133-4688-83B1-1CF9EF1A34B9}" srcOrd="1" destOrd="0" parTransId="{4E812757-CDD6-461B-9255-C30AEC78B012}" sibTransId="{9C08B564-591A-40CE-9C69-FFE2E1058B56}"/>
    <dgm:cxn modelId="{BE0329CF-62C3-4592-925F-8DBDEBBCD7DE}" type="presOf" srcId="{3CAD868E-90E5-4703-B7FE-580078D75F53}" destId="{6D4DA281-DAE3-4A74-AB80-FD6FDB39BB76}" srcOrd="1" destOrd="0" presId="urn:microsoft.com/office/officeart/2005/8/layout/hProcess4"/>
    <dgm:cxn modelId="{E015BFD2-1F4C-4A81-A949-29BDBBBBA8C8}" type="presOf" srcId="{D420D328-C950-41F3-93A6-F2D4112DF4E8}" destId="{D85AC132-F60F-49D8-A1BD-9FA48B8658FE}" srcOrd="0" destOrd="0" presId="urn:microsoft.com/office/officeart/2005/8/layout/hProcess4"/>
    <dgm:cxn modelId="{613D22D3-AFBD-4E32-B4DC-9AC7594D8914}" srcId="{791814DA-69C7-45E2-A5C8-BD9FBAB3DDED}" destId="{B04D2937-9914-4EA0-8EF1-DAD1279488CA}" srcOrd="1" destOrd="0" parTransId="{36BFFEA5-C498-496F-82F3-B1C5A3898A41}" sibTransId="{4F51A5B9-6B3E-4319-9085-586F32D144E8}"/>
    <dgm:cxn modelId="{FDE820D4-B004-4296-B98E-464F2B927719}" type="presOf" srcId="{6921B8D7-7535-4757-9BAD-8AE2284EC2A2}" destId="{BB72250D-6B5A-4C4C-B501-8C6DC74C2ED7}" srcOrd="1" destOrd="0" presId="urn:microsoft.com/office/officeart/2005/8/layout/hProcess4"/>
    <dgm:cxn modelId="{DDABF5D7-C032-409C-BA99-571EC313E9AD}" type="presOf" srcId="{337B7F2A-7394-4951-B21D-A21DAD888EE1}" destId="{805213F4-0CA2-4797-B54D-D7B18AFD882A}" srcOrd="1" destOrd="3" presId="urn:microsoft.com/office/officeart/2005/8/layout/hProcess4"/>
    <dgm:cxn modelId="{26BD60D8-1A59-4404-92C5-CD6384221784}" type="presOf" srcId="{1FAD083A-B33A-42B1-A042-865C981CBD4A}" destId="{805213F4-0CA2-4797-B54D-D7B18AFD882A}" srcOrd="1" destOrd="2" presId="urn:microsoft.com/office/officeart/2005/8/layout/hProcess4"/>
    <dgm:cxn modelId="{3E31D0D8-FC4F-4835-9D43-AA4E5DC7D706}" type="presOf" srcId="{C7224139-170F-460F-A93A-256050A36939}" destId="{151FA039-4AD3-4E90-AC2F-40A47D38AB38}" srcOrd="0" destOrd="3" presId="urn:microsoft.com/office/officeart/2005/8/layout/hProcess4"/>
    <dgm:cxn modelId="{B629DBD9-ADAC-42A8-B974-D0B40BBAF4C8}" srcId="{7E5F8D2F-2F32-4F66-9E2B-A2B6A537FCAD}" destId="{11DC8661-2A52-4048-96FE-11D744A5932F}" srcOrd="2" destOrd="0" parTransId="{EDA60E9D-A140-4126-817A-B21609B349DE}" sibTransId="{083EC554-AAB7-4F96-AE47-45E412FABBF9}"/>
    <dgm:cxn modelId="{E68209DA-C694-4A0F-BF88-E651ADD9E1C8}" type="presOf" srcId="{337B7F2A-7394-4951-B21D-A21DAD888EE1}" destId="{A7C8F1F9-F2D5-4E56-874F-B834327E907F}" srcOrd="0" destOrd="3" presId="urn:microsoft.com/office/officeart/2005/8/layout/hProcess4"/>
    <dgm:cxn modelId="{D914BCDD-50FC-47D7-9248-3DB3715B050E}" srcId="{35E93C36-C191-4B2B-A894-95A77EA0790A}" destId="{F608B80E-ECD9-4965-BEFA-8C2F11B39BFB}" srcOrd="3" destOrd="0" parTransId="{BBE4A573-83E3-44F4-AA6A-26CA3EBE798E}" sibTransId="{9CEEBFC9-7139-4939-A8D4-77CCC5C6C40F}"/>
    <dgm:cxn modelId="{FEB5A5E0-0FF3-447E-B5CE-9A012700854C}" type="presOf" srcId="{82E50337-EB85-4406-8AAB-761C07AE29AE}" destId="{A7C8F1F9-F2D5-4E56-874F-B834327E907F}" srcOrd="0" destOrd="0" presId="urn:microsoft.com/office/officeart/2005/8/layout/hProcess4"/>
    <dgm:cxn modelId="{D4A82FE2-A47C-4204-A7F0-C69610820272}" srcId="{35E93C36-C191-4B2B-A894-95A77EA0790A}" destId="{A59A9D52-A003-40CF-8EF2-36F5EED4D329}" srcOrd="2" destOrd="0" parTransId="{7410103F-C2F5-4605-A1B8-F73E5214ACAA}" sibTransId="{CDD6FCF1-7C65-4E40-A28A-8AB09BDF19C0}"/>
    <dgm:cxn modelId="{39EDECE3-1D0F-4E01-A989-5880A0440D0F}" type="presOf" srcId="{B97F546E-E8E6-4B70-BD3F-FA881CB3F335}" destId="{B0C979B3-22A2-416F-B50C-1C30E516DD31}" srcOrd="1" destOrd="2" presId="urn:microsoft.com/office/officeart/2005/8/layout/hProcess4"/>
    <dgm:cxn modelId="{528F00E5-DACA-410C-A4EA-75AEEC0DCBD8}" srcId="{BE92DA2F-0B3B-458E-A284-008ED1474F7A}" destId="{D90D9B72-7D2C-4AC5-A298-8BAB160AF3B7}" srcOrd="1" destOrd="0" parTransId="{77D7002B-14EF-4C3E-9ADC-602B6AACD72C}" sibTransId="{297BADE4-1561-4598-9456-2514C2689A81}"/>
    <dgm:cxn modelId="{FE7532E5-6CD4-42CA-8D22-6CE22C3EF575}" type="presOf" srcId="{37B35F7A-1DC1-493E-9F6A-0C0DDBC35647}" destId="{E5C8CE54-5DDF-4BA5-A2A1-A8AF9826B7D6}" srcOrd="0" destOrd="0" presId="urn:microsoft.com/office/officeart/2005/8/layout/hProcess4"/>
    <dgm:cxn modelId="{8AFF43E7-7F5D-4F65-AC96-F94BA14F2550}" srcId="{B04D2937-9914-4EA0-8EF1-DAD1279488CA}" destId="{1FAD083A-B33A-42B1-A042-865C981CBD4A}" srcOrd="0" destOrd="0" parTransId="{FBDAF3E4-8365-4425-9943-5E4E5171498D}" sibTransId="{206BB81E-BBFA-46F1-BCBD-F3101AD29CB2}"/>
    <dgm:cxn modelId="{14BEBAE7-5ABA-476D-BCC1-48D66EC52604}" type="presOf" srcId="{A59A9D52-A003-40CF-8EF2-36F5EED4D329}" destId="{FA1D31C7-F050-434A-88DB-8A2D5EBF5280}" srcOrd="0" destOrd="0" presId="urn:microsoft.com/office/officeart/2005/8/layout/hProcess4"/>
    <dgm:cxn modelId="{D07A21FD-5CC0-4845-A520-8E90B060623F}" type="presOf" srcId="{3A6C5571-D133-4688-83B1-1CF9EF1A34B9}" destId="{93FEAE89-CC52-43E8-8D28-DDBC61AD3C08}" srcOrd="1" destOrd="1" presId="urn:microsoft.com/office/officeart/2005/8/layout/hProcess4"/>
    <dgm:cxn modelId="{EBD0A2FF-2E74-4032-B477-311999A3D1D2}" type="presOf" srcId="{35E93C36-C191-4B2B-A894-95A77EA0790A}" destId="{BF6C82B8-F6A3-410C-A77A-C317220385B2}" srcOrd="0" destOrd="0" presId="urn:microsoft.com/office/officeart/2005/8/layout/hProcess4"/>
    <dgm:cxn modelId="{D42C7514-1291-47E9-A752-02A9F0A4B15B}" type="presParOf" srcId="{BF6C82B8-F6A3-410C-A77A-C317220385B2}" destId="{265C0F97-5D59-45E3-8027-EAE5D3568D3B}" srcOrd="0" destOrd="0" presId="urn:microsoft.com/office/officeart/2005/8/layout/hProcess4"/>
    <dgm:cxn modelId="{723F9227-61AE-4C4E-9E45-C93BDAC89B08}" type="presParOf" srcId="{BF6C82B8-F6A3-410C-A77A-C317220385B2}" destId="{832F8ACB-ACB3-4406-9D5D-9FCDCE77965B}" srcOrd="1" destOrd="0" presId="urn:microsoft.com/office/officeart/2005/8/layout/hProcess4"/>
    <dgm:cxn modelId="{08F09785-5EB0-410C-A7E3-79257D070D25}" type="presParOf" srcId="{BF6C82B8-F6A3-410C-A77A-C317220385B2}" destId="{42AFEFAE-C81F-455B-AF3D-6C134A6196AC}" srcOrd="2" destOrd="0" presId="urn:microsoft.com/office/officeart/2005/8/layout/hProcess4"/>
    <dgm:cxn modelId="{E2012011-D0E8-40EF-968F-D02D8C4D99E6}" type="presParOf" srcId="{42AFEFAE-C81F-455B-AF3D-6C134A6196AC}" destId="{36C03751-0CE4-40F8-AF85-DEDB27995DB2}" srcOrd="0" destOrd="0" presId="urn:microsoft.com/office/officeart/2005/8/layout/hProcess4"/>
    <dgm:cxn modelId="{87D7C2D0-8EC7-4036-BD5E-BABB298CD0E8}" type="presParOf" srcId="{36C03751-0CE4-40F8-AF85-DEDB27995DB2}" destId="{8E92224A-2A94-4B0F-9ADC-86D2C12E0154}" srcOrd="0" destOrd="0" presId="urn:microsoft.com/office/officeart/2005/8/layout/hProcess4"/>
    <dgm:cxn modelId="{883E3AAE-6C59-45D4-8BC9-8D26A8C3CEB9}" type="presParOf" srcId="{36C03751-0CE4-40F8-AF85-DEDB27995DB2}" destId="{CB760A3D-0D89-4196-AF15-6B443A3E0670}" srcOrd="1" destOrd="0" presId="urn:microsoft.com/office/officeart/2005/8/layout/hProcess4"/>
    <dgm:cxn modelId="{89B82886-97CF-4DA7-9315-FA3DC7D0D543}" type="presParOf" srcId="{36C03751-0CE4-40F8-AF85-DEDB27995DB2}" destId="{BB72250D-6B5A-4C4C-B501-8C6DC74C2ED7}" srcOrd="2" destOrd="0" presId="urn:microsoft.com/office/officeart/2005/8/layout/hProcess4"/>
    <dgm:cxn modelId="{AF9FD73F-F951-4901-935F-86B12154C03F}" type="presParOf" srcId="{36C03751-0CE4-40F8-AF85-DEDB27995DB2}" destId="{B78FA07B-799C-4EE9-B098-713C214A83FE}" srcOrd="3" destOrd="0" presId="urn:microsoft.com/office/officeart/2005/8/layout/hProcess4"/>
    <dgm:cxn modelId="{8414154C-E682-49EA-A8BA-F87AA479D502}" type="presParOf" srcId="{36C03751-0CE4-40F8-AF85-DEDB27995DB2}" destId="{7AA04125-2054-4B25-8933-2D05A59A3FF4}" srcOrd="4" destOrd="0" presId="urn:microsoft.com/office/officeart/2005/8/layout/hProcess4"/>
    <dgm:cxn modelId="{9338CAC8-FF10-4F32-B3C1-D9BE013B1BD5}" type="presParOf" srcId="{42AFEFAE-C81F-455B-AF3D-6C134A6196AC}" destId="{D2B712E2-3838-4CDD-8528-01B259FCEB58}" srcOrd="1" destOrd="0" presId="urn:microsoft.com/office/officeart/2005/8/layout/hProcess4"/>
    <dgm:cxn modelId="{A1331407-FD96-4904-B24F-EE1093D2B35D}" type="presParOf" srcId="{42AFEFAE-C81F-455B-AF3D-6C134A6196AC}" destId="{5F031C58-5493-4414-83DA-43DCD3DEFD0A}" srcOrd="2" destOrd="0" presId="urn:microsoft.com/office/officeart/2005/8/layout/hProcess4"/>
    <dgm:cxn modelId="{F1892BED-FA6E-481E-920E-33127F2E3F29}" type="presParOf" srcId="{5F031C58-5493-4414-83DA-43DCD3DEFD0A}" destId="{7C018F67-9242-488C-B809-09E0ABE1A5FA}" srcOrd="0" destOrd="0" presId="urn:microsoft.com/office/officeart/2005/8/layout/hProcess4"/>
    <dgm:cxn modelId="{70A1CBAC-411A-4DD4-9826-48433D7D9EAB}" type="presParOf" srcId="{5F031C58-5493-4414-83DA-43DCD3DEFD0A}" destId="{A7C8F1F9-F2D5-4E56-874F-B834327E907F}" srcOrd="1" destOrd="0" presId="urn:microsoft.com/office/officeart/2005/8/layout/hProcess4"/>
    <dgm:cxn modelId="{2C816A74-7047-4F34-BA95-B4725B385DD8}" type="presParOf" srcId="{5F031C58-5493-4414-83DA-43DCD3DEFD0A}" destId="{805213F4-0CA2-4797-B54D-D7B18AFD882A}" srcOrd="2" destOrd="0" presId="urn:microsoft.com/office/officeart/2005/8/layout/hProcess4"/>
    <dgm:cxn modelId="{2A95B975-EE75-4103-ADE1-74223F9F70DD}" type="presParOf" srcId="{5F031C58-5493-4414-83DA-43DCD3DEFD0A}" destId="{03AA45AF-A767-4F51-957A-08487A3CEF3A}" srcOrd="3" destOrd="0" presId="urn:microsoft.com/office/officeart/2005/8/layout/hProcess4"/>
    <dgm:cxn modelId="{04684E58-91C3-4630-B4ED-83CAD7A2DCFE}" type="presParOf" srcId="{5F031C58-5493-4414-83DA-43DCD3DEFD0A}" destId="{A2E6DADE-9E12-4139-B8EC-1FA427A4CE30}" srcOrd="4" destOrd="0" presId="urn:microsoft.com/office/officeart/2005/8/layout/hProcess4"/>
    <dgm:cxn modelId="{C533C35A-DD49-47E6-A8D6-B1AA536B37E0}" type="presParOf" srcId="{42AFEFAE-C81F-455B-AF3D-6C134A6196AC}" destId="{D85AC132-F60F-49D8-A1BD-9FA48B8658FE}" srcOrd="3" destOrd="0" presId="urn:microsoft.com/office/officeart/2005/8/layout/hProcess4"/>
    <dgm:cxn modelId="{4CD6783B-5EB9-48E5-9919-1E099194A032}" type="presParOf" srcId="{42AFEFAE-C81F-455B-AF3D-6C134A6196AC}" destId="{F0E925D8-872F-46EE-A41F-A9B66FCF679C}" srcOrd="4" destOrd="0" presId="urn:microsoft.com/office/officeart/2005/8/layout/hProcess4"/>
    <dgm:cxn modelId="{3A2B402B-BA0D-4D87-B58F-2FFAE94DC2A9}" type="presParOf" srcId="{F0E925D8-872F-46EE-A41F-A9B66FCF679C}" destId="{C3EC1CFA-C8B0-406D-A93E-DAD255641059}" srcOrd="0" destOrd="0" presId="urn:microsoft.com/office/officeart/2005/8/layout/hProcess4"/>
    <dgm:cxn modelId="{B567C31E-5020-4CCB-A7D7-A3B424898116}" type="presParOf" srcId="{F0E925D8-872F-46EE-A41F-A9B66FCF679C}" destId="{E5C8CE54-5DDF-4BA5-A2A1-A8AF9826B7D6}" srcOrd="1" destOrd="0" presId="urn:microsoft.com/office/officeart/2005/8/layout/hProcess4"/>
    <dgm:cxn modelId="{8A1971AF-8FFD-4E46-B40F-539AA55878C0}" type="presParOf" srcId="{F0E925D8-872F-46EE-A41F-A9B66FCF679C}" destId="{93FEAE89-CC52-43E8-8D28-DDBC61AD3C08}" srcOrd="2" destOrd="0" presId="urn:microsoft.com/office/officeart/2005/8/layout/hProcess4"/>
    <dgm:cxn modelId="{BF70B020-55AB-420D-86A3-6DE3648314D8}" type="presParOf" srcId="{F0E925D8-872F-46EE-A41F-A9B66FCF679C}" destId="{FA1D31C7-F050-434A-88DB-8A2D5EBF5280}" srcOrd="3" destOrd="0" presId="urn:microsoft.com/office/officeart/2005/8/layout/hProcess4"/>
    <dgm:cxn modelId="{6726BE62-768B-4442-8CF5-40BA4B95F429}" type="presParOf" srcId="{F0E925D8-872F-46EE-A41F-A9B66FCF679C}" destId="{3D4A712E-A9B2-42AB-8CC1-8A1DF8186BB9}" srcOrd="4" destOrd="0" presId="urn:microsoft.com/office/officeart/2005/8/layout/hProcess4"/>
    <dgm:cxn modelId="{5EEA33ED-D77C-4635-9154-FE793710FF43}" type="presParOf" srcId="{42AFEFAE-C81F-455B-AF3D-6C134A6196AC}" destId="{2AB92FE4-E0C0-47BE-851C-0697E7B0E7F6}" srcOrd="5" destOrd="0" presId="urn:microsoft.com/office/officeart/2005/8/layout/hProcess4"/>
    <dgm:cxn modelId="{6CDC7BE8-E126-4A4B-B1A1-CFD38306083E}" type="presParOf" srcId="{42AFEFAE-C81F-455B-AF3D-6C134A6196AC}" destId="{C80DD827-961D-4CDC-B9B9-7F94D784AC2C}" srcOrd="6" destOrd="0" presId="urn:microsoft.com/office/officeart/2005/8/layout/hProcess4"/>
    <dgm:cxn modelId="{46AE3328-FC0F-4620-A84D-708FCE21DED8}" type="presParOf" srcId="{C80DD827-961D-4CDC-B9B9-7F94D784AC2C}" destId="{8ABFFDB1-9EAC-41FE-9329-1E44F6729793}" srcOrd="0" destOrd="0" presId="urn:microsoft.com/office/officeart/2005/8/layout/hProcess4"/>
    <dgm:cxn modelId="{7E9DEB38-4E9D-42B7-86E4-A21A3B2342CB}" type="presParOf" srcId="{C80DD827-961D-4CDC-B9B9-7F94D784AC2C}" destId="{A8AA94F8-3D06-491E-A07A-5075B42C9FBC}" srcOrd="1" destOrd="0" presId="urn:microsoft.com/office/officeart/2005/8/layout/hProcess4"/>
    <dgm:cxn modelId="{AAFC0C9B-BF70-4DA2-8292-FF671DD24B0D}" type="presParOf" srcId="{C80DD827-961D-4CDC-B9B9-7F94D784AC2C}" destId="{B0C979B3-22A2-416F-B50C-1C30E516DD31}" srcOrd="2" destOrd="0" presId="urn:microsoft.com/office/officeart/2005/8/layout/hProcess4"/>
    <dgm:cxn modelId="{74750188-F3D6-49D4-8B92-4BD210D2977D}" type="presParOf" srcId="{C80DD827-961D-4CDC-B9B9-7F94D784AC2C}" destId="{8EE5563E-7FAF-4E8D-B546-7B67F345DCE0}" srcOrd="3" destOrd="0" presId="urn:microsoft.com/office/officeart/2005/8/layout/hProcess4"/>
    <dgm:cxn modelId="{77AE4CE7-123B-4F1C-8F3F-B008F4112F9E}" type="presParOf" srcId="{C80DD827-961D-4CDC-B9B9-7F94D784AC2C}" destId="{C8F7072F-8F1C-4B53-847C-06D4929D9F8D}" srcOrd="4" destOrd="0" presId="urn:microsoft.com/office/officeart/2005/8/layout/hProcess4"/>
    <dgm:cxn modelId="{7FC1CB56-7FA7-4949-BE41-678906629DAC}" type="presParOf" srcId="{42AFEFAE-C81F-455B-AF3D-6C134A6196AC}" destId="{0588BB7B-FC2C-46BD-A5C7-BA771AA230A2}" srcOrd="7" destOrd="0" presId="urn:microsoft.com/office/officeart/2005/8/layout/hProcess4"/>
    <dgm:cxn modelId="{9F188A8D-CB99-49E6-B70F-AD5085D04BF6}" type="presParOf" srcId="{42AFEFAE-C81F-455B-AF3D-6C134A6196AC}" destId="{1108A736-9D82-4286-8AE7-B981FB498A6E}" srcOrd="8" destOrd="0" presId="urn:microsoft.com/office/officeart/2005/8/layout/hProcess4"/>
    <dgm:cxn modelId="{19EDD818-B22F-4626-907A-551AE10F3473}" type="presParOf" srcId="{1108A736-9D82-4286-8AE7-B981FB498A6E}" destId="{BCBC8F43-E6E1-4ADF-A925-78ABAE886D55}" srcOrd="0" destOrd="0" presId="urn:microsoft.com/office/officeart/2005/8/layout/hProcess4"/>
    <dgm:cxn modelId="{00A1E6BD-75C8-46DD-8298-5B468035754F}" type="presParOf" srcId="{1108A736-9D82-4286-8AE7-B981FB498A6E}" destId="{151FA039-4AD3-4E90-AC2F-40A47D38AB38}" srcOrd="1" destOrd="0" presId="urn:microsoft.com/office/officeart/2005/8/layout/hProcess4"/>
    <dgm:cxn modelId="{BC97906E-F56D-4282-A578-F7EAA3F52E02}" type="presParOf" srcId="{1108A736-9D82-4286-8AE7-B981FB498A6E}" destId="{6D4DA281-DAE3-4A74-AB80-FD6FDB39BB76}" srcOrd="2" destOrd="0" presId="urn:microsoft.com/office/officeart/2005/8/layout/hProcess4"/>
    <dgm:cxn modelId="{5839850D-4F5E-40CD-A6BC-CF9B698B3E5A}" type="presParOf" srcId="{1108A736-9D82-4286-8AE7-B981FB498A6E}" destId="{FB251A3F-5D9E-42D9-BE84-AA80D67C560E}" srcOrd="3" destOrd="0" presId="urn:microsoft.com/office/officeart/2005/8/layout/hProcess4"/>
    <dgm:cxn modelId="{B95892BD-E26F-40DD-9F42-BC88148381CC}" type="presParOf" srcId="{1108A736-9D82-4286-8AE7-B981FB498A6E}" destId="{9839F98A-C529-44BA-BE45-F5DF4C5AFAB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D59A82-B69B-4AD0-94D8-8912734D28CF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CBA62D-748C-4F37-8C6D-42F1A889B626}">
      <dgm:prSet phldrT="[Text]" phldr="0"/>
      <dgm:spPr/>
      <dgm:t>
        <a:bodyPr/>
        <a:lstStyle/>
        <a:p>
          <a:r>
            <a:rPr lang="en-US">
              <a:latin typeface="Franklin Gothic Medium" panose="020B0603020102020204"/>
            </a:rPr>
            <a:t>Waitlist</a:t>
          </a:r>
          <a:endParaRPr lang="en-US"/>
        </a:p>
      </dgm:t>
    </dgm:pt>
    <dgm:pt modelId="{AC5E5979-5F10-4CB8-B857-05186809782D}" type="parTrans" cxnId="{3D55B1BD-C6B8-4C9B-B375-B8C4B4976614}">
      <dgm:prSet/>
      <dgm:spPr/>
      <dgm:t>
        <a:bodyPr/>
        <a:lstStyle/>
        <a:p>
          <a:endParaRPr lang="en-US"/>
        </a:p>
      </dgm:t>
    </dgm:pt>
    <dgm:pt modelId="{FA48C2B9-B533-4DD6-B171-2A50478E1AED}" type="sibTrans" cxnId="{3D55B1BD-C6B8-4C9B-B375-B8C4B4976614}">
      <dgm:prSet/>
      <dgm:spPr/>
      <dgm:t>
        <a:bodyPr/>
        <a:lstStyle/>
        <a:p>
          <a:endParaRPr lang="en-US"/>
        </a:p>
      </dgm:t>
    </dgm:pt>
    <dgm:pt modelId="{92BD5A92-5EF0-4CFC-BB33-35C8B394F763}">
      <dgm:prSet phldrT="[Text]" phldr="0"/>
      <dgm:spPr/>
      <dgm:t>
        <a:bodyPr/>
        <a:lstStyle/>
        <a:p>
          <a:pPr rtl="0"/>
          <a:r>
            <a:rPr lang="en-US">
              <a:latin typeface="Franklin Gothic Medium" panose="020B0603020102020204"/>
            </a:rPr>
            <a:t>Tool: EMP</a:t>
          </a:r>
          <a:endParaRPr lang="en-US"/>
        </a:p>
      </dgm:t>
    </dgm:pt>
    <dgm:pt modelId="{8A1FCCC2-7FC0-4EEA-B59F-DFD241DDAEB6}" type="parTrans" cxnId="{B02FAED0-2777-4641-8146-FFB6362033D0}">
      <dgm:prSet/>
      <dgm:spPr/>
      <dgm:t>
        <a:bodyPr/>
        <a:lstStyle/>
        <a:p>
          <a:endParaRPr lang="en-US"/>
        </a:p>
      </dgm:t>
    </dgm:pt>
    <dgm:pt modelId="{5BE3A040-2FB2-42B5-BB98-2AF61D7811A9}" type="sibTrans" cxnId="{B02FAED0-2777-4641-8146-FFB6362033D0}">
      <dgm:prSet/>
      <dgm:spPr/>
      <dgm:t>
        <a:bodyPr/>
        <a:lstStyle/>
        <a:p>
          <a:endParaRPr lang="en-US"/>
        </a:p>
      </dgm:t>
    </dgm:pt>
    <dgm:pt modelId="{86BABD43-5BB1-41DE-8DAE-C76022D0DF5C}">
      <dgm:prSet phldrT="[Text]" phldr="0"/>
      <dgm:spPr/>
      <dgm:t>
        <a:bodyPr/>
        <a:lstStyle/>
        <a:p>
          <a:r>
            <a:rPr lang="en-US">
              <a:latin typeface="Franklin Gothic Medium" panose="020B0603020102020204"/>
            </a:rPr>
            <a:t>Themes</a:t>
          </a:r>
          <a:endParaRPr lang="en-US"/>
        </a:p>
      </dgm:t>
    </dgm:pt>
    <dgm:pt modelId="{36A1C6FE-3DC5-450A-8D0F-F4B0D2B2883E}" type="parTrans" cxnId="{B3E30D94-62DF-4F92-B54B-8A743C456FF7}">
      <dgm:prSet/>
      <dgm:spPr/>
      <dgm:t>
        <a:bodyPr/>
        <a:lstStyle/>
        <a:p>
          <a:endParaRPr lang="en-US"/>
        </a:p>
      </dgm:t>
    </dgm:pt>
    <dgm:pt modelId="{B3773B9B-CD3D-4312-926A-3EF175F71D3A}" type="sibTrans" cxnId="{B3E30D94-62DF-4F92-B54B-8A743C456FF7}">
      <dgm:prSet/>
      <dgm:spPr/>
      <dgm:t>
        <a:bodyPr/>
        <a:lstStyle/>
        <a:p>
          <a:endParaRPr lang="en-US"/>
        </a:p>
      </dgm:t>
    </dgm:pt>
    <dgm:pt modelId="{4A03644A-68FC-4EED-8E39-F9A2ED00F117}">
      <dgm:prSet phldrT="[Text]" phldr="0"/>
      <dgm:spPr/>
      <dgm:t>
        <a:bodyPr/>
        <a:lstStyle/>
        <a:p>
          <a:pPr rtl="0"/>
          <a:r>
            <a:rPr lang="en-US">
              <a:latin typeface="Franklin Gothic Medium" panose="020B0603020102020204"/>
            </a:rPr>
            <a:t>Maintain interest without too much excitement</a:t>
          </a:r>
          <a:endParaRPr lang="en-US"/>
        </a:p>
      </dgm:t>
    </dgm:pt>
    <dgm:pt modelId="{4E759063-3CB6-4ABC-AF67-A791329DCC60}" type="parTrans" cxnId="{1F2AEAD5-7DE7-49EB-974E-330089458ED3}">
      <dgm:prSet/>
      <dgm:spPr/>
      <dgm:t>
        <a:bodyPr/>
        <a:lstStyle/>
        <a:p>
          <a:endParaRPr lang="en-US"/>
        </a:p>
      </dgm:t>
    </dgm:pt>
    <dgm:pt modelId="{FBE1F253-97B5-45F9-945C-BB3465298EE9}" type="sibTrans" cxnId="{1F2AEAD5-7DE7-49EB-974E-330089458ED3}">
      <dgm:prSet/>
      <dgm:spPr/>
      <dgm:t>
        <a:bodyPr/>
        <a:lstStyle/>
        <a:p>
          <a:endParaRPr lang="en-US"/>
        </a:p>
      </dgm:t>
    </dgm:pt>
    <dgm:pt modelId="{7E25E89D-91EF-4481-841D-9CF2F92F4428}" type="pres">
      <dgm:prSet presAssocID="{0ED59A82-B69B-4AD0-94D8-8912734D28CF}" presName="Name0" presStyleCnt="0">
        <dgm:presLayoutVars>
          <dgm:dir/>
          <dgm:animLvl val="lvl"/>
          <dgm:resizeHandles val="exact"/>
        </dgm:presLayoutVars>
      </dgm:prSet>
      <dgm:spPr/>
    </dgm:pt>
    <dgm:pt modelId="{DF2B177C-E56A-4A65-BD4F-2880898F2B46}" type="pres">
      <dgm:prSet presAssocID="{0ED59A82-B69B-4AD0-94D8-8912734D28CF}" presName="tSp" presStyleCnt="0"/>
      <dgm:spPr/>
    </dgm:pt>
    <dgm:pt modelId="{B332541C-B27E-4CFC-9609-71BCF22DA4E9}" type="pres">
      <dgm:prSet presAssocID="{0ED59A82-B69B-4AD0-94D8-8912734D28CF}" presName="bSp" presStyleCnt="0"/>
      <dgm:spPr/>
    </dgm:pt>
    <dgm:pt modelId="{BF9A3EF8-7EFF-4B32-A109-807E7E8958A4}" type="pres">
      <dgm:prSet presAssocID="{0ED59A82-B69B-4AD0-94D8-8912734D28CF}" presName="process" presStyleCnt="0"/>
      <dgm:spPr/>
    </dgm:pt>
    <dgm:pt modelId="{64191381-E426-4B9B-BDDC-1DFA1A62FD89}" type="pres">
      <dgm:prSet presAssocID="{E5CBA62D-748C-4F37-8C6D-42F1A889B626}" presName="composite1" presStyleCnt="0"/>
      <dgm:spPr/>
    </dgm:pt>
    <dgm:pt modelId="{616336D0-1A6B-4B6F-A370-288E35F9685C}" type="pres">
      <dgm:prSet presAssocID="{E5CBA62D-748C-4F37-8C6D-42F1A889B626}" presName="dummyNode1" presStyleLbl="node1" presStyleIdx="0" presStyleCnt="1"/>
      <dgm:spPr/>
    </dgm:pt>
    <dgm:pt modelId="{8B18779D-5F77-4070-AAB7-31CE6863A5AC}" type="pres">
      <dgm:prSet presAssocID="{E5CBA62D-748C-4F37-8C6D-42F1A889B626}" presName="childNode1" presStyleLbl="bgAcc1" presStyleIdx="0" presStyleCnt="1">
        <dgm:presLayoutVars>
          <dgm:bulletEnabled val="1"/>
        </dgm:presLayoutVars>
      </dgm:prSet>
      <dgm:spPr/>
    </dgm:pt>
    <dgm:pt modelId="{2DD681A4-136D-4D84-8601-0800A8B22E1E}" type="pres">
      <dgm:prSet presAssocID="{E5CBA62D-748C-4F37-8C6D-42F1A889B626}" presName="childNode1tx" presStyleLbl="bgAcc1" presStyleIdx="0" presStyleCnt="1">
        <dgm:presLayoutVars>
          <dgm:bulletEnabled val="1"/>
        </dgm:presLayoutVars>
      </dgm:prSet>
      <dgm:spPr/>
    </dgm:pt>
    <dgm:pt modelId="{F745B034-B01B-43D6-BB15-2F5814C15149}" type="pres">
      <dgm:prSet presAssocID="{E5CBA62D-748C-4F37-8C6D-42F1A889B626}" presName="parentNode1" presStyleLbl="node1" presStyleIdx="0" presStyleCnt="1">
        <dgm:presLayoutVars>
          <dgm:chMax val="1"/>
          <dgm:bulletEnabled val="1"/>
        </dgm:presLayoutVars>
      </dgm:prSet>
      <dgm:spPr/>
    </dgm:pt>
    <dgm:pt modelId="{56972ABF-DD1C-4627-942C-2F12FC504920}" type="pres">
      <dgm:prSet presAssocID="{E5CBA62D-748C-4F37-8C6D-42F1A889B626}" presName="connSite1" presStyleCnt="0"/>
      <dgm:spPr/>
    </dgm:pt>
  </dgm:ptLst>
  <dgm:cxnLst>
    <dgm:cxn modelId="{BAA67141-883A-448A-BA0A-9B93A43BF169}" type="presOf" srcId="{E5CBA62D-748C-4F37-8C6D-42F1A889B626}" destId="{F745B034-B01B-43D6-BB15-2F5814C15149}" srcOrd="0" destOrd="0" presId="urn:microsoft.com/office/officeart/2005/8/layout/hProcess4"/>
    <dgm:cxn modelId="{CA5AC365-B8C3-4A10-9568-C7561E75EFAC}" type="presOf" srcId="{92BD5A92-5EF0-4CFC-BB33-35C8B394F763}" destId="{8B18779D-5F77-4070-AAB7-31CE6863A5AC}" srcOrd="0" destOrd="0" presId="urn:microsoft.com/office/officeart/2005/8/layout/hProcess4"/>
    <dgm:cxn modelId="{9F73C188-9563-49C9-8EFD-F1079564C5EE}" type="presOf" srcId="{86BABD43-5BB1-41DE-8DAE-C76022D0DF5C}" destId="{2DD681A4-136D-4D84-8601-0800A8B22E1E}" srcOrd="1" destOrd="1" presId="urn:microsoft.com/office/officeart/2005/8/layout/hProcess4"/>
    <dgm:cxn modelId="{B3E30D94-62DF-4F92-B54B-8A743C456FF7}" srcId="{E5CBA62D-748C-4F37-8C6D-42F1A889B626}" destId="{86BABD43-5BB1-41DE-8DAE-C76022D0DF5C}" srcOrd="1" destOrd="0" parTransId="{36A1C6FE-3DC5-450A-8D0F-F4B0D2B2883E}" sibTransId="{B3773B9B-CD3D-4312-926A-3EF175F71D3A}"/>
    <dgm:cxn modelId="{43A517B9-C3F0-4DF0-BB16-0BC9507BA64D}" type="presOf" srcId="{92BD5A92-5EF0-4CFC-BB33-35C8B394F763}" destId="{2DD681A4-136D-4D84-8601-0800A8B22E1E}" srcOrd="1" destOrd="0" presId="urn:microsoft.com/office/officeart/2005/8/layout/hProcess4"/>
    <dgm:cxn modelId="{1FD97DBB-9ED9-488F-92FA-DA9507989A66}" type="presOf" srcId="{86BABD43-5BB1-41DE-8DAE-C76022D0DF5C}" destId="{8B18779D-5F77-4070-AAB7-31CE6863A5AC}" srcOrd="0" destOrd="1" presId="urn:microsoft.com/office/officeart/2005/8/layout/hProcess4"/>
    <dgm:cxn modelId="{3D55B1BD-C6B8-4C9B-B375-B8C4B4976614}" srcId="{0ED59A82-B69B-4AD0-94D8-8912734D28CF}" destId="{E5CBA62D-748C-4F37-8C6D-42F1A889B626}" srcOrd="0" destOrd="0" parTransId="{AC5E5979-5F10-4CB8-B857-05186809782D}" sibTransId="{FA48C2B9-B533-4DD6-B171-2A50478E1AED}"/>
    <dgm:cxn modelId="{B02FAED0-2777-4641-8146-FFB6362033D0}" srcId="{E5CBA62D-748C-4F37-8C6D-42F1A889B626}" destId="{92BD5A92-5EF0-4CFC-BB33-35C8B394F763}" srcOrd="0" destOrd="0" parTransId="{8A1FCCC2-7FC0-4EEA-B59F-DFD241DDAEB6}" sibTransId="{5BE3A040-2FB2-42B5-BB98-2AF61D7811A9}"/>
    <dgm:cxn modelId="{1F2AEAD5-7DE7-49EB-974E-330089458ED3}" srcId="{86BABD43-5BB1-41DE-8DAE-C76022D0DF5C}" destId="{4A03644A-68FC-4EED-8E39-F9A2ED00F117}" srcOrd="0" destOrd="0" parTransId="{4E759063-3CB6-4ABC-AF67-A791329DCC60}" sibTransId="{FBE1F253-97B5-45F9-945C-BB3465298EE9}"/>
    <dgm:cxn modelId="{8AB627D8-D0D0-43F7-9751-11CEE0D5C07C}" type="presOf" srcId="{4A03644A-68FC-4EED-8E39-F9A2ED00F117}" destId="{2DD681A4-136D-4D84-8601-0800A8B22E1E}" srcOrd="1" destOrd="2" presId="urn:microsoft.com/office/officeart/2005/8/layout/hProcess4"/>
    <dgm:cxn modelId="{939B87DE-4BBC-4A55-A646-DEA9EEA23E26}" type="presOf" srcId="{4A03644A-68FC-4EED-8E39-F9A2ED00F117}" destId="{8B18779D-5F77-4070-AAB7-31CE6863A5AC}" srcOrd="0" destOrd="2" presId="urn:microsoft.com/office/officeart/2005/8/layout/hProcess4"/>
    <dgm:cxn modelId="{A74A13E3-3F0B-449C-9C94-791CE59E4303}" type="presOf" srcId="{0ED59A82-B69B-4AD0-94D8-8912734D28CF}" destId="{7E25E89D-91EF-4481-841D-9CF2F92F4428}" srcOrd="0" destOrd="0" presId="urn:microsoft.com/office/officeart/2005/8/layout/hProcess4"/>
    <dgm:cxn modelId="{308D3AA1-80B2-445F-841D-3BE0F9294E8E}" type="presParOf" srcId="{7E25E89D-91EF-4481-841D-9CF2F92F4428}" destId="{DF2B177C-E56A-4A65-BD4F-2880898F2B46}" srcOrd="0" destOrd="0" presId="urn:microsoft.com/office/officeart/2005/8/layout/hProcess4"/>
    <dgm:cxn modelId="{06801FE5-5417-43A1-8A9B-BED42A3DD775}" type="presParOf" srcId="{7E25E89D-91EF-4481-841D-9CF2F92F4428}" destId="{B332541C-B27E-4CFC-9609-71BCF22DA4E9}" srcOrd="1" destOrd="0" presId="urn:microsoft.com/office/officeart/2005/8/layout/hProcess4"/>
    <dgm:cxn modelId="{F576D52E-5C7E-4068-9EDD-8F8D923CFF37}" type="presParOf" srcId="{7E25E89D-91EF-4481-841D-9CF2F92F4428}" destId="{BF9A3EF8-7EFF-4B32-A109-807E7E8958A4}" srcOrd="2" destOrd="0" presId="urn:microsoft.com/office/officeart/2005/8/layout/hProcess4"/>
    <dgm:cxn modelId="{F9B524AD-CF9F-4610-8434-3C9C5856ACBC}" type="presParOf" srcId="{BF9A3EF8-7EFF-4B32-A109-807E7E8958A4}" destId="{64191381-E426-4B9B-BDDC-1DFA1A62FD89}" srcOrd="0" destOrd="0" presId="urn:microsoft.com/office/officeart/2005/8/layout/hProcess4"/>
    <dgm:cxn modelId="{CAD82D3C-7918-4764-AF2A-C29703646C32}" type="presParOf" srcId="{64191381-E426-4B9B-BDDC-1DFA1A62FD89}" destId="{616336D0-1A6B-4B6F-A370-288E35F9685C}" srcOrd="0" destOrd="0" presId="urn:microsoft.com/office/officeart/2005/8/layout/hProcess4"/>
    <dgm:cxn modelId="{AD547A26-EA9E-4313-8444-332AF35B6817}" type="presParOf" srcId="{64191381-E426-4B9B-BDDC-1DFA1A62FD89}" destId="{8B18779D-5F77-4070-AAB7-31CE6863A5AC}" srcOrd="1" destOrd="0" presId="urn:microsoft.com/office/officeart/2005/8/layout/hProcess4"/>
    <dgm:cxn modelId="{5C4653C1-043B-40F0-B6AE-B6DA59D103DC}" type="presParOf" srcId="{64191381-E426-4B9B-BDDC-1DFA1A62FD89}" destId="{2DD681A4-136D-4D84-8601-0800A8B22E1E}" srcOrd="2" destOrd="0" presId="urn:microsoft.com/office/officeart/2005/8/layout/hProcess4"/>
    <dgm:cxn modelId="{791DC7F3-519D-460E-860A-279397A0904E}" type="presParOf" srcId="{64191381-E426-4B9B-BDDC-1DFA1A62FD89}" destId="{F745B034-B01B-43D6-BB15-2F5814C15149}" srcOrd="3" destOrd="0" presId="urn:microsoft.com/office/officeart/2005/8/layout/hProcess4"/>
    <dgm:cxn modelId="{16C9C0FF-8B1B-41BC-AC12-433D89ED83D5}" type="presParOf" srcId="{64191381-E426-4B9B-BDDC-1DFA1A62FD89}" destId="{56972ABF-DD1C-4627-942C-2F12FC50492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14ED8F-11EB-410D-9DEC-E3DBF7EF19F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37E220-3291-4C67-AEA5-DDE69182D096}">
      <dgm:prSet phldrT="[Text]" phldr="0"/>
      <dgm:spPr/>
      <dgm:t>
        <a:bodyPr/>
        <a:lstStyle/>
        <a:p>
          <a:r>
            <a:rPr lang="en-US" b="1"/>
            <a:t>Events</a:t>
          </a:r>
        </a:p>
      </dgm:t>
    </dgm:pt>
    <dgm:pt modelId="{15A54BC1-83E8-4AF3-A887-CFA45BECF635}" type="parTrans" cxnId="{323E9643-585D-4614-8E5B-BBA1BA8079C7}">
      <dgm:prSet/>
      <dgm:spPr/>
      <dgm:t>
        <a:bodyPr/>
        <a:lstStyle/>
        <a:p>
          <a:endParaRPr lang="en-US"/>
        </a:p>
      </dgm:t>
    </dgm:pt>
    <dgm:pt modelId="{9C74D9F2-2257-462F-868A-94A3D1FB8E8C}" type="sibTrans" cxnId="{323E9643-585D-4614-8E5B-BBA1BA8079C7}">
      <dgm:prSet/>
      <dgm:spPr/>
      <dgm:t>
        <a:bodyPr/>
        <a:lstStyle/>
        <a:p>
          <a:endParaRPr lang="en-US"/>
        </a:p>
      </dgm:t>
    </dgm:pt>
    <dgm:pt modelId="{FA2D2E6E-1BE5-4C3F-A27A-45E7A82D45A1}">
      <dgm:prSet phldr="0"/>
      <dgm:spPr/>
      <dgm:t>
        <a:bodyPr/>
        <a:lstStyle/>
        <a:p>
          <a:pPr rtl="0"/>
          <a:r>
            <a:rPr lang="en-US" b="1"/>
            <a:t>Started Application</a:t>
          </a:r>
        </a:p>
      </dgm:t>
    </dgm:pt>
    <dgm:pt modelId="{20F5B103-AE2E-4277-B483-CBD21E21276B}" type="parTrans" cxnId="{55681D50-1CF2-4894-9622-B600C9DBD595}">
      <dgm:prSet/>
      <dgm:spPr/>
    </dgm:pt>
    <dgm:pt modelId="{AD53C2FD-4A82-46AF-9A5A-F4EE3CC667E3}" type="sibTrans" cxnId="{55681D50-1CF2-4894-9622-B600C9DBD595}">
      <dgm:prSet/>
      <dgm:spPr/>
    </dgm:pt>
    <dgm:pt modelId="{DC0036F1-BAF4-4ECC-B880-CC184B2893D0}">
      <dgm:prSet phldr="0"/>
      <dgm:spPr/>
      <dgm:t>
        <a:bodyPr/>
        <a:lstStyle/>
        <a:p>
          <a:r>
            <a:rPr lang="en-US" b="1"/>
            <a:t>Tool: EMP</a:t>
          </a:r>
        </a:p>
      </dgm:t>
    </dgm:pt>
    <dgm:pt modelId="{14C330CF-4A8F-4E1F-B347-B74221ABCD61}" type="parTrans" cxnId="{8BBD0B80-935F-44DE-B3CB-26033DBF61B7}">
      <dgm:prSet/>
      <dgm:spPr/>
    </dgm:pt>
    <dgm:pt modelId="{9CC628F7-6169-4EA6-A6B9-CA42AE4C095E}" type="sibTrans" cxnId="{8BBD0B80-935F-44DE-B3CB-26033DBF61B7}">
      <dgm:prSet/>
      <dgm:spPr/>
    </dgm:pt>
    <dgm:pt modelId="{FCBB7094-EE71-4BAC-B8AF-79FEE264ADB9}">
      <dgm:prSet phldr="0"/>
      <dgm:spPr/>
      <dgm:t>
        <a:bodyPr/>
        <a:lstStyle/>
        <a:p>
          <a:r>
            <a:rPr lang="en-US" b="1"/>
            <a:t>Themes</a:t>
          </a:r>
        </a:p>
      </dgm:t>
    </dgm:pt>
    <dgm:pt modelId="{211D71DC-53BB-4841-B28E-2FA9A60B9F9F}" type="parTrans" cxnId="{B77CA973-6BF8-48DB-B428-E1DA5DCFC85E}">
      <dgm:prSet/>
      <dgm:spPr/>
    </dgm:pt>
    <dgm:pt modelId="{4679573E-5652-41E0-8B4F-B6BF59A47667}" type="sibTrans" cxnId="{B77CA973-6BF8-48DB-B428-E1DA5DCFC85E}">
      <dgm:prSet/>
      <dgm:spPr/>
    </dgm:pt>
    <dgm:pt modelId="{1B264EEB-4BAE-4CDC-BF7E-907480AFAFBD}">
      <dgm:prSet phldr="0"/>
      <dgm:spPr/>
      <dgm:t>
        <a:bodyPr/>
        <a:lstStyle/>
        <a:p>
          <a:r>
            <a:rPr lang="en-US" b="1"/>
            <a:t>Submit your application</a:t>
          </a:r>
        </a:p>
      </dgm:t>
    </dgm:pt>
    <dgm:pt modelId="{6C2049EA-E58A-482A-B8EF-E7C3A28804CD}" type="parTrans" cxnId="{9675E427-DBE3-439F-87B4-E5BC0D0738CC}">
      <dgm:prSet/>
      <dgm:spPr/>
    </dgm:pt>
    <dgm:pt modelId="{B4327B01-FBD0-4706-92F3-D39E7FD23E53}" type="sibTrans" cxnId="{9675E427-DBE3-439F-87B4-E5BC0D0738CC}">
      <dgm:prSet/>
      <dgm:spPr/>
    </dgm:pt>
    <dgm:pt modelId="{CAC976FE-1ED7-4130-B88E-FCDC06A78384}">
      <dgm:prSet phldr="0"/>
      <dgm:spPr/>
      <dgm:t>
        <a:bodyPr/>
        <a:lstStyle/>
        <a:p>
          <a:r>
            <a:rPr lang="en-US" b="1"/>
            <a:t>Deadline reminders </a:t>
          </a:r>
        </a:p>
      </dgm:t>
    </dgm:pt>
    <dgm:pt modelId="{ED5CE6B8-DE05-45FB-AAB4-87827B6A8CC2}" type="parTrans" cxnId="{46E8C221-B049-4419-9EB5-980183F7B636}">
      <dgm:prSet/>
      <dgm:spPr/>
    </dgm:pt>
    <dgm:pt modelId="{65ED8AE2-091C-4484-AF1C-E187D39298DC}" type="sibTrans" cxnId="{46E8C221-B049-4419-9EB5-980183F7B636}">
      <dgm:prSet/>
      <dgm:spPr/>
    </dgm:pt>
    <dgm:pt modelId="{8CAC5C29-D553-4D79-BF8B-00E98222C36B}">
      <dgm:prSet phldr="0"/>
      <dgm:spPr/>
      <dgm:t>
        <a:bodyPr/>
        <a:lstStyle/>
        <a:p>
          <a:r>
            <a:rPr lang="en-US" b="1"/>
            <a:t>Program-specific</a:t>
          </a:r>
        </a:p>
      </dgm:t>
    </dgm:pt>
    <dgm:pt modelId="{247D1EA3-4B0C-481C-89CB-96913B614EEE}" type="parTrans" cxnId="{D034AECE-786C-41E2-B748-6BB6696764C1}">
      <dgm:prSet/>
      <dgm:spPr/>
    </dgm:pt>
    <dgm:pt modelId="{2210473A-CF21-4886-B62C-1FC493E2EF34}" type="sibTrans" cxnId="{D034AECE-786C-41E2-B748-6BB6696764C1}">
      <dgm:prSet/>
      <dgm:spPr/>
    </dgm:pt>
    <dgm:pt modelId="{225FB040-38E3-4FB5-ADBE-FAFCD9B2D98C}" type="pres">
      <dgm:prSet presAssocID="{B114ED8F-11EB-410D-9DEC-E3DBF7EF19FE}" presName="Name0" presStyleCnt="0">
        <dgm:presLayoutVars>
          <dgm:dir/>
          <dgm:animLvl val="lvl"/>
          <dgm:resizeHandles val="exact"/>
        </dgm:presLayoutVars>
      </dgm:prSet>
      <dgm:spPr/>
    </dgm:pt>
    <dgm:pt modelId="{E2E6508F-4659-4D2A-88AF-7050F9311F80}" type="pres">
      <dgm:prSet presAssocID="{B114ED8F-11EB-410D-9DEC-E3DBF7EF19FE}" presName="tSp" presStyleCnt="0"/>
      <dgm:spPr/>
    </dgm:pt>
    <dgm:pt modelId="{997A4C86-7CEE-4484-8245-42A64C813288}" type="pres">
      <dgm:prSet presAssocID="{B114ED8F-11EB-410D-9DEC-E3DBF7EF19FE}" presName="bSp" presStyleCnt="0"/>
      <dgm:spPr/>
    </dgm:pt>
    <dgm:pt modelId="{E71687CA-F414-4C32-8B93-7BEE842FCAAC}" type="pres">
      <dgm:prSet presAssocID="{B114ED8F-11EB-410D-9DEC-E3DBF7EF19FE}" presName="process" presStyleCnt="0"/>
      <dgm:spPr/>
    </dgm:pt>
    <dgm:pt modelId="{0E82D315-DF80-4324-B05A-03BDD8155B04}" type="pres">
      <dgm:prSet presAssocID="{FA2D2E6E-1BE5-4C3F-A27A-45E7A82D45A1}" presName="composite1" presStyleCnt="0"/>
      <dgm:spPr/>
    </dgm:pt>
    <dgm:pt modelId="{C4F6AE0D-EFF5-4650-ADD0-81722C8377ED}" type="pres">
      <dgm:prSet presAssocID="{FA2D2E6E-1BE5-4C3F-A27A-45E7A82D45A1}" presName="dummyNode1" presStyleLbl="node1" presStyleIdx="0" presStyleCnt="1"/>
      <dgm:spPr/>
    </dgm:pt>
    <dgm:pt modelId="{ED518F3D-ACB0-4DAA-A13E-A5E8058C142A}" type="pres">
      <dgm:prSet presAssocID="{FA2D2E6E-1BE5-4C3F-A27A-45E7A82D45A1}" presName="childNode1" presStyleLbl="bgAcc1" presStyleIdx="0" presStyleCnt="1">
        <dgm:presLayoutVars>
          <dgm:bulletEnabled val="1"/>
        </dgm:presLayoutVars>
      </dgm:prSet>
      <dgm:spPr/>
    </dgm:pt>
    <dgm:pt modelId="{97693DEF-42D3-40D6-9F22-C707EF88B731}" type="pres">
      <dgm:prSet presAssocID="{FA2D2E6E-1BE5-4C3F-A27A-45E7A82D45A1}" presName="childNode1tx" presStyleLbl="bgAcc1" presStyleIdx="0" presStyleCnt="1">
        <dgm:presLayoutVars>
          <dgm:bulletEnabled val="1"/>
        </dgm:presLayoutVars>
      </dgm:prSet>
      <dgm:spPr/>
    </dgm:pt>
    <dgm:pt modelId="{57C11362-5B28-4A5E-AE1A-3A3073B37857}" type="pres">
      <dgm:prSet presAssocID="{FA2D2E6E-1BE5-4C3F-A27A-45E7A82D45A1}" presName="parentNode1" presStyleLbl="node1" presStyleIdx="0" presStyleCnt="1">
        <dgm:presLayoutVars>
          <dgm:chMax val="1"/>
          <dgm:bulletEnabled val="1"/>
        </dgm:presLayoutVars>
      </dgm:prSet>
      <dgm:spPr/>
    </dgm:pt>
    <dgm:pt modelId="{805D99E7-7AEE-4BE8-A36A-F7FC55AC57DE}" type="pres">
      <dgm:prSet presAssocID="{FA2D2E6E-1BE5-4C3F-A27A-45E7A82D45A1}" presName="connSite1" presStyleCnt="0"/>
      <dgm:spPr/>
    </dgm:pt>
  </dgm:ptLst>
  <dgm:cxnLst>
    <dgm:cxn modelId="{83FC1E05-8A1E-4277-8413-D13A5B2D6A38}" type="presOf" srcId="{CAC976FE-1ED7-4130-B88E-FCDC06A78384}" destId="{ED518F3D-ACB0-4DAA-A13E-A5E8058C142A}" srcOrd="0" destOrd="3" presId="urn:microsoft.com/office/officeart/2005/8/layout/hProcess4"/>
    <dgm:cxn modelId="{46E8C221-B049-4419-9EB5-980183F7B636}" srcId="{FCBB7094-EE71-4BAC-B8AF-79FEE264ADB9}" destId="{CAC976FE-1ED7-4130-B88E-FCDC06A78384}" srcOrd="1" destOrd="0" parTransId="{ED5CE6B8-DE05-45FB-AAB4-87827B6A8CC2}" sibTransId="{65ED8AE2-091C-4484-AF1C-E187D39298DC}"/>
    <dgm:cxn modelId="{9675E427-DBE3-439F-87B4-E5BC0D0738CC}" srcId="{FCBB7094-EE71-4BAC-B8AF-79FEE264ADB9}" destId="{1B264EEB-4BAE-4CDC-BF7E-907480AFAFBD}" srcOrd="0" destOrd="0" parTransId="{6C2049EA-E58A-482A-B8EF-E7C3A28804CD}" sibTransId="{B4327B01-FBD0-4706-92F3-D39E7FD23E53}"/>
    <dgm:cxn modelId="{B45A343D-C591-4716-92A8-778B0417D293}" type="presOf" srcId="{C037E220-3291-4C67-AEA5-DDE69182D096}" destId="{97693DEF-42D3-40D6-9F22-C707EF88B731}" srcOrd="1" destOrd="5" presId="urn:microsoft.com/office/officeart/2005/8/layout/hProcess4"/>
    <dgm:cxn modelId="{FBB55141-E1AF-4A8E-A3EE-6D8EDC10F50A}" type="presOf" srcId="{FCBB7094-EE71-4BAC-B8AF-79FEE264ADB9}" destId="{ED518F3D-ACB0-4DAA-A13E-A5E8058C142A}" srcOrd="0" destOrd="1" presId="urn:microsoft.com/office/officeart/2005/8/layout/hProcess4"/>
    <dgm:cxn modelId="{323E9643-585D-4614-8E5B-BBA1BA8079C7}" srcId="{FCBB7094-EE71-4BAC-B8AF-79FEE264ADB9}" destId="{C037E220-3291-4C67-AEA5-DDE69182D096}" srcOrd="3" destOrd="0" parTransId="{15A54BC1-83E8-4AF3-A887-CFA45BECF635}" sibTransId="{9C74D9F2-2257-462F-868A-94A3D1FB8E8C}"/>
    <dgm:cxn modelId="{55681D50-1CF2-4894-9622-B600C9DBD595}" srcId="{B114ED8F-11EB-410D-9DEC-E3DBF7EF19FE}" destId="{FA2D2E6E-1BE5-4C3F-A27A-45E7A82D45A1}" srcOrd="0" destOrd="0" parTransId="{20F5B103-AE2E-4277-B483-CBD21E21276B}" sibTransId="{AD53C2FD-4A82-46AF-9A5A-F4EE3CC667E3}"/>
    <dgm:cxn modelId="{49BB8C56-01BB-4561-B79E-AC5EFFF32A87}" type="presOf" srcId="{DC0036F1-BAF4-4ECC-B880-CC184B2893D0}" destId="{ED518F3D-ACB0-4DAA-A13E-A5E8058C142A}" srcOrd="0" destOrd="0" presId="urn:microsoft.com/office/officeart/2005/8/layout/hProcess4"/>
    <dgm:cxn modelId="{B77CA973-6BF8-48DB-B428-E1DA5DCFC85E}" srcId="{FA2D2E6E-1BE5-4C3F-A27A-45E7A82D45A1}" destId="{FCBB7094-EE71-4BAC-B8AF-79FEE264ADB9}" srcOrd="1" destOrd="0" parTransId="{211D71DC-53BB-4841-B28E-2FA9A60B9F9F}" sibTransId="{4679573E-5652-41E0-8B4F-B6BF59A47667}"/>
    <dgm:cxn modelId="{8BBD0B80-935F-44DE-B3CB-26033DBF61B7}" srcId="{FA2D2E6E-1BE5-4C3F-A27A-45E7A82D45A1}" destId="{DC0036F1-BAF4-4ECC-B880-CC184B2893D0}" srcOrd="0" destOrd="0" parTransId="{14C330CF-4A8F-4E1F-B347-B74221ABCD61}" sibTransId="{9CC628F7-6169-4EA6-A6B9-CA42AE4C095E}"/>
    <dgm:cxn modelId="{03571083-695A-4382-ABE9-7EA96D5E9EC6}" type="presOf" srcId="{DC0036F1-BAF4-4ECC-B880-CC184B2893D0}" destId="{97693DEF-42D3-40D6-9F22-C707EF88B731}" srcOrd="1" destOrd="0" presId="urn:microsoft.com/office/officeart/2005/8/layout/hProcess4"/>
    <dgm:cxn modelId="{0FFD7F99-69F6-4F8E-927A-E25F732D9277}" type="presOf" srcId="{FA2D2E6E-1BE5-4C3F-A27A-45E7A82D45A1}" destId="{57C11362-5B28-4A5E-AE1A-3A3073B37857}" srcOrd="0" destOrd="0" presId="urn:microsoft.com/office/officeart/2005/8/layout/hProcess4"/>
    <dgm:cxn modelId="{79CB2DA5-3A97-4848-9597-B9FC1BE2BD13}" type="presOf" srcId="{1B264EEB-4BAE-4CDC-BF7E-907480AFAFBD}" destId="{97693DEF-42D3-40D6-9F22-C707EF88B731}" srcOrd="1" destOrd="2" presId="urn:microsoft.com/office/officeart/2005/8/layout/hProcess4"/>
    <dgm:cxn modelId="{EA464AA7-6F22-4242-8C73-AA97C6C0089D}" type="presOf" srcId="{C037E220-3291-4C67-AEA5-DDE69182D096}" destId="{ED518F3D-ACB0-4DAA-A13E-A5E8058C142A}" srcOrd="0" destOrd="5" presId="urn:microsoft.com/office/officeart/2005/8/layout/hProcess4"/>
    <dgm:cxn modelId="{507C99A9-D326-47BD-8185-57C2066DE19E}" type="presOf" srcId="{1B264EEB-4BAE-4CDC-BF7E-907480AFAFBD}" destId="{ED518F3D-ACB0-4DAA-A13E-A5E8058C142A}" srcOrd="0" destOrd="2" presId="urn:microsoft.com/office/officeart/2005/8/layout/hProcess4"/>
    <dgm:cxn modelId="{196D73C7-392A-4686-B685-37ABDFF4E3FE}" type="presOf" srcId="{B114ED8F-11EB-410D-9DEC-E3DBF7EF19FE}" destId="{225FB040-38E3-4FB5-ADBE-FAFCD9B2D98C}" srcOrd="0" destOrd="0" presId="urn:microsoft.com/office/officeart/2005/8/layout/hProcess4"/>
    <dgm:cxn modelId="{D034AECE-786C-41E2-B748-6BB6696764C1}" srcId="{FCBB7094-EE71-4BAC-B8AF-79FEE264ADB9}" destId="{8CAC5C29-D553-4D79-BF8B-00E98222C36B}" srcOrd="2" destOrd="0" parTransId="{247D1EA3-4B0C-481C-89CB-96913B614EEE}" sibTransId="{2210473A-CF21-4886-B62C-1FC493E2EF34}"/>
    <dgm:cxn modelId="{1BC589D2-D479-40BD-A0B7-3C095E44587F}" type="presOf" srcId="{CAC976FE-1ED7-4130-B88E-FCDC06A78384}" destId="{97693DEF-42D3-40D6-9F22-C707EF88B731}" srcOrd="1" destOrd="3" presId="urn:microsoft.com/office/officeart/2005/8/layout/hProcess4"/>
    <dgm:cxn modelId="{62ACF4D2-BB1A-4BDB-9E40-9CA0B140FC57}" type="presOf" srcId="{8CAC5C29-D553-4D79-BF8B-00E98222C36B}" destId="{ED518F3D-ACB0-4DAA-A13E-A5E8058C142A}" srcOrd="0" destOrd="4" presId="urn:microsoft.com/office/officeart/2005/8/layout/hProcess4"/>
    <dgm:cxn modelId="{234562D6-B0D3-4DDF-A4C3-5EC137AB1E8C}" type="presOf" srcId="{8CAC5C29-D553-4D79-BF8B-00E98222C36B}" destId="{97693DEF-42D3-40D6-9F22-C707EF88B731}" srcOrd="1" destOrd="4" presId="urn:microsoft.com/office/officeart/2005/8/layout/hProcess4"/>
    <dgm:cxn modelId="{268871E6-AE58-469E-91B2-52748E408DB4}" type="presOf" srcId="{FCBB7094-EE71-4BAC-B8AF-79FEE264ADB9}" destId="{97693DEF-42D3-40D6-9F22-C707EF88B731}" srcOrd="1" destOrd="1" presId="urn:microsoft.com/office/officeart/2005/8/layout/hProcess4"/>
    <dgm:cxn modelId="{9B758AF1-80F0-4C6E-A641-5C1D3D07A5D7}" type="presParOf" srcId="{225FB040-38E3-4FB5-ADBE-FAFCD9B2D98C}" destId="{E2E6508F-4659-4D2A-88AF-7050F9311F80}" srcOrd="0" destOrd="0" presId="urn:microsoft.com/office/officeart/2005/8/layout/hProcess4"/>
    <dgm:cxn modelId="{66A8D58D-6C3D-466D-89F5-FF992C05735A}" type="presParOf" srcId="{225FB040-38E3-4FB5-ADBE-FAFCD9B2D98C}" destId="{997A4C86-7CEE-4484-8245-42A64C813288}" srcOrd="1" destOrd="0" presId="urn:microsoft.com/office/officeart/2005/8/layout/hProcess4"/>
    <dgm:cxn modelId="{A96F444C-8E2D-49F4-ADC4-C3CE488D3BD2}" type="presParOf" srcId="{225FB040-38E3-4FB5-ADBE-FAFCD9B2D98C}" destId="{E71687CA-F414-4C32-8B93-7BEE842FCAAC}" srcOrd="2" destOrd="0" presId="urn:microsoft.com/office/officeart/2005/8/layout/hProcess4"/>
    <dgm:cxn modelId="{3BF56FFE-A915-4BF1-8514-86DDF3170E0A}" type="presParOf" srcId="{E71687CA-F414-4C32-8B93-7BEE842FCAAC}" destId="{0E82D315-DF80-4324-B05A-03BDD8155B04}" srcOrd="0" destOrd="0" presId="urn:microsoft.com/office/officeart/2005/8/layout/hProcess4"/>
    <dgm:cxn modelId="{24504944-D00D-4B0A-96BB-557699C998F8}" type="presParOf" srcId="{0E82D315-DF80-4324-B05A-03BDD8155B04}" destId="{C4F6AE0D-EFF5-4650-ADD0-81722C8377ED}" srcOrd="0" destOrd="0" presId="urn:microsoft.com/office/officeart/2005/8/layout/hProcess4"/>
    <dgm:cxn modelId="{932F7900-7F8A-4A7E-83F4-0CB2482AF9F7}" type="presParOf" srcId="{0E82D315-DF80-4324-B05A-03BDD8155B04}" destId="{ED518F3D-ACB0-4DAA-A13E-A5E8058C142A}" srcOrd="1" destOrd="0" presId="urn:microsoft.com/office/officeart/2005/8/layout/hProcess4"/>
    <dgm:cxn modelId="{68B2FBFD-AB6F-4E81-B265-F4FBF4E2DFE2}" type="presParOf" srcId="{0E82D315-DF80-4324-B05A-03BDD8155B04}" destId="{97693DEF-42D3-40D6-9F22-C707EF88B731}" srcOrd="2" destOrd="0" presId="urn:microsoft.com/office/officeart/2005/8/layout/hProcess4"/>
    <dgm:cxn modelId="{6E4DD16F-E16E-4FA5-AA87-21D3056FC6D8}" type="presParOf" srcId="{0E82D315-DF80-4324-B05A-03BDD8155B04}" destId="{57C11362-5B28-4A5E-AE1A-3A3073B37857}" srcOrd="3" destOrd="0" presId="urn:microsoft.com/office/officeart/2005/8/layout/hProcess4"/>
    <dgm:cxn modelId="{14F51DD5-9FD7-406D-B8D3-C3659A388E2D}" type="presParOf" srcId="{0E82D315-DF80-4324-B05A-03BDD8155B04}" destId="{805D99E7-7AEE-4BE8-A36A-F7FC55AC57D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98396-4114-4907-8B3B-F1C863566B48}">
      <dsp:nvSpPr>
        <dsp:cNvPr id="0" name=""/>
        <dsp:cNvSpPr/>
      </dsp:nvSpPr>
      <dsp:spPr>
        <a:xfrm>
          <a:off x="2455" y="1742286"/>
          <a:ext cx="2463594" cy="98543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Franklin Gothic Medium" panose="020B0603020102020204"/>
            </a:rPr>
            <a:t>Increasing the number of qualified applicants</a:t>
          </a:r>
          <a:endParaRPr lang="en-US" sz="1600" kern="1200" dirty="0"/>
        </a:p>
      </dsp:txBody>
      <dsp:txXfrm>
        <a:off x="2455" y="1742286"/>
        <a:ext cx="2217235" cy="985437"/>
      </dsp:txXfrm>
    </dsp:sp>
    <dsp:sp modelId="{C270B404-9925-4A7A-A176-1CBC9DB552EF}">
      <dsp:nvSpPr>
        <dsp:cNvPr id="0" name=""/>
        <dsp:cNvSpPr/>
      </dsp:nvSpPr>
      <dsp:spPr>
        <a:xfrm>
          <a:off x="1973331" y="1742286"/>
          <a:ext cx="2463594" cy="9854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Franklin Gothic Medium" panose="020B0603020102020204"/>
            </a:rPr>
            <a:t>Managing communication</a:t>
          </a:r>
          <a:endParaRPr lang="en-US" sz="1600" kern="1200" dirty="0"/>
        </a:p>
      </dsp:txBody>
      <dsp:txXfrm>
        <a:off x="2466050" y="1742286"/>
        <a:ext cx="1478157" cy="985437"/>
      </dsp:txXfrm>
    </dsp:sp>
    <dsp:sp modelId="{C894CA78-D648-43DA-910E-781733D06393}">
      <dsp:nvSpPr>
        <dsp:cNvPr id="0" name=""/>
        <dsp:cNvSpPr/>
      </dsp:nvSpPr>
      <dsp:spPr>
        <a:xfrm>
          <a:off x="3944207" y="1742286"/>
          <a:ext cx="2463594" cy="9854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Franklin Gothic Medium" panose="020B0603020102020204"/>
            </a:rPr>
            <a:t>Improving the application review process</a:t>
          </a:r>
          <a:endParaRPr lang="en-US" sz="1600" kern="1200" dirty="0"/>
        </a:p>
      </dsp:txBody>
      <dsp:txXfrm>
        <a:off x="4436926" y="1742286"/>
        <a:ext cx="1478157" cy="985437"/>
      </dsp:txXfrm>
    </dsp:sp>
    <dsp:sp modelId="{AD975C6E-3A15-40A9-9CF3-A6178CC007FE}">
      <dsp:nvSpPr>
        <dsp:cNvPr id="0" name=""/>
        <dsp:cNvSpPr/>
      </dsp:nvSpPr>
      <dsp:spPr>
        <a:xfrm>
          <a:off x="5915082" y="1742286"/>
          <a:ext cx="2463594" cy="98543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42672" rIns="21336" bIns="4267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Franklin Gothic Medium" panose="020B0603020102020204"/>
            </a:rPr>
            <a:t>Increasing yield and preventing melt</a:t>
          </a:r>
        </a:p>
      </dsp:txBody>
      <dsp:txXfrm>
        <a:off x="6407801" y="1742286"/>
        <a:ext cx="1478157" cy="9854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760A3D-0D89-4196-AF15-6B443A3E0670}">
      <dsp:nvSpPr>
        <dsp:cNvPr id="0" name=""/>
        <dsp:cNvSpPr/>
      </dsp:nvSpPr>
      <dsp:spPr>
        <a:xfrm>
          <a:off x="798" y="2189415"/>
          <a:ext cx="1434306" cy="1183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i="0" kern="1200" dirty="0">
              <a:latin typeface="Franklin Gothic Medium" panose="020B0603020102020204"/>
            </a:rPr>
            <a:t>Tool: EMP</a:t>
          </a:r>
          <a:endParaRPr lang="en-US" sz="800" i="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Themes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Brand awareness</a:t>
          </a:r>
          <a:endParaRPr lang="en-US" sz="800" kern="1200" dirty="0"/>
        </a:p>
        <a:p>
          <a:pPr marL="114300" lvl="2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Introduction to graduate study</a:t>
          </a:r>
        </a:p>
        <a:p>
          <a:pPr marL="114300" lvl="2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General advice</a:t>
          </a:r>
        </a:p>
      </dsp:txBody>
      <dsp:txXfrm>
        <a:off x="28022" y="2216639"/>
        <a:ext cx="1379858" cy="875054"/>
      </dsp:txXfrm>
    </dsp:sp>
    <dsp:sp modelId="{D2B712E2-3838-4CDD-8528-01B259FCEB58}">
      <dsp:nvSpPr>
        <dsp:cNvPr id="0" name=""/>
        <dsp:cNvSpPr/>
      </dsp:nvSpPr>
      <dsp:spPr>
        <a:xfrm>
          <a:off x="821412" y="2523501"/>
          <a:ext cx="1504464" cy="1504464"/>
        </a:xfrm>
        <a:prstGeom prst="leftCircularArrow">
          <a:avLst>
            <a:gd name="adj1" fmla="val 2644"/>
            <a:gd name="adj2" fmla="val 321521"/>
            <a:gd name="adj3" fmla="val 2097032"/>
            <a:gd name="adj4" fmla="val 9024489"/>
            <a:gd name="adj5" fmla="val 308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FA07B-799C-4EE9-B098-713C214A83FE}">
      <dsp:nvSpPr>
        <dsp:cNvPr id="0" name=""/>
        <dsp:cNvSpPr/>
      </dsp:nvSpPr>
      <dsp:spPr>
        <a:xfrm>
          <a:off x="319533" y="3118917"/>
          <a:ext cx="1274939" cy="507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Franklin Gothic Medium" panose="020B0603020102020204"/>
            </a:rPr>
            <a:t>Prospect / Lead</a:t>
          </a:r>
          <a:endParaRPr lang="en-US" sz="1600" kern="1200" dirty="0"/>
        </a:p>
      </dsp:txBody>
      <dsp:txXfrm>
        <a:off x="334383" y="3133767"/>
        <a:ext cx="1245239" cy="477301"/>
      </dsp:txXfrm>
    </dsp:sp>
    <dsp:sp modelId="{A7C8F1F9-F2D5-4E56-874F-B834327E907F}">
      <dsp:nvSpPr>
        <dsp:cNvPr id="0" name=""/>
        <dsp:cNvSpPr/>
      </dsp:nvSpPr>
      <dsp:spPr>
        <a:xfrm>
          <a:off x="1783899" y="2189415"/>
          <a:ext cx="1434306" cy="1183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Tool: EMP</a:t>
          </a:r>
          <a:endParaRPr lang="en-US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Themes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Program-specific</a:t>
          </a:r>
          <a:endParaRPr lang="en-US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Calls-to-action</a:t>
          </a:r>
          <a:endParaRPr lang="en-US" sz="800" kern="1200" dirty="0"/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Drive-to-apply</a:t>
          </a:r>
          <a:endParaRPr lang="en-US" sz="800" kern="1200" dirty="0"/>
        </a:p>
      </dsp:txBody>
      <dsp:txXfrm>
        <a:off x="1811123" y="2470139"/>
        <a:ext cx="1379858" cy="875054"/>
      </dsp:txXfrm>
    </dsp:sp>
    <dsp:sp modelId="{D85AC132-F60F-49D8-A1BD-9FA48B8658FE}">
      <dsp:nvSpPr>
        <dsp:cNvPr id="0" name=""/>
        <dsp:cNvSpPr/>
      </dsp:nvSpPr>
      <dsp:spPr>
        <a:xfrm>
          <a:off x="2592560" y="1487482"/>
          <a:ext cx="1687736" cy="1687736"/>
        </a:xfrm>
        <a:prstGeom prst="circularArrow">
          <a:avLst>
            <a:gd name="adj1" fmla="val 2357"/>
            <a:gd name="adj2" fmla="val 284706"/>
            <a:gd name="adj3" fmla="val 19539783"/>
            <a:gd name="adj4" fmla="val 12575511"/>
            <a:gd name="adj5" fmla="val 275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AA45AF-A767-4F51-957A-08487A3CEF3A}">
      <dsp:nvSpPr>
        <dsp:cNvPr id="0" name=""/>
        <dsp:cNvSpPr/>
      </dsp:nvSpPr>
      <dsp:spPr>
        <a:xfrm>
          <a:off x="2102634" y="1935914"/>
          <a:ext cx="1274939" cy="507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Franklin Gothic Medium" panose="020B0603020102020204"/>
            </a:rPr>
            <a:t>Inquiry</a:t>
          </a:r>
          <a:endParaRPr lang="en-US" sz="1600" kern="1200" dirty="0"/>
        </a:p>
      </dsp:txBody>
      <dsp:txXfrm>
        <a:off x="2117484" y="1950764"/>
        <a:ext cx="1245239" cy="477301"/>
      </dsp:txXfrm>
    </dsp:sp>
    <dsp:sp modelId="{E5C8CE54-5DDF-4BA5-A2A1-A8AF9826B7D6}">
      <dsp:nvSpPr>
        <dsp:cNvPr id="0" name=""/>
        <dsp:cNvSpPr/>
      </dsp:nvSpPr>
      <dsp:spPr>
        <a:xfrm>
          <a:off x="3566999" y="2189415"/>
          <a:ext cx="1434306" cy="1183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Tool: </a:t>
          </a:r>
          <a:r>
            <a:rPr lang="en-US" sz="800" kern="1200" dirty="0" err="1">
              <a:latin typeface="Franklin Gothic Medium" panose="020B0603020102020204"/>
            </a:rPr>
            <a:t>WebAdMIT</a:t>
          </a:r>
          <a:endParaRPr lang="en-US" sz="800" kern="1200" dirty="0">
            <a:latin typeface="Franklin Gothic Medium" panose="020B0603020102020204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Themes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Operational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Process-driven</a:t>
          </a:r>
        </a:p>
        <a:p>
          <a:pPr marL="114300" lvl="2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Set expectations</a:t>
          </a:r>
        </a:p>
      </dsp:txBody>
      <dsp:txXfrm>
        <a:off x="3594223" y="2216639"/>
        <a:ext cx="1379858" cy="875054"/>
      </dsp:txXfrm>
    </dsp:sp>
    <dsp:sp modelId="{2AB92FE4-E0C0-47BE-851C-0697E7B0E7F6}">
      <dsp:nvSpPr>
        <dsp:cNvPr id="0" name=""/>
        <dsp:cNvSpPr/>
      </dsp:nvSpPr>
      <dsp:spPr>
        <a:xfrm>
          <a:off x="4387613" y="2523501"/>
          <a:ext cx="1504464" cy="1504464"/>
        </a:xfrm>
        <a:prstGeom prst="leftCircularArrow">
          <a:avLst>
            <a:gd name="adj1" fmla="val 2644"/>
            <a:gd name="adj2" fmla="val 321521"/>
            <a:gd name="adj3" fmla="val 2097032"/>
            <a:gd name="adj4" fmla="val 9024489"/>
            <a:gd name="adj5" fmla="val 308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D31C7-F050-434A-88DB-8A2D5EBF5280}">
      <dsp:nvSpPr>
        <dsp:cNvPr id="0" name=""/>
        <dsp:cNvSpPr/>
      </dsp:nvSpPr>
      <dsp:spPr>
        <a:xfrm>
          <a:off x="3885734" y="3118917"/>
          <a:ext cx="1274939" cy="507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Franklin Gothic Medium" panose="020B0603020102020204"/>
            </a:rPr>
            <a:t>Submitted Application</a:t>
          </a:r>
        </a:p>
      </dsp:txBody>
      <dsp:txXfrm>
        <a:off x="3900584" y="3133767"/>
        <a:ext cx="1245239" cy="477301"/>
      </dsp:txXfrm>
    </dsp:sp>
    <dsp:sp modelId="{A8AA94F8-3D06-491E-A07A-5075B42C9FBC}">
      <dsp:nvSpPr>
        <dsp:cNvPr id="0" name=""/>
        <dsp:cNvSpPr/>
      </dsp:nvSpPr>
      <dsp:spPr>
        <a:xfrm>
          <a:off x="5350099" y="2189415"/>
          <a:ext cx="1434306" cy="1183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Tool: EMP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Themes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Yield</a:t>
          </a:r>
          <a:endParaRPr lang="en-US" sz="800" kern="1200" dirty="0"/>
        </a:p>
        <a:p>
          <a:pPr marL="114300" lvl="2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Financial aid</a:t>
          </a:r>
        </a:p>
        <a:p>
          <a:pPr marL="114300" lvl="2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Drive-to-deposit</a:t>
          </a:r>
        </a:p>
      </dsp:txBody>
      <dsp:txXfrm>
        <a:off x="5377323" y="2470139"/>
        <a:ext cx="1379858" cy="875054"/>
      </dsp:txXfrm>
    </dsp:sp>
    <dsp:sp modelId="{0588BB7B-FC2C-46BD-A5C7-BA771AA230A2}">
      <dsp:nvSpPr>
        <dsp:cNvPr id="0" name=""/>
        <dsp:cNvSpPr/>
      </dsp:nvSpPr>
      <dsp:spPr>
        <a:xfrm>
          <a:off x="6158760" y="1487482"/>
          <a:ext cx="1687736" cy="1687736"/>
        </a:xfrm>
        <a:prstGeom prst="circularArrow">
          <a:avLst>
            <a:gd name="adj1" fmla="val 2357"/>
            <a:gd name="adj2" fmla="val 284706"/>
            <a:gd name="adj3" fmla="val 19539783"/>
            <a:gd name="adj4" fmla="val 12575511"/>
            <a:gd name="adj5" fmla="val 275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E5563E-7FAF-4E8D-B546-7B67F345DCE0}">
      <dsp:nvSpPr>
        <dsp:cNvPr id="0" name=""/>
        <dsp:cNvSpPr/>
      </dsp:nvSpPr>
      <dsp:spPr>
        <a:xfrm>
          <a:off x="5668834" y="1935914"/>
          <a:ext cx="1274939" cy="507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Franklin Gothic Medium" panose="020B0603020102020204"/>
            </a:rPr>
            <a:t>Accept</a:t>
          </a:r>
        </a:p>
      </dsp:txBody>
      <dsp:txXfrm>
        <a:off x="5683684" y="1950764"/>
        <a:ext cx="1245239" cy="477301"/>
      </dsp:txXfrm>
    </dsp:sp>
    <dsp:sp modelId="{151FA039-4AD3-4E90-AC2F-40A47D38AB38}">
      <dsp:nvSpPr>
        <dsp:cNvPr id="0" name=""/>
        <dsp:cNvSpPr/>
      </dsp:nvSpPr>
      <dsp:spPr>
        <a:xfrm>
          <a:off x="7133200" y="2189415"/>
          <a:ext cx="1434306" cy="1183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Tool: EMP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Themes</a:t>
          </a:r>
        </a:p>
        <a:p>
          <a:pPr marL="114300" lvl="2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Preparing for grad school</a:t>
          </a:r>
        </a:p>
        <a:p>
          <a:pPr marL="114300" lvl="2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Relocation tips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Registration</a:t>
          </a:r>
        </a:p>
        <a:p>
          <a:pPr marL="114300" lvl="2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>
              <a:latin typeface="Franklin Gothic Medium" panose="020B0603020102020204"/>
            </a:rPr>
            <a:t>Maintain their interest</a:t>
          </a:r>
        </a:p>
      </dsp:txBody>
      <dsp:txXfrm>
        <a:off x="7160424" y="2216639"/>
        <a:ext cx="1379858" cy="875054"/>
      </dsp:txXfrm>
    </dsp:sp>
    <dsp:sp modelId="{FB251A3F-5D9E-42D9-BE84-AA80D67C560E}">
      <dsp:nvSpPr>
        <dsp:cNvPr id="0" name=""/>
        <dsp:cNvSpPr/>
      </dsp:nvSpPr>
      <dsp:spPr>
        <a:xfrm>
          <a:off x="7451934" y="3118917"/>
          <a:ext cx="1274939" cy="507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Franklin Gothic Medium" panose="020B0603020102020204"/>
            </a:rPr>
            <a:t>Accepted Offer</a:t>
          </a:r>
        </a:p>
      </dsp:txBody>
      <dsp:txXfrm>
        <a:off x="7466784" y="3133767"/>
        <a:ext cx="1245239" cy="4773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8779D-5F77-4070-AAB7-31CE6863A5AC}">
      <dsp:nvSpPr>
        <dsp:cNvPr id="0" name=""/>
        <dsp:cNvSpPr/>
      </dsp:nvSpPr>
      <dsp:spPr>
        <a:xfrm>
          <a:off x="657616" y="429717"/>
          <a:ext cx="1001140" cy="825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>
              <a:latin typeface="Franklin Gothic Medium" panose="020B0603020102020204"/>
            </a:rPr>
            <a:t>Tool: EMP</a:t>
          </a:r>
          <a:endParaRPr lang="en-US" sz="800" kern="120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>
              <a:latin typeface="Franklin Gothic Medium" panose="020B0603020102020204"/>
            </a:rPr>
            <a:t>Themes</a:t>
          </a:r>
          <a:endParaRPr lang="en-US" sz="800" kern="1200"/>
        </a:p>
        <a:p>
          <a:pPr marL="114300" lvl="2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>
              <a:latin typeface="Franklin Gothic Medium" panose="020B0603020102020204"/>
            </a:rPr>
            <a:t>Maintain interest without too much excitement</a:t>
          </a:r>
          <a:endParaRPr lang="en-US" sz="800" kern="1200"/>
        </a:p>
      </dsp:txBody>
      <dsp:txXfrm>
        <a:off x="676618" y="448719"/>
        <a:ext cx="963136" cy="610785"/>
      </dsp:txXfrm>
    </dsp:sp>
    <dsp:sp modelId="{F745B034-B01B-43D6-BB15-2F5814C15149}">
      <dsp:nvSpPr>
        <dsp:cNvPr id="0" name=""/>
        <dsp:cNvSpPr/>
      </dsp:nvSpPr>
      <dsp:spPr>
        <a:xfrm>
          <a:off x="880092" y="1078506"/>
          <a:ext cx="889902" cy="3538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Franklin Gothic Medium" panose="020B0603020102020204"/>
            </a:rPr>
            <a:t>Waitlist</a:t>
          </a:r>
          <a:endParaRPr lang="en-US" sz="1900" kern="1200"/>
        </a:p>
      </dsp:txBody>
      <dsp:txXfrm>
        <a:off x="890457" y="1088871"/>
        <a:ext cx="869172" cy="3331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18F3D-ACB0-4DAA-A13E-A5E8058C142A}">
      <dsp:nvSpPr>
        <dsp:cNvPr id="0" name=""/>
        <dsp:cNvSpPr/>
      </dsp:nvSpPr>
      <dsp:spPr>
        <a:xfrm>
          <a:off x="809166" y="547077"/>
          <a:ext cx="1274561" cy="10512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1" kern="1200"/>
            <a:t>Tool: EMP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1" kern="1200"/>
            <a:t>Themes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1" kern="1200"/>
            <a:t>Submit your application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1" kern="1200"/>
            <a:t>Deadline reminders 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1" kern="1200"/>
            <a:t>Program-specific</a:t>
          </a:r>
        </a:p>
        <a:p>
          <a:pPr marL="114300" lvl="2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b="1" kern="1200"/>
            <a:t>Events</a:t>
          </a:r>
        </a:p>
      </dsp:txBody>
      <dsp:txXfrm>
        <a:off x="833358" y="571269"/>
        <a:ext cx="1226177" cy="777595"/>
      </dsp:txXfrm>
    </dsp:sp>
    <dsp:sp modelId="{57C11362-5B28-4A5E-AE1A-3A3073B37857}">
      <dsp:nvSpPr>
        <dsp:cNvPr id="0" name=""/>
        <dsp:cNvSpPr/>
      </dsp:nvSpPr>
      <dsp:spPr>
        <a:xfrm>
          <a:off x="1092402" y="1373056"/>
          <a:ext cx="1132943" cy="4505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Started Application</a:t>
          </a:r>
        </a:p>
      </dsp:txBody>
      <dsp:txXfrm>
        <a:off x="1105598" y="1386252"/>
        <a:ext cx="1106551" cy="424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/>
              <a:t>8/5/22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Franklin Gothic Medium" panose="020B06030201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Franklin Gothic Medium" panose="020B0603020102020204" pitchFamily="34" charset="0"/>
        <a:ea typeface="Franklin Gothic Medium" panose="020B06030201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3033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922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0341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243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709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50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863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232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7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DF4AAA-CAB3-4536-45DC-FB82AC0B33E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DB8BEF1D-F96A-AFB4-02CD-319754C3D5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353E9B84-050A-07F6-1281-84CDA10C6C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C0AFE82-8B97-5ADC-93AA-C666A8F75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4" name="Pentagon 13">
            <a:extLst>
              <a:ext uri="{FF2B5EF4-FFF2-40B4-BE49-F238E27FC236}">
                <a16:creationId xmlns:a16="http://schemas.microsoft.com/office/drawing/2014/main" id="{06E3D592-3FE5-99AA-C0D5-73F0B41A9CEA}"/>
              </a:ext>
            </a:extLst>
          </p:cNvPr>
          <p:cNvSpPr/>
          <p:nvPr userDrawn="1"/>
        </p:nvSpPr>
        <p:spPr>
          <a:xfrm rot="5400000">
            <a:off x="5595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6C6F0A-9DBC-DF1D-7D29-21117451C3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57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7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4">
            <a:extLst>
              <a:ext uri="{FF2B5EF4-FFF2-40B4-BE49-F238E27FC236}">
                <a16:creationId xmlns:a16="http://schemas.microsoft.com/office/drawing/2014/main" id="{8A401BD3-1C1B-6E4B-891B-90631294D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181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C5DFF2B-B589-F647-A723-5D002123963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AFE3BA1A-C288-D047-852C-A2B4E4715C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B37F611A-85E0-DF49-BB3F-D34E341C6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61CF4E0-7659-DD41-B702-8B6F015CD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5D1BEC8E-10A4-67DF-86F3-6A48B0D7D28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BF818D-2BDB-4742-7312-E76292574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7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CC8D45C4-F282-2B40-BC59-D70F834FB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"/>
            <a:ext cx="9144000" cy="5143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D081F7-C816-0648-81B6-F94E0F7F3027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AF5F54E-20B4-DC4C-A771-2682C247C6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910019D2-F6FE-A948-8DCE-0606895A5C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8AC8254B-C006-1546-9653-43D24E505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7A66768D-669E-8148-F7EE-AC54B245181E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3FD27B-D258-844F-846E-8D9FC22F83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1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5">
            <a:extLst>
              <a:ext uri="{FF2B5EF4-FFF2-40B4-BE49-F238E27FC236}">
                <a16:creationId xmlns:a16="http://schemas.microsoft.com/office/drawing/2014/main" id="{B340F291-344A-DE48-808D-EA016753B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59779D-40B0-394C-B572-E3680495865D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C23C1D8-7B87-C840-9E85-430A49D671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946DBF0A-ED65-1642-AB8A-BE788583DA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C47C736-2C16-334E-9F51-124DAB6870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1F23BDC-F783-C88A-47DE-E20455AD0CB0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3F44A3-FFBD-83F1-3D46-BFFB628B4F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5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6E108-F898-BD41-B7FA-9D5A6AF395C0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2798F23-9239-572B-78DA-5A82C0A22B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5B90150F-9431-3F53-2A09-F34F75854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23A4905-8C6E-E867-699E-7842EC0B4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C32F55FD-E2B3-53FD-9484-BE5CB761E7AB}"/>
              </a:ext>
            </a:extLst>
          </p:cNvPr>
          <p:cNvSpPr/>
          <p:nvPr userDrawn="1"/>
        </p:nvSpPr>
        <p:spPr>
          <a:xfrm rot="5400000">
            <a:off x="7445570" y="-8245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7A4E26E-42FA-E451-5559-46D81937C1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9124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03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BFDBF43-D0A3-E143-803F-5AF8F0F1CB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619410-2BC1-7E4B-BC84-D02068A26AA9}"/>
              </a:ext>
            </a:extLst>
          </p:cNvPr>
          <p:cNvSpPr/>
          <p:nvPr userDrawn="1"/>
        </p:nvSpPr>
        <p:spPr>
          <a:xfrm>
            <a:off x="0" y="2791644"/>
            <a:ext cx="9144000" cy="1653355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55E08737-81EB-7343-902D-09B7A83BA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1384" y="3092970"/>
            <a:ext cx="7961233" cy="395287"/>
          </a:xfrm>
          <a:prstGeom prst="rect">
            <a:avLst/>
          </a:prstGeom>
        </p:spPr>
        <p:txBody>
          <a:bodyPr anchor="t"/>
          <a:lstStyle>
            <a:lvl1pPr algn="ctr">
              <a:defRPr sz="30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CCBF14DB-3C76-D34B-B94E-1051F2FA07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1384" y="3571341"/>
            <a:ext cx="7961233" cy="395287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D38E291-8A2E-D74A-B81D-3D8A90161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3958670"/>
            <a:ext cx="1008048" cy="247143"/>
          </a:xfrm>
          <a:prstGeom prst="rect">
            <a:avLst/>
          </a:prstGeom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E35BF168-2799-1454-8375-8FF5AF22ECF2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23E6A-8A00-1E12-0D8C-05A60BE84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2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391480"/>
            <a:ext cx="8651946" cy="3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30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21" name="Content">
            <a:extLst>
              <a:ext uri="{FF2B5EF4-FFF2-40B4-BE49-F238E27FC236}">
                <a16:creationId xmlns:a16="http://schemas.microsoft.com/office/drawing/2014/main" id="{B18469FF-DCDF-29A4-8BB4-05D2B97C9634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1296648"/>
            <a:ext cx="4219292" cy="334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22" name="Content">
            <a:extLst>
              <a:ext uri="{FF2B5EF4-FFF2-40B4-BE49-F238E27FC236}">
                <a16:creationId xmlns:a16="http://schemas.microsoft.com/office/drawing/2014/main" id="{E099DB84-2A61-9E7A-BD6F-F49A34DD65A2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1296648"/>
            <a:ext cx="4219292" cy="334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3755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54BE9D-BBC9-50A2-4ACB-4418D6DCAAA2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FA9F0-55C2-EA6F-54F8-719D92DC944B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0" name="Google Shape;556;g92c1b8851f_1_212">
            <a:extLst>
              <a:ext uri="{FF2B5EF4-FFF2-40B4-BE49-F238E27FC236}">
                <a16:creationId xmlns:a16="http://schemas.microsoft.com/office/drawing/2014/main" id="{98F45349-77A2-6579-E930-9E02E4DE2F0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8FDD06A5-7C41-4177-BA81-8E58B104D1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42068A-8EB4-7B7F-1BE4-A2929B3DD880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F43234-6323-0AA5-0CBA-CE49D502D8C3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49E3B0-F084-E228-C625-FDE6BBBA5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8" name="Pentagon 17">
            <a:extLst>
              <a:ext uri="{FF2B5EF4-FFF2-40B4-BE49-F238E27FC236}">
                <a16:creationId xmlns:a16="http://schemas.microsoft.com/office/drawing/2014/main" id="{2E257E19-8EB4-15A1-1D8D-6A9553D27855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00396D-4F90-AD1B-679F-2643BFDF0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460E7D-71D5-1349-8FC4-0BD4F8DBD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3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54BC13E-F43D-AC42-B35B-F7204EAAED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6AEA095-A326-8B42-86E3-A7BCD44D362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Content">
            <a:extLst>
              <a:ext uri="{FF2B5EF4-FFF2-40B4-BE49-F238E27FC236}">
                <a16:creationId xmlns:a16="http://schemas.microsoft.com/office/drawing/2014/main" id="{DDEDD974-0EE0-754F-905F-F155EEF5496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993914"/>
            <a:ext cx="4219292" cy="364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7ECA3D87-B0ED-9C45-BD55-2E3C704CED61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993913"/>
            <a:ext cx="4219292" cy="364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CFBB939-C138-E045-BF6D-FF4F9D817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443C7EDA-6437-64F7-F0AA-8099EB6D5CA1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BD202-989C-8014-0164-147098E073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7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41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8382173-9917-9544-9389-1CE4DAB9EA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731007"/>
            <a:ext cx="569016" cy="139505"/>
          </a:xfrm>
          <a:prstGeom prst="rect">
            <a:avLst/>
          </a:prstGeom>
        </p:spPr>
      </p:pic>
      <p:sp>
        <p:nvSpPr>
          <p:cNvPr id="5" name="Pentagon 4">
            <a:extLst>
              <a:ext uri="{FF2B5EF4-FFF2-40B4-BE49-F238E27FC236}">
                <a16:creationId xmlns:a16="http://schemas.microsoft.com/office/drawing/2014/main" id="{2AC57745-8525-E294-9C5E-1CC863AE2F40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5F5C1-2AE3-B595-5272-573B4AEC1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8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56;g92c1b8851f_1_212">
            <a:extLst>
              <a:ext uri="{FF2B5EF4-FFF2-40B4-BE49-F238E27FC236}">
                <a16:creationId xmlns:a16="http://schemas.microsoft.com/office/drawing/2014/main" id="{0B266291-850C-D443-9443-3A3C6C3F747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E70C659-F7F4-5845-A86B-A5774ACA9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27" y="649459"/>
            <a:ext cx="8651875" cy="301276"/>
          </a:xfrm>
          <a:prstGeom prst="rect">
            <a:avLst/>
          </a:prstGeom>
        </p:spPr>
        <p:txBody>
          <a:bodyPr anchor="ctr"/>
          <a:lstStyle>
            <a:lvl1pPr algn="ctr">
              <a:defRPr sz="1400" b="0">
                <a:solidFill>
                  <a:schemeClr val="bg2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0A966990-6CE0-5D48-9C19-E4EADEEFB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96C4039F-22FE-5640-AD7F-9C0FA4AEF0A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177666"/>
            <a:ext cx="8651946" cy="346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8CB3CBE-9757-5A45-9720-156B9FDCF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7491" y="993660"/>
            <a:ext cx="569016" cy="139505"/>
          </a:xfrm>
          <a:prstGeom prst="rect">
            <a:avLst/>
          </a:prstGeom>
        </p:spPr>
      </p:pic>
      <p:sp>
        <p:nvSpPr>
          <p:cNvPr id="7" name="Pentagon 6">
            <a:extLst>
              <a:ext uri="{FF2B5EF4-FFF2-40B4-BE49-F238E27FC236}">
                <a16:creationId xmlns:a16="http://schemas.microsoft.com/office/drawing/2014/main" id="{A56609FA-B490-05C0-A104-D0E0DCAF791E}"/>
              </a:ext>
            </a:extLst>
          </p:cNvPr>
          <p:cNvSpPr/>
          <p:nvPr userDrawn="1"/>
        </p:nvSpPr>
        <p:spPr>
          <a:xfrm rot="5400000">
            <a:off x="7386227" y="-8121"/>
            <a:ext cx="1529478" cy="1545718"/>
          </a:xfrm>
          <a:prstGeom prst="homePlate">
            <a:avLst>
              <a:gd name="adj" fmla="val 25995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563068-64D0-F77D-D901-4289B546C6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30536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6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A98E88A4-1360-C981-047D-1E408C5B74F8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EEB34-28CD-58BE-EB0D-73BC0F8EB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52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5B840E77-0E84-A041-91B4-1D28522E316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047344" y="0"/>
            <a:ext cx="5096655" cy="47368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3" name="Google Shape;1079;g92c1b8851f_1_411">
            <a:extLst>
              <a:ext uri="{FF2B5EF4-FFF2-40B4-BE49-F238E27FC236}">
                <a16:creationId xmlns:a16="http://schemas.microsoft.com/office/drawing/2014/main" id="{DD30178D-EC33-AA4E-9ECA-B8DBEB121AB8}"/>
              </a:ext>
            </a:extLst>
          </p:cNvPr>
          <p:cNvSpPr/>
          <p:nvPr userDrawn="1"/>
        </p:nvSpPr>
        <p:spPr>
          <a:xfrm>
            <a:off x="2747772" y="-1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65B4C960-80F9-FB40-ABB3-695AB1135EB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448A77C6-DB4A-4F41-B0C9-5CEAB411B6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368" y="734772"/>
            <a:ext cx="5472349" cy="395287"/>
          </a:xfrm>
          <a:prstGeom prst="rect">
            <a:avLst/>
          </a:prstGeom>
        </p:spPr>
        <p:txBody>
          <a:bodyPr/>
          <a:lstStyle>
            <a:lvl1pPr algn="l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Content">
            <a:extLst>
              <a:ext uri="{FF2B5EF4-FFF2-40B4-BE49-F238E27FC236}">
                <a16:creationId xmlns:a16="http://schemas.microsoft.com/office/drawing/2014/main" id="{3AA68CBC-0FA0-8F4D-A924-23DE8DC40636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77368" y="1633784"/>
            <a:ext cx="5472349" cy="3005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88990F8-BC12-864E-90F1-0D5C72F4E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EF5C5F-B443-BFE8-0254-35DB8B983136}"/>
              </a:ext>
            </a:extLst>
          </p:cNvPr>
          <p:cNvGrpSpPr/>
          <p:nvPr userDrawn="1"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8C914FBB-1A9D-06EE-579F-0838EEB26C80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85F365-2231-CDFB-C640-765B22898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4862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027088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7369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7369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D5659B-4D81-F145-8A97-5D0A9A6D4B75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4507682-D966-8F48-9145-D81335CDDD5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5B484A-D0C4-4B4A-AA64-C695215F5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D111068-579B-AB43-BABD-C8D3D33E4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71" y="1242095"/>
            <a:ext cx="569016" cy="139505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9AD0A805-CA71-867C-809A-B3A125CF049B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75BF50-2B4D-83F2-A392-847EAF6500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50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395473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F31FA-22B1-6644-BF5B-D5C79317588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0672F99-F132-4F4E-BA9F-C48A09A7097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4D0E9294-BB0C-B246-B5E7-FA10421D24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444" y="1242095"/>
            <a:ext cx="569016" cy="139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894358-934D-1549-B81C-2572D91F7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753" y="4861769"/>
            <a:ext cx="1165387" cy="186461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0DE22D0E-047B-CA89-C9D0-B414222FB6B0}"/>
              </a:ext>
            </a:extLst>
          </p:cNvPr>
          <p:cNvSpPr/>
          <p:nvPr userDrawn="1"/>
        </p:nvSpPr>
        <p:spPr>
          <a:xfrm rot="5400000">
            <a:off x="7534273" y="-156167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2D70E5-6AD9-6D5B-7331-5108D5C225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319" y="70237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810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137295"/>
            <a:ext cx="9303542" cy="3610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52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E54605-B7E5-8843-B35E-6678BA329B17}"/>
              </a:ext>
            </a:extLst>
          </p:cNvPr>
          <p:cNvSpPr/>
          <p:nvPr userDrawn="1"/>
        </p:nvSpPr>
        <p:spPr>
          <a:xfrm>
            <a:off x="-79771" y="1241697"/>
            <a:ext cx="9303542" cy="30005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3E0CCE5-E499-BB4D-B00C-630EF43E21D3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026684" y="1564783"/>
            <a:ext cx="2279991" cy="227939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5353B90-DEC0-B944-85A1-24911A622A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574" y="2167818"/>
            <a:ext cx="2752180" cy="327025"/>
          </a:xfrm>
          <a:prstGeom prst="rect">
            <a:avLst/>
          </a:prstGeom>
        </p:spPr>
        <p:txBody>
          <a:bodyPr/>
          <a:lstStyle>
            <a:lvl1pPr algn="l">
              <a:defRPr sz="18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61FB62E6-DFD1-5D41-8C35-DC51FB17BD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43574" y="2462020"/>
            <a:ext cx="2752180" cy="689190"/>
          </a:xfrm>
          <a:prstGeom prst="rect">
            <a:avLst/>
          </a:prstGeom>
        </p:spPr>
        <p:txBody>
          <a:bodyPr/>
          <a:lstStyle>
            <a:lvl1pPr algn="l">
              <a:defRPr sz="16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Google Shape;556;g92c1b8851f_1_212">
            <a:extLst>
              <a:ext uri="{FF2B5EF4-FFF2-40B4-BE49-F238E27FC236}">
                <a16:creationId xmlns:a16="http://schemas.microsoft.com/office/drawing/2014/main" id="{33F6C5C6-0264-034D-B200-6F9F42EA592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90AB83BE-37AD-FD4D-82D1-DBE880F15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56113" y="221040"/>
            <a:ext cx="3831772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B8A7E6-A964-1947-B3A3-7E3351814D6E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C2C5E-3D8A-6647-9828-818A45B6ECF7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E2D261C-22A2-CA46-AE2A-47D87FC2FA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69BAA-841A-0845-9173-EA485BD9EB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6DCB4E8-3FDF-5B49-AFAC-491A09C15D0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543425" y="3107412"/>
            <a:ext cx="2752180" cy="629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2BFE9A45-7CA4-551A-2FC0-B4E2583EEBA4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7DACD4-1A86-1F31-7A6E-83E1F99B0C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87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A19135-E052-A741-B36D-BE5E5219E3EB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72DE5DC-DD0F-D641-9670-9F15C446C3C0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162623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19D8AE3-E3A1-4240-9987-7DEF25337E2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107005" y="941964"/>
            <a:ext cx="1892930" cy="1892436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FCF30D6-330E-D142-9711-CF01CEF026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655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A67D6CB-262E-C549-9CC0-6DEDD4F03B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5655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F971FEA-9018-0247-8F0C-AC1E7F19B0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93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A5FB5FE-4BCB-3145-A0F2-7960543018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093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EE05FA33-9105-2A4C-970B-BC114F25FEC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F7396D25-3E53-B847-8429-A0B6C111D9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00C89-DD6F-6840-A712-943F9F230F6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9913E13-2F64-FD4E-960B-EE33FEC6B140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0AE2FAC2-3F4A-2945-90E6-B1549ECD4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3C2EEB-F4B0-6A49-A1B9-FC0ECA0783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5CB12F0-0880-DB43-B2B0-28207066212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856551" y="3687378"/>
            <a:ext cx="2505075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FD0D144-88F4-4C4F-9EAC-059BBAB2081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91852" y="3687378"/>
            <a:ext cx="2514156" cy="6326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2F7A3664-285A-1B7E-5163-AA6FCEAA78B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F7B7EFA-4E11-F39D-01AF-BA7557E03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43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94048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74232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674835" y="1185295"/>
            <a:ext cx="1659351" cy="1658918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5081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081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9463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19463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1549" y="2961116"/>
            <a:ext cx="2505075" cy="327025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1549" y="3255318"/>
            <a:ext cx="2505075" cy="689190"/>
          </a:xfrm>
          <a:prstGeom prst="rect">
            <a:avLst/>
          </a:prstGeom>
        </p:spPr>
        <p:txBody>
          <a:bodyPr/>
          <a:lstStyle>
            <a:lvl1pPr algn="ctr">
              <a:defRPr sz="14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Google Shape;556;g92c1b8851f_1_212">
            <a:extLst>
              <a:ext uri="{FF2B5EF4-FFF2-40B4-BE49-F238E27FC236}">
                <a16:creationId xmlns:a16="http://schemas.microsoft.com/office/drawing/2014/main" id="{9D0C4664-A487-614F-A2F7-4D5E31B2114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0DD72649-C5FE-DC43-93FA-5D40076CFC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87632" y="249281"/>
            <a:ext cx="56159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91E0D1-EAD2-E94C-9847-98AEBC7BBB6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BB7FBD-A2E2-4545-92D7-1B97FDB31B39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13136E9-5A27-094C-90AD-B52650948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E10677-2012-3046-843B-AECD8E68A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A0AF543-3A2C-A548-8209-48CD338AF7B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37508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820C3D0-D173-8643-B03B-7F94A0F692C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17167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2E24F384-422E-2B4C-AB2B-56836BED4D1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60151" y="3743935"/>
            <a:ext cx="2505075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CFA2611F-6D6D-3021-D2EB-4F642A78B460}"/>
              </a:ext>
            </a:extLst>
          </p:cNvPr>
          <p:cNvSpPr/>
          <p:nvPr userDrawn="1"/>
        </p:nvSpPr>
        <p:spPr>
          <a:xfrm rot="5400000">
            <a:off x="7526574" y="-148468"/>
            <a:ext cx="1248783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2D0D88-A960-4FA6-D7E8-1D1B6C8911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2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30" y="0"/>
            <a:ext cx="9154430" cy="5143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BC279D-3E73-F44E-B1A8-37D69D060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FAC765-FF93-103E-54B9-153151220C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1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32A4EB-1E4C-D643-AF37-F5AB1CF79354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E24BAA-514C-0C4F-A8BF-661F80903F22}"/>
              </a:ext>
            </a:extLst>
          </p:cNvPr>
          <p:cNvSpPr/>
          <p:nvPr userDrawn="1"/>
        </p:nvSpPr>
        <p:spPr>
          <a:xfrm>
            <a:off x="-79771" y="1872135"/>
            <a:ext cx="9303542" cy="2660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7DC997-1FA0-B94D-9183-150E5658ACED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547565" y="1190381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16AD72C-B9C2-664D-96B0-82892999BE04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74413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517E5429-C157-FE41-9C29-184DEC8D24B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940713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47E32E-B274-C541-AB3D-B82A63B173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397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198EDB7-C933-394F-8025-9B4F832D2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397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FC8DCCD-6CFB-F845-9E09-8127B7E57A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5971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B0EEE71-7B6C-AF49-B5C6-7DDD08DB56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5971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7369E7-B17F-7A4B-9C13-41D068D16E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2545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D0104F7-3C43-9842-8291-7453A923D6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2545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3AD9F52-1B84-0445-AFE5-C9ACD2BC055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137289" y="1185295"/>
            <a:ext cx="1459146" cy="1458765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lang="en-US" sz="1000" dirty="0">
                <a:latin typeface="+mn-lt"/>
              </a:defRPr>
            </a:lvl1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1E3800B-C77A-7344-AF2A-622A80E20F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120" y="2845963"/>
            <a:ext cx="1995483" cy="327025"/>
          </a:xfrm>
          <a:prstGeom prst="rect">
            <a:avLst/>
          </a:prstGeom>
        </p:spPr>
        <p:txBody>
          <a:bodyPr/>
          <a:lstStyle>
            <a:lvl1pPr algn="ctr">
              <a:defRPr sz="1500" b="1">
                <a:solidFill>
                  <a:schemeClr val="tx1"/>
                </a:solidFill>
                <a:latin typeface="+mj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F4644FF-D4AB-FA4F-AED3-22426723D6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9120" y="3140165"/>
            <a:ext cx="1995483" cy="689190"/>
          </a:xfrm>
          <a:prstGeom prst="rect">
            <a:avLst/>
          </a:prstGeom>
        </p:spPr>
        <p:txBody>
          <a:bodyPr/>
          <a:lstStyle>
            <a:lvl1pPr algn="ctr">
              <a:defRPr sz="1200" b="0" i="1">
                <a:solidFill>
                  <a:schemeClr val="tx1"/>
                </a:solidFill>
                <a:latin typeface="+mn-lt"/>
              </a:defRPr>
            </a:lvl1pPr>
            <a:lvl2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algn="ctr">
              <a:defRPr b="1">
                <a:solidFill>
                  <a:schemeClr val="tx1"/>
                </a:solidFill>
                <a:latin typeface="Corbel" panose="020B0503020204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Google Shape;556;g92c1b8851f_1_212">
            <a:extLst>
              <a:ext uri="{FF2B5EF4-FFF2-40B4-BE49-F238E27FC236}">
                <a16:creationId xmlns:a16="http://schemas.microsoft.com/office/drawing/2014/main" id="{F64B0CBC-109C-8241-B86F-C1751DF6E5EF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176804E6-8045-9D4F-82E7-225CF7F249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12245" y="234172"/>
            <a:ext cx="5118418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92661F-4E63-B948-A93C-B5A1AFBF6516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EC6C0F-CC87-9E45-A939-9D0ACF666365}"/>
              </a:ext>
            </a:extLst>
          </p:cNvPr>
          <p:cNvSpPr txBox="1"/>
          <p:nvPr userDrawn="1"/>
        </p:nvSpPr>
        <p:spPr>
          <a:xfrm>
            <a:off x="0" y="-388429"/>
            <a:ext cx="55287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100">
                <a:latin typeface="+mn-lt"/>
              </a:rPr>
              <a:t>Paste institution logo image under title instead of typing out. </a:t>
            </a: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598B5BB-C79E-D946-9496-14D890AB2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040" y="766932"/>
            <a:ext cx="625918" cy="1534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45E008-7E2B-5A4F-A02E-96710C46A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411A76BE-F664-B34F-B8BF-B92B29E6F11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279398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FFE920DB-B4D5-CD4C-8308-A42C0BD1AE5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477032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0B55839-A488-0346-9BAA-C84CBA42B4F1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7466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94D2B7D0-9E16-6E4A-89AC-3105741D103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864615" y="3668146"/>
            <a:ext cx="1995481" cy="633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100">
                <a:latin typeface="+mn-lt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0E3A1A86-2BF0-E9E6-3B55-53ADA5C650BC}"/>
              </a:ext>
            </a:extLst>
          </p:cNvPr>
          <p:cNvSpPr/>
          <p:nvPr userDrawn="1"/>
        </p:nvSpPr>
        <p:spPr>
          <a:xfrm rot="5400000">
            <a:off x="7558317" y="-180210"/>
            <a:ext cx="1185297" cy="1545718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7D97CEB-55E9-8696-5888-E2F913B53D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0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69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University Image</a:t>
            </a:r>
            <a:endParaRPr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225885E-1242-7941-AC4C-5C77EC4C4AA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628679" y="203444"/>
            <a:ext cx="1391842" cy="1391479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000"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add presenter photo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C8BF8C1C-43DE-76E2-5AC3-EAB35D3CCDE1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1AC0AE-E357-70F5-38CE-133BB505D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54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dirty="0">
                <a:latin typeface="Franklin Gothic Book" panose="020B0503020102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Full Picture</a:t>
            </a:r>
            <a:endParaRPr/>
          </a:p>
        </p:txBody>
      </p:sp>
      <p:sp>
        <p:nvSpPr>
          <p:cNvPr id="4" name="Pentagon 3">
            <a:extLst>
              <a:ext uri="{FF2B5EF4-FFF2-40B4-BE49-F238E27FC236}">
                <a16:creationId xmlns:a16="http://schemas.microsoft.com/office/drawing/2014/main" id="{4A2D12D6-2438-7A26-90FA-08E677CA717D}"/>
              </a:ext>
            </a:extLst>
          </p:cNvPr>
          <p:cNvSpPr/>
          <p:nvPr userDrawn="1"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8680B-82AD-71A6-5146-401649259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71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 Righ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6ACB45ED-AE62-DC4A-968E-BFB7008A5CDF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059146" y="0"/>
            <a:ext cx="7084854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B0C76B-B9DF-1E4F-83C2-4947E2048DE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556;g92c1b8851f_1_212">
            <a:extLst>
              <a:ext uri="{FF2B5EF4-FFF2-40B4-BE49-F238E27FC236}">
                <a16:creationId xmlns:a16="http://schemas.microsoft.com/office/drawing/2014/main" id="{6BA46FFA-3789-0D4B-8128-45AB90C4F5B9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3AC040E0-3B1A-02AD-12CB-7B8404260823}"/>
              </a:ext>
            </a:extLst>
          </p:cNvPr>
          <p:cNvSpPr/>
          <p:nvPr userDrawn="1"/>
        </p:nvSpPr>
        <p:spPr>
          <a:xfrm>
            <a:off x="0" y="322806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4C986-F2A5-769C-37E4-8AE56DCC3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409355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19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9215A5-CA7B-2B4B-8BEC-0E07FE1A7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57650"/>
            <a:ext cx="1155278" cy="201168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07792" y="0"/>
            <a:ext cx="6236208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1232F5-55EF-FD4F-916B-671A70A274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4A0785C8-A405-0390-74BD-672F00436D30}"/>
              </a:ext>
            </a:extLst>
          </p:cNvPr>
          <p:cNvSpPr/>
          <p:nvPr userDrawn="1"/>
        </p:nvSpPr>
        <p:spPr>
          <a:xfrm>
            <a:off x="-24370" y="274639"/>
            <a:ext cx="1990914" cy="1019550"/>
          </a:xfrm>
          <a:prstGeom prst="homePlate">
            <a:avLst>
              <a:gd name="adj" fmla="val 3366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8D25B-38DF-96C2-2D34-AAE3DE53C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9373" y="37069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770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717C9F-A13F-B4DC-0DAC-5BD9EAF26825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0FF0FD18-72EE-C944-A5D2-6C631FF02C5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5080" y="607773"/>
            <a:ext cx="5042526" cy="178034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036552A2-2980-7E45-AF81-7ED2C33D49F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75081" y="2501377"/>
            <a:ext cx="5042525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8" name="Google Shape;547;g92c1b8851f_1_212">
            <a:extLst>
              <a:ext uri="{FF2B5EF4-FFF2-40B4-BE49-F238E27FC236}">
                <a16:creationId xmlns:a16="http://schemas.microsoft.com/office/drawing/2014/main" id="{28D88B56-4CDC-354E-84DE-412715D27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78423" y="607773"/>
            <a:ext cx="318924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376;g92c1b8851f_1_40">
            <a:extLst>
              <a:ext uri="{FF2B5EF4-FFF2-40B4-BE49-F238E27FC236}">
                <a16:creationId xmlns:a16="http://schemas.microsoft.com/office/drawing/2014/main" id="{B9AB8196-529C-B74E-8ADB-82377595B04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678423" y="1506786"/>
            <a:ext cx="3189249" cy="289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35CCE8AA-47A4-814B-97CE-B126009F3F92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6D9DDB7-269C-DF42-9A3D-CFD7A36AA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5745" y="1115095"/>
            <a:ext cx="569016" cy="139505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65BD4825-F37A-E0D3-3CBC-D598B99A9F74}"/>
              </a:ext>
            </a:extLst>
          </p:cNvPr>
          <p:cNvSpPr/>
          <p:nvPr userDrawn="1"/>
        </p:nvSpPr>
        <p:spPr>
          <a:xfrm rot="5400000">
            <a:off x="531246" y="-165086"/>
            <a:ext cx="1233385" cy="1545718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61D2D1-197A-7ED6-8BF4-BD807DC94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92" y="61318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13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784EAC-5862-1C4E-8758-3822DC168854}"/>
              </a:ext>
            </a:extLst>
          </p:cNvPr>
          <p:cNvSpPr/>
          <p:nvPr userDrawn="1"/>
        </p:nvSpPr>
        <p:spPr>
          <a:xfrm>
            <a:off x="0" y="4665133"/>
            <a:ext cx="9144000" cy="478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C9640ECF-06CF-0B4A-AFCC-B6541C71E79C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4" name="Google Shape;545;g92c1b8851f_1_208">
            <a:extLst>
              <a:ext uri="{FF2B5EF4-FFF2-40B4-BE49-F238E27FC236}">
                <a16:creationId xmlns:a16="http://schemas.microsoft.com/office/drawing/2014/main" id="{0F716222-0E22-6740-AA20-4F4285405C3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5" name="Google Shape;545;g92c1b8851f_1_208">
            <a:extLst>
              <a:ext uri="{FF2B5EF4-FFF2-40B4-BE49-F238E27FC236}">
                <a16:creationId xmlns:a16="http://schemas.microsoft.com/office/drawing/2014/main" id="{54B490BB-638A-1641-8D43-E57703AC13C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96520" y="-1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F99A4300-0F3E-FE45-A3A3-A19FED7F33B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596520" y="2601470"/>
            <a:ext cx="4547480" cy="25420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0821247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EAC80-BEB0-7F4F-8DA0-01C0F097ED8C}"/>
              </a:ext>
            </a:extLst>
          </p:cNvPr>
          <p:cNvSpPr/>
          <p:nvPr userDrawn="1"/>
        </p:nvSpPr>
        <p:spPr>
          <a:xfrm>
            <a:off x="275939" y="1593669"/>
            <a:ext cx="4197096" cy="2989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25" name="Google Shape;547;g92c1b8851f_1_212">
            <a:extLst>
              <a:ext uri="{FF2B5EF4-FFF2-40B4-BE49-F238E27FC236}">
                <a16:creationId xmlns:a16="http://schemas.microsoft.com/office/drawing/2014/main" id="{A34F6ECA-CD39-FE4F-8C81-077B6DDB36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24933" y="1800379"/>
            <a:ext cx="3717462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376;g92c1b8851f_1_40">
            <a:extLst>
              <a:ext uri="{FF2B5EF4-FFF2-40B4-BE49-F238E27FC236}">
                <a16:creationId xmlns:a16="http://schemas.microsoft.com/office/drawing/2014/main" id="{D61DED9D-BEC6-D945-9B76-8158CC6F76B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24932" y="2472811"/>
            <a:ext cx="3717463" cy="1955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537B9B-07F5-484D-9595-ABF8E12ACF6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Google Shape;556;g92c1b8851f_1_212">
            <a:extLst>
              <a:ext uri="{FF2B5EF4-FFF2-40B4-BE49-F238E27FC236}">
                <a16:creationId xmlns:a16="http://schemas.microsoft.com/office/drawing/2014/main" id="{74D1DCFA-AE94-6748-AD88-984DFB222081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19E82004-D5F6-1841-8B6C-7866A6BB04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60" y="2287532"/>
            <a:ext cx="569016" cy="1395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B2E7C2-3405-7442-B329-7D64766072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15" name="Pentagon 14">
            <a:extLst>
              <a:ext uri="{FF2B5EF4-FFF2-40B4-BE49-F238E27FC236}">
                <a16:creationId xmlns:a16="http://schemas.microsoft.com/office/drawing/2014/main" id="{64E64365-7BEC-2712-93A9-F1CF8194665D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917E34-D03B-DA99-157B-2A556C6EA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74320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14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85C55D1-A0A0-2CA4-E6C1-7E27E7EC69A4}"/>
              </a:ext>
            </a:extLst>
          </p:cNvPr>
          <p:cNvSpPr/>
          <p:nvPr userDrawn="1"/>
        </p:nvSpPr>
        <p:spPr>
          <a:xfrm>
            <a:off x="0" y="0"/>
            <a:ext cx="9144000" cy="4737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64470A9F-9161-1FC1-86CB-E803E7603417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5789BE3-88EB-4F47-9B8A-A7C66E647B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54" y="2097180"/>
            <a:ext cx="569016" cy="139505"/>
          </a:xfrm>
          <a:prstGeom prst="rect">
            <a:avLst/>
          </a:prstGeom>
        </p:spPr>
      </p:pic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3B596A6E-28BE-AF4F-9E84-58C7A008D1D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0" name="Google Shape;545;g92c1b8851f_1_208">
            <a:extLst>
              <a:ext uri="{FF2B5EF4-FFF2-40B4-BE49-F238E27FC236}">
                <a16:creationId xmlns:a16="http://schemas.microsoft.com/office/drawing/2014/main" id="{5B338D80-58B0-EB47-80B8-68851A3F977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1" name="Google Shape;545;g92c1b8851f_1_208">
            <a:extLst>
              <a:ext uri="{FF2B5EF4-FFF2-40B4-BE49-F238E27FC236}">
                <a16:creationId xmlns:a16="http://schemas.microsoft.com/office/drawing/2014/main" id="{ECFC2F5C-F810-AF49-835B-63C8CEF6D5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663440" y="404622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2" name="Google Shape;545;g92c1b8851f_1_208">
            <a:extLst>
              <a:ext uri="{FF2B5EF4-FFF2-40B4-BE49-F238E27FC236}">
                <a16:creationId xmlns:a16="http://schemas.microsoft.com/office/drawing/2014/main" id="{AFF20369-27A9-EA4B-85FD-268AB236147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66344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28" name="Google Shape;547;g92c1b8851f_1_212">
            <a:extLst>
              <a:ext uri="{FF2B5EF4-FFF2-40B4-BE49-F238E27FC236}">
                <a16:creationId xmlns:a16="http://schemas.microsoft.com/office/drawing/2014/main" id="{921A3AE3-5FA1-9E4D-814A-E1BD55B39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610027"/>
            <a:ext cx="4088393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2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376;g92c1b8851f_1_40">
            <a:extLst>
              <a:ext uri="{FF2B5EF4-FFF2-40B4-BE49-F238E27FC236}">
                <a16:creationId xmlns:a16="http://schemas.microsoft.com/office/drawing/2014/main" id="{951F634E-FAF1-2C40-A967-0BD980556B3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369297"/>
            <a:ext cx="4088394" cy="221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7938" marR="0" lvl="0" indent="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b="0" i="0" u="none" strike="noStrike" cap="none">
                <a:solidFill>
                  <a:schemeClr val="tx1"/>
                </a:solidFill>
                <a:latin typeface="+mn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346075" marR="0" lvl="1" indent="-2286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/>
              <a:buChar char="−"/>
              <a:tabLst/>
              <a:defRPr sz="12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2pPr>
            <a:lvl3pPr marL="515938" marR="0" lvl="2" indent="-152400" algn="l" rtl="0">
              <a:spcBef>
                <a:spcPts val="0"/>
              </a:spcBef>
              <a:spcAft>
                <a:spcPts val="600"/>
              </a:spcAft>
              <a:buClrTx/>
              <a:buSzPct val="100000"/>
              <a:buFont typeface="System Font Regular"/>
              <a:buChar char="◦"/>
              <a:tabLst/>
              <a:defRPr sz="10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Trebuchet MS" panose="020B0703020202090204" pitchFamily="34" charset="0"/>
                <a:ea typeface="Trebuchet MS" panose="020B070302020209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30" name="Google Shape;556;g92c1b8851f_1_212">
            <a:extLst>
              <a:ext uri="{FF2B5EF4-FFF2-40B4-BE49-F238E27FC236}">
                <a16:creationId xmlns:a16="http://schemas.microsoft.com/office/drawing/2014/main" id="{BA034BF3-260C-ED47-9C69-66EBB44D50F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A5D5B-F7EF-50CF-37A2-D8AF8FC3B4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4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F671B778-F765-B141-98B9-BD0E8C2CD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83" y="1986121"/>
            <a:ext cx="569016" cy="139505"/>
          </a:xfrm>
          <a:prstGeom prst="rect">
            <a:avLst/>
          </a:prstGeom>
        </p:spPr>
      </p:pic>
      <p:sp>
        <p:nvSpPr>
          <p:cNvPr id="15" name="Google Shape;1166;g92c1b8851f_1_543">
            <a:extLst>
              <a:ext uri="{FF2B5EF4-FFF2-40B4-BE49-F238E27FC236}">
                <a16:creationId xmlns:a16="http://schemas.microsoft.com/office/drawing/2014/main" id="{B50A3BF2-A02F-6A40-977A-E36613B18975}"/>
              </a:ext>
            </a:extLst>
          </p:cNvPr>
          <p:cNvSpPr/>
          <p:nvPr userDrawn="1"/>
        </p:nvSpPr>
        <p:spPr>
          <a:xfrm>
            <a:off x="4632960" y="0"/>
            <a:ext cx="455641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Google Shape;545;g92c1b8851f_1_208">
            <a:extLst>
              <a:ext uri="{FF2B5EF4-FFF2-40B4-BE49-F238E27FC236}">
                <a16:creationId xmlns:a16="http://schemas.microsoft.com/office/drawing/2014/main" id="{05703C2B-C394-E044-8204-6F611563C14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177692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7" name="Google Shape;545;g92c1b8851f_1_208">
            <a:extLst>
              <a:ext uri="{FF2B5EF4-FFF2-40B4-BE49-F238E27FC236}">
                <a16:creationId xmlns:a16="http://schemas.microsoft.com/office/drawing/2014/main" id="{4ECB464E-52E0-E642-AEB1-6C46843870C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7177692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8" name="Google Shape;545;g92c1b8851f_1_208">
            <a:extLst>
              <a:ext uri="{FF2B5EF4-FFF2-40B4-BE49-F238E27FC236}">
                <a16:creationId xmlns:a16="http://schemas.microsoft.com/office/drawing/2014/main" id="{9455962B-863D-2442-B738-359FAD4B901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068290" y="460463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9" name="Google Shape;545;g92c1b8851f_1_208">
            <a:extLst>
              <a:ext uri="{FF2B5EF4-FFF2-40B4-BE49-F238E27FC236}">
                <a16:creationId xmlns:a16="http://schemas.microsoft.com/office/drawing/2014/main" id="{1D707025-CB86-C648-8220-693D0580D0E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068290" y="2571750"/>
            <a:ext cx="2011680" cy="201168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dirty="0">
                <a:latin typeface="+mn-lt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22" name="Google Shape;547;g92c1b8851f_1_212">
            <a:extLst>
              <a:ext uri="{FF2B5EF4-FFF2-40B4-BE49-F238E27FC236}">
                <a16:creationId xmlns:a16="http://schemas.microsoft.com/office/drawing/2014/main" id="{73A06E28-1843-1F47-989D-D6A1E0494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0726" y="1525108"/>
            <a:ext cx="376149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400" b="1" i="0" u="none" strike="noStrike" cap="none">
                <a:solidFill>
                  <a:schemeClr val="bg2"/>
                </a:solidFill>
                <a:latin typeface="+mj-lt"/>
                <a:ea typeface="Trebuchet MS" panose="020B0703020202090204" pitchFamily="34" charset="0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376;g92c1b8851f_1_40">
            <a:extLst>
              <a:ext uri="{FF2B5EF4-FFF2-40B4-BE49-F238E27FC236}">
                <a16:creationId xmlns:a16="http://schemas.microsoft.com/office/drawing/2014/main" id="{581308C4-63F5-9244-8A96-4D795F7B573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00726" y="2226271"/>
            <a:ext cx="3835845" cy="236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16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2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00" b="0" i="0" u="none" strike="noStrike" cap="none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245D90-04E7-124D-A688-645F5C2F4691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Google Shape;556;g92c1b8851f_1_212">
            <a:extLst>
              <a:ext uri="{FF2B5EF4-FFF2-40B4-BE49-F238E27FC236}">
                <a16:creationId xmlns:a16="http://schemas.microsoft.com/office/drawing/2014/main" id="{1818A17D-2987-794A-B007-23EAD39F4E5A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408D49A-DE41-744C-AE74-2DE7B37485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24" name="Pentagon 23">
            <a:extLst>
              <a:ext uri="{FF2B5EF4-FFF2-40B4-BE49-F238E27FC236}">
                <a16:creationId xmlns:a16="http://schemas.microsoft.com/office/drawing/2014/main" id="{93DA97C3-E3C2-4256-8FB1-D48CE31F3E1C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9153D4-2FF7-D724-4A06-750034635D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40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53F1D-251E-EF44-AE88-CBEBA1904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429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B718A364-C1DB-FA45-A0EE-DFA933325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9DA7488B-BC2B-464C-A951-00F88A20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7178B61-7935-4F41-A81A-371D34CB6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08EF7-912C-E2D9-8B3A-EE7C23663E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67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165B01-2E16-F84E-8C84-BCF6888645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556;g92c1b8851f_1_212">
            <a:extLst>
              <a:ext uri="{FF2B5EF4-FFF2-40B4-BE49-F238E27FC236}">
                <a16:creationId xmlns:a16="http://schemas.microsoft.com/office/drawing/2014/main" id="{98E940F9-5050-E249-880F-3683FCED0AB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27E0B9AA-6D85-861E-712E-D3BB47A42053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6F58F-8EB8-6DEC-DDD2-2C0C658E62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74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3CB3A328-A530-22C1-333A-9C167AB292D5}"/>
              </a:ext>
            </a:extLst>
          </p:cNvPr>
          <p:cNvSpPr/>
          <p:nvPr userDrawn="1"/>
        </p:nvSpPr>
        <p:spPr>
          <a:xfrm rot="5400000">
            <a:off x="368189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94234-3300-5B56-B1E3-972E22139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37" y="163809"/>
            <a:ext cx="1461295" cy="66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84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D6FEB1EE-FDB3-2441-A5EC-41A957453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A2A6E8-7DE5-EE47-9217-088B98DCB699}"/>
              </a:ext>
            </a:extLst>
          </p:cNvPr>
          <p:cNvSpPr/>
          <p:nvPr userDrawn="1"/>
        </p:nvSpPr>
        <p:spPr>
          <a:xfrm>
            <a:off x="0" y="0"/>
            <a:ext cx="9154429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F2269C4E-673D-B54A-83A5-9C8DC5FA8A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5C14A4E-E3A4-0E4A-B8DC-7C112731C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968745"/>
            <a:ext cx="1008048" cy="247143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1C72E96F-339B-7E44-8466-718EA031371A}"/>
              </a:ext>
            </a:extLst>
          </p:cNvPr>
          <p:cNvPicPr preferRelativeResize="0"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557"/>
            <a:ext cx="1366812" cy="216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3340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B27E0B6-CD00-8646-81C1-2000B2DDF0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103" y="2686802"/>
            <a:ext cx="833097" cy="2042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9B6F74-4161-5B14-C3B9-F7D1F51F9ED1}"/>
              </a:ext>
            </a:extLst>
          </p:cNvPr>
          <p:cNvGrpSpPr/>
          <p:nvPr userDrawn="1"/>
        </p:nvGrpSpPr>
        <p:grpSpPr>
          <a:xfrm>
            <a:off x="516495" y="0"/>
            <a:ext cx="1598530" cy="1410792"/>
            <a:chOff x="516495" y="0"/>
            <a:chExt cx="1598530" cy="1410792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916A175D-0249-4D9E-B0BE-788C1AE22153}"/>
                </a:ext>
              </a:extLst>
            </p:cNvPr>
            <p:cNvSpPr/>
            <p:nvPr userDrawn="1"/>
          </p:nvSpPr>
          <p:spPr>
            <a:xfrm rot="5400000">
              <a:off x="610364" y="-67463"/>
              <a:ext cx="1410792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36C7A6-5B0B-F147-36C1-55F4CE4A4D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516495" y="106236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218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4970C66F-3A61-2846-BB7D-D8E0AB233F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5443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8F4D8789-7B8C-3F4B-92D2-D49FF7DD5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8851C846-7E69-AD45-ABC9-2554A4A1F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B2CFB0D-4D96-A841-832E-5E98D0152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638AC-D664-6D9B-DABA-EE9EAD5812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50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CF6729-777A-254E-8652-99E28C1C6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CB2B44-BA84-424A-BC79-B7196E0981F0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3D40C19-D15F-1A4E-8D12-B6A89198A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3D4BEAF4-E515-5A4B-8AF4-7060D9B90F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076423E-3E83-6A4F-8227-C3031C916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976" y="2732581"/>
            <a:ext cx="1008048" cy="247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FD6613-2B61-D85B-5FBB-CCFC0D23EA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259" y="3994005"/>
            <a:ext cx="2139482" cy="9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91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E3E965B7-0EA9-6242-89B6-D7150181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1145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548D5D-8BE0-7143-9EAA-7387939E43ED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600E8727-BA5F-4245-98C4-AD403AD07B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1BD5F34-A937-3946-8B11-AC3B5984E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B2C67CB-A64D-F546-A3C3-D487BE902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11" name="Pentagon 10">
            <a:extLst>
              <a:ext uri="{FF2B5EF4-FFF2-40B4-BE49-F238E27FC236}">
                <a16:creationId xmlns:a16="http://schemas.microsoft.com/office/drawing/2014/main" id="{B43BEF91-7003-EBB2-0E88-8B1A9C1C249D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FDEF2-1E35-D0F4-B379-88AD9958E9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4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25FBFAE5-A0D6-E94E-8FB6-AF5CB816D5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336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821E134-A403-084C-B173-64B19CDC5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F6EB4651-04CB-7F47-B490-EE79AA6775CF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ADE8AA-5FB2-4673-6FA4-E550ED5048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61E8BC9-018D-AC49-9777-D9E5A7DA5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299"/>
            <a:ext cx="9144000" cy="515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3A5EC2-94EB-634C-B947-DF8086647236}"/>
              </a:ext>
            </a:extLst>
          </p:cNvPr>
          <p:cNvSpPr txBox="1"/>
          <p:nvPr userDrawn="1"/>
        </p:nvSpPr>
        <p:spPr>
          <a:xfrm>
            <a:off x="1103992" y="-55106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9046F-5DC5-CE4F-A050-D24EF894241C}"/>
              </a:ext>
            </a:extLst>
          </p:cNvPr>
          <p:cNvSpPr/>
          <p:nvPr userDrawn="1"/>
        </p:nvSpPr>
        <p:spPr>
          <a:xfrm>
            <a:off x="0" y="2788171"/>
            <a:ext cx="4983783" cy="1476532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36E3F884-7CC3-6840-A997-4E574127A4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6" y="3040074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2500" b="1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894763D-A2CA-9047-B47B-44A83BB95D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126" y="3463595"/>
            <a:ext cx="421915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8DFAEB4-ED7B-4B4F-8848-F5ECF9CDA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126" y="3814649"/>
            <a:ext cx="1008048" cy="247143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6503978C-C12C-DB57-0AF3-AC96C2439D6A}"/>
              </a:ext>
            </a:extLst>
          </p:cNvPr>
          <p:cNvSpPr/>
          <p:nvPr userDrawn="1"/>
        </p:nvSpPr>
        <p:spPr>
          <a:xfrm rot="5400000">
            <a:off x="7445570" y="-67463"/>
            <a:ext cx="1410792" cy="1545718"/>
          </a:xfrm>
          <a:prstGeom prst="homePlate">
            <a:avLst>
              <a:gd name="adj" fmla="val 33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E799CB-474F-3F29-E2F1-BBB14B5F95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351701" y="106236"/>
            <a:ext cx="1598530" cy="8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86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452C8C-EACE-2343-A517-B7378480008D}"/>
              </a:ext>
            </a:extLst>
          </p:cNvPr>
          <p:cNvSpPr/>
          <p:nvPr userDrawn="1"/>
        </p:nvSpPr>
        <p:spPr>
          <a:xfrm>
            <a:off x="-5215" y="4748212"/>
            <a:ext cx="9154430" cy="395288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50A2F-324C-1444-86CA-66CDEAFEA64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48BF71-8362-1942-BBC3-C0A0B2A5E26F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862" y="4854448"/>
            <a:ext cx="1155278" cy="1828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67167C-668C-9B7C-D182-3894B1634FB1}"/>
              </a:ext>
            </a:extLst>
          </p:cNvPr>
          <p:cNvGrpSpPr/>
          <p:nvPr userDrawn="1"/>
        </p:nvGrpSpPr>
        <p:grpSpPr>
          <a:xfrm>
            <a:off x="7378107" y="-1"/>
            <a:ext cx="1545718" cy="1529478"/>
            <a:chOff x="7378107" y="-1"/>
            <a:chExt cx="1545718" cy="1529478"/>
          </a:xfrm>
        </p:grpSpPr>
        <p:sp>
          <p:nvSpPr>
            <p:cNvPr id="6" name="Pentagon 5">
              <a:extLst>
                <a:ext uri="{FF2B5EF4-FFF2-40B4-BE49-F238E27FC236}">
                  <a16:creationId xmlns:a16="http://schemas.microsoft.com/office/drawing/2014/main" id="{F23C3E76-74A6-CA17-980A-8A52023114C5}"/>
                </a:ext>
              </a:extLst>
            </p:cNvPr>
            <p:cNvSpPr/>
            <p:nvPr userDrawn="1"/>
          </p:nvSpPr>
          <p:spPr>
            <a:xfrm rot="5400000">
              <a:off x="7386227" y="-8121"/>
              <a:ext cx="1529478" cy="1545718"/>
            </a:xfrm>
            <a:prstGeom prst="homePlate">
              <a:avLst>
                <a:gd name="adj" fmla="val 25995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B4B8D-0E9C-AB15-6B18-ED21F46B6A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305369"/>
              <a:ext cx="1461295" cy="66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65714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  <p:sldLayoutId id="2147483893" r:id="rId20"/>
    <p:sldLayoutId id="2147483894" r:id="rId21"/>
    <p:sldLayoutId id="2147483895" r:id="rId22"/>
    <p:sldLayoutId id="2147483896" r:id="rId23"/>
    <p:sldLayoutId id="2147483897" r:id="rId24"/>
    <p:sldLayoutId id="2147483898" r:id="rId25"/>
    <p:sldLayoutId id="2147483899" r:id="rId26"/>
    <p:sldLayoutId id="2147483900" r:id="rId27"/>
    <p:sldLayoutId id="2147483901" r:id="rId28"/>
    <p:sldLayoutId id="2147483902" r:id="rId29"/>
    <p:sldLayoutId id="2147483903" r:id="rId30"/>
    <p:sldLayoutId id="2147483904" r:id="rId31"/>
    <p:sldLayoutId id="2147483905" r:id="rId32"/>
    <p:sldLayoutId id="2147483906" r:id="rId33"/>
    <p:sldLayoutId id="2147483907" r:id="rId34"/>
    <p:sldLayoutId id="2147483908" r:id="rId35"/>
    <p:sldLayoutId id="2147483909" r:id="rId36"/>
    <p:sldLayoutId id="2147483910" r:id="rId37"/>
    <p:sldLayoutId id="2147483911" r:id="rId38"/>
    <p:sldLayoutId id="2147483912" r:id="rId39"/>
    <p:sldLayoutId id="2147483913" r:id="rId40"/>
    <p:sldLayoutId id="2147483914" r:id="rId41"/>
    <p:sldLayoutId id="2147483915" r:id="rId42"/>
    <p:sldLayoutId id="2147483916" r:id="rId4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em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2.e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CBBA1-EF14-4B14-3B8E-625F4376A2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067" y="1013409"/>
            <a:ext cx="6467866" cy="29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3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65F0A-30F8-C96B-6952-7097CBCA7B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6455" y="151345"/>
            <a:ext cx="6229283" cy="395287"/>
          </a:xfrm>
        </p:spPr>
        <p:txBody>
          <a:bodyPr lIns="91440" tIns="45720" rIns="91440" bIns="45720" anchor="t"/>
          <a:lstStyle/>
          <a:p>
            <a:r>
              <a:rPr lang="en-LB"/>
              <a:t>Managing Communication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DF1090-B5D3-3869-1136-95A04D0181FD}"/>
              </a:ext>
            </a:extLst>
          </p:cNvPr>
          <p:cNvSpPr txBox="1"/>
          <p:nvPr/>
        </p:nvSpPr>
        <p:spPr>
          <a:xfrm>
            <a:off x="440474" y="1253177"/>
            <a:ext cx="845819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Which tool is right when?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EMP: recruitment communication, general announcements, deadline blasts, event invites, yield, melt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WebAdMIT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: application specifics and operations (missing materials, process notifications)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8D19F-E723-F785-E7BF-70BDC23F4CBF}"/>
              </a:ext>
            </a:extLst>
          </p:cNvPr>
          <p:cNvSpPr txBox="1"/>
          <p:nvPr/>
        </p:nvSpPr>
        <p:spPr>
          <a:xfrm>
            <a:off x="440473" y="2200181"/>
            <a:ext cx="845819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How do EMP &amp;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WebAdMIT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 work together?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Create EMP stages to match your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WebAdMIT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 coding and local statuses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Use custom fields and recently updated identifiers to filter your export out of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WebAdMIT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Book"/>
              <a:cs typeface="Arial"/>
              <a:sym typeface="Arial"/>
            </a:endParaRPr>
          </a:p>
        </p:txBody>
      </p:sp>
      <p:pic>
        <p:nvPicPr>
          <p:cNvPr id="5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DA7A29A-63B1-628B-2FDF-831230786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589" y="3715177"/>
            <a:ext cx="4339217" cy="84246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AED3A56-059E-2088-DBB1-9901C03F4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590" y="2968565"/>
            <a:ext cx="4339217" cy="61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1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65F0A-30F8-C96B-6952-7097CBCA7B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8505" y="221040"/>
            <a:ext cx="6503652" cy="395287"/>
          </a:xfrm>
        </p:spPr>
        <p:txBody>
          <a:bodyPr lIns="91440" tIns="45720" rIns="91440" bIns="45720" anchor="t"/>
          <a:lstStyle/>
          <a:p>
            <a:r>
              <a:rPr lang="en-LB"/>
              <a:t>Managing Communication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DF1090-B5D3-3869-1136-95A04D0181FD}"/>
              </a:ext>
            </a:extLst>
          </p:cNvPr>
          <p:cNvSpPr txBox="1"/>
          <p:nvPr/>
        </p:nvSpPr>
        <p:spPr>
          <a:xfrm>
            <a:off x="440474" y="1444082"/>
            <a:ext cx="845819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Identifying Application Updates and Changes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Use lists to find recent updates (daily + weekends)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Use requirements as a checklist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cs typeface="Arial"/>
                <a:sym typeface="Arial"/>
              </a:rPr>
              <a:t>Follow up as each item is received</a:t>
            </a:r>
          </a:p>
        </p:txBody>
      </p:sp>
      <p:pic>
        <p:nvPicPr>
          <p:cNvPr id="5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7B271C1-2B1E-CBDC-17F9-BB76D4174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51" y="3287562"/>
            <a:ext cx="2171700" cy="777798"/>
          </a:xfrm>
          <a:prstGeom prst="rect">
            <a:avLst/>
          </a:prstGeom>
        </p:spPr>
      </p:pic>
      <p:pic>
        <p:nvPicPr>
          <p:cNvPr id="6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321666-C714-9650-30E7-E65507DDF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808" y="3301591"/>
            <a:ext cx="1956880" cy="704044"/>
          </a:xfrm>
          <a:prstGeom prst="rect">
            <a:avLst/>
          </a:prstGeom>
        </p:spPr>
      </p:pic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4B3A5505-15AA-2523-A050-8597401E5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170" y="3236029"/>
            <a:ext cx="2409825" cy="94297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FDC9B70-0073-DF6A-C169-91E700C777ED}"/>
              </a:ext>
            </a:extLst>
          </p:cNvPr>
          <p:cNvSpPr/>
          <p:nvPr/>
        </p:nvSpPr>
        <p:spPr>
          <a:xfrm>
            <a:off x="6285053" y="3098399"/>
            <a:ext cx="2213657" cy="10851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24164A4-CBC7-1149-E6CE-B06C2F844220}"/>
              </a:ext>
            </a:extLst>
          </p:cNvPr>
          <p:cNvSpPr/>
          <p:nvPr/>
        </p:nvSpPr>
        <p:spPr>
          <a:xfrm>
            <a:off x="295154" y="3134569"/>
            <a:ext cx="2213657" cy="10851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38A1F7-28A7-6DD5-B2FE-DF1848B790CA}"/>
              </a:ext>
            </a:extLst>
          </p:cNvPr>
          <p:cNvSpPr/>
          <p:nvPr/>
        </p:nvSpPr>
        <p:spPr>
          <a:xfrm>
            <a:off x="3087547" y="3127336"/>
            <a:ext cx="2720049" cy="10561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2B07F9-8B0A-F173-D745-6198021B4B2F}"/>
              </a:ext>
            </a:extLst>
          </p:cNvPr>
          <p:cNvSpPr txBox="1"/>
          <p:nvPr/>
        </p:nvSpPr>
        <p:spPr>
          <a:xfrm>
            <a:off x="585157" y="2616019"/>
            <a:ext cx="170147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Before Submission 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530B7D-D6F7-CDC4-C573-69E51C5B7978}"/>
              </a:ext>
            </a:extLst>
          </p:cNvPr>
          <p:cNvSpPr txBox="1"/>
          <p:nvPr/>
        </p:nvSpPr>
        <p:spPr>
          <a:xfrm>
            <a:off x="3158461" y="2614482"/>
            <a:ext cx="25309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From Submission to Decision 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910591-2281-D6A9-07B9-34B2A5051731}"/>
              </a:ext>
            </a:extLst>
          </p:cNvPr>
          <p:cNvSpPr txBox="1"/>
          <p:nvPr/>
        </p:nvSpPr>
        <p:spPr>
          <a:xfrm>
            <a:off x="6589396" y="2616019"/>
            <a:ext cx="170147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t>Post-Acceptance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7435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3DB03-7AC4-C0B5-09A6-3D160DFAFA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2260" y="206677"/>
            <a:ext cx="3381672" cy="662951"/>
          </a:xfrm>
        </p:spPr>
        <p:txBody>
          <a:bodyPr lIns="91440" tIns="45720" rIns="91440" bIns="4572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LB" sz="2100"/>
              <a:t>Improving the Application Review Process</a:t>
            </a:r>
            <a:endParaRPr lang="en-US" sz="21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8C08B6-E30A-515E-9255-BA6826B5085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0134" y="1467398"/>
            <a:ext cx="3620400" cy="3005345"/>
          </a:xfrm>
        </p:spPr>
        <p:txBody>
          <a:bodyPr wrap="square" anchor="t">
            <a:normAutofit fontScale="92500"/>
          </a:bodyPr>
          <a:lstStyle/>
          <a:p>
            <a:pPr marL="229870"/>
            <a:r>
              <a:rPr lang="en-LB" sz="1900" dirty="0"/>
              <a:t>Faculty Training (</a:t>
            </a:r>
            <a:r>
              <a:rPr lang="en-LB" sz="1900" dirty="0" err="1"/>
              <a:t>WebAdMIT</a:t>
            </a:r>
            <a:r>
              <a:rPr lang="en-LB" sz="1900" dirty="0"/>
              <a:t>)</a:t>
            </a:r>
            <a:endParaRPr lang="en-US" sz="1900" dirty="0"/>
          </a:p>
          <a:p>
            <a:pPr lvl="1" indent="-229870"/>
            <a:r>
              <a:rPr lang="en-LB" sz="1700" dirty="0"/>
              <a:t>Create a fake application</a:t>
            </a:r>
            <a:endParaRPr lang="en-US" sz="1700" dirty="0"/>
          </a:p>
          <a:p>
            <a:pPr marL="229870"/>
            <a:r>
              <a:rPr lang="en-LB" sz="1900" dirty="0"/>
              <a:t>Utilize the deadline dates for tracking in the Assignments tool</a:t>
            </a:r>
            <a:endParaRPr lang="en-US" sz="1900" dirty="0"/>
          </a:p>
          <a:p>
            <a:pPr marL="229870"/>
            <a:r>
              <a:rPr lang="en-LB" sz="1900" dirty="0"/>
              <a:t>Create lists to determine when review is complete</a:t>
            </a:r>
            <a:endParaRPr lang="en-US" sz="1900" dirty="0"/>
          </a:p>
          <a:p>
            <a:pPr marL="229870"/>
            <a:r>
              <a:rPr lang="en-LB" sz="1900" dirty="0"/>
              <a:t>Establish a standard rubric</a:t>
            </a:r>
            <a:endParaRPr lang="en-US" sz="1900" dirty="0"/>
          </a:p>
          <a:p>
            <a:pPr lvl="1" indent="-229870"/>
            <a:r>
              <a:rPr lang="en-LB" sz="1700" dirty="0"/>
              <a:t>The smaller the range, the less room for bias</a:t>
            </a:r>
            <a:endParaRPr lang="en-US" sz="170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4A6D26B-2572-957C-4535-51C62CBDF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536" y="1523135"/>
            <a:ext cx="4630881" cy="2608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9878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1901C6C-C2DB-54A3-8F4D-C268218432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885" b="1885"/>
          <a:stretch/>
        </p:blipFill>
        <p:spPr>
          <a:xfrm>
            <a:off x="2197771" y="941964"/>
            <a:ext cx="1822633" cy="18924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EC8A0-5E28-600B-81AC-74B084353D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LB"/>
              <a:t>EMP Nurture Campaigns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3EF35C-273B-DAE8-9405-30CAFF529B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91440" tIns="45720" rIns="91440" bIns="45720" anchor="t"/>
          <a:lstStyle/>
          <a:p>
            <a:r>
              <a:rPr lang="en-LB" dirty="0"/>
              <a:t>Stay in touch with your accepted students.</a:t>
            </a:r>
          </a:p>
          <a:p>
            <a:r>
              <a:rPr lang="en-US" dirty="0"/>
              <a:t>Combine reminders with content to build excitement.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FEDF98-0BE7-F66C-252B-E0639D208C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47293" y="2926268"/>
            <a:ext cx="2505075" cy="327025"/>
          </a:xfrm>
        </p:spPr>
        <p:txBody>
          <a:bodyPr lIns="91440" tIns="45720" rIns="91440" bIns="45720" anchor="t"/>
          <a:lstStyle/>
          <a:p>
            <a:r>
              <a:rPr lang="en-LB"/>
              <a:t>Print Pieces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EE1377-A7F7-4C5D-FF4A-1BC70F79EB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68201" y="3255318"/>
            <a:ext cx="2505075" cy="689190"/>
          </a:xfrm>
        </p:spPr>
        <p:txBody>
          <a:bodyPr lIns="91440" tIns="45720" rIns="91440" bIns="45720" anchor="t"/>
          <a:lstStyle/>
          <a:p>
            <a:r>
              <a:rPr lang="en-LB" dirty="0"/>
              <a:t>Utilize accepted student packets, SWAG, and other print components. Involve </a:t>
            </a:r>
            <a:r>
              <a:rPr lang="en-LB"/>
              <a:t>students, faculty, and alumni.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722678-CE2A-B4BA-F3BD-EC77CD226F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9933" y="139207"/>
            <a:ext cx="7372036" cy="395287"/>
          </a:xfrm>
        </p:spPr>
        <p:txBody>
          <a:bodyPr lIns="91440" tIns="45720" rIns="91440" bIns="45720" anchor="t"/>
          <a:lstStyle/>
          <a:p>
            <a:r>
              <a:rPr lang="en-LB"/>
              <a:t>Increasing Yield &amp; Preventing Melt</a:t>
            </a:r>
            <a:endParaRPr lang="en-US"/>
          </a:p>
        </p:txBody>
      </p:sp>
      <p:pic>
        <p:nvPicPr>
          <p:cNvPr id="9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58CB3C8-BC5C-12D4-E14F-ABE52379A08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23316" r="23316"/>
          <a:stretch/>
        </p:blipFill>
        <p:spPr/>
      </p:pic>
    </p:spTree>
    <p:extLst>
      <p:ext uri="{BB962C8B-B14F-4D97-AF65-F5344CB8AC3E}">
        <p14:creationId xmlns:p14="http://schemas.microsoft.com/office/powerpoint/2010/main" val="2448731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6BFB4-F917-A543-9148-30F052DCF6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8644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15;g92c1b8851f_1_568">
            <a:extLst>
              <a:ext uri="{FF2B5EF4-FFF2-40B4-BE49-F238E27FC236}">
                <a16:creationId xmlns:a16="http://schemas.microsoft.com/office/drawing/2014/main" id="{1B0AA107-3F61-054E-882A-C5FB2A2F92E5}"/>
              </a:ext>
            </a:extLst>
          </p:cNvPr>
          <p:cNvSpPr txBox="1"/>
          <p:nvPr/>
        </p:nvSpPr>
        <p:spPr>
          <a:xfrm>
            <a:off x="516495" y="3182861"/>
            <a:ext cx="1888960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/>
                <a:cs typeface="Calibri"/>
                <a:sym typeface="Arial"/>
              </a:rPr>
              <a:t>David Cotter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Boston University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dfcotter@bu.edu</a:t>
            </a:r>
            <a:endParaRPr kumimoji="0" sz="201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216;g92c1b8851f_1_568">
            <a:extLst>
              <a:ext uri="{FF2B5EF4-FFF2-40B4-BE49-F238E27FC236}">
                <a16:creationId xmlns:a16="http://schemas.microsoft.com/office/drawing/2014/main" id="{346F5DE8-D96C-1741-9896-34E9D370348C}"/>
              </a:ext>
            </a:extLst>
          </p:cNvPr>
          <p:cNvSpPr txBox="1"/>
          <p:nvPr/>
        </p:nvSpPr>
        <p:spPr>
          <a:xfrm>
            <a:off x="2629665" y="3182861"/>
            <a:ext cx="1722433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Medium" panose="020B0603020102020204"/>
                <a:cs typeface="Calibri"/>
                <a:sym typeface="Calibri"/>
              </a:rPr>
              <a:t>Kristin McAuliffe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Boston University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2F2C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Calibri"/>
                <a:cs typeface="Calibri"/>
                <a:sym typeface="Calibri"/>
              </a:rPr>
              <a:t>kchebra@bu.edu</a:t>
            </a:r>
            <a:endParaRPr kumimoji="0" lang="en-US" sz="201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Calibri"/>
              <a:cs typeface="Calibri"/>
              <a:sym typeface="Calibri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4D726-6557-1B48-BEA3-DDAAA11B7F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681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C0EA75-DDA6-144C-92C2-BD16F1FEB4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Casting a Wider Net: </a:t>
            </a:r>
          </a:p>
          <a:p>
            <a:r>
              <a:rPr lang="en-US"/>
              <a:t>Reeling in the Right Solutions to Expand Your Applicant Pool 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C4C41-BC06-6941-9277-FDA4BCD0DF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David Cotter &amp; Kristin McAuliffe</a:t>
            </a:r>
          </a:p>
          <a:p>
            <a:r>
              <a:rPr lang="en-US"/>
              <a:t>Boston University</a:t>
            </a:r>
          </a:p>
          <a:p>
            <a:endParaRPr lang="en-US"/>
          </a:p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900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08C173E-BFAC-C0C8-4A94-D493A9EC6FE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8125" y="0"/>
            <a:ext cx="5095875" cy="4737100"/>
          </a:xfrm>
          <a:noFill/>
        </p:spPr>
      </p:pic>
      <p:sp>
        <p:nvSpPr>
          <p:cNvPr id="8" name="Google Shape;1079;g92c1b8851f_1_411">
            <a:extLst>
              <a:ext uri="{FF2B5EF4-FFF2-40B4-BE49-F238E27FC236}">
                <a16:creationId xmlns:a16="http://schemas.microsoft.com/office/drawing/2014/main" id="{4EA79644-AEB1-8B4C-8713-9943E87455D7}"/>
              </a:ext>
            </a:extLst>
          </p:cNvPr>
          <p:cNvSpPr/>
          <p:nvPr/>
        </p:nvSpPr>
        <p:spPr>
          <a:xfrm>
            <a:off x="3265299" y="0"/>
            <a:ext cx="3330763" cy="475161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75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B6FBBF-C30A-6C41-A211-36F1E978CA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LB"/>
              <a:t>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6904B1-A54C-4542-BFE2-A392B1EDCF4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7369" y="1633784"/>
            <a:ext cx="4573306" cy="3005345"/>
          </a:xfrm>
        </p:spPr>
        <p:txBody>
          <a:bodyPr/>
          <a:lstStyle/>
          <a:p>
            <a:pPr marL="229870"/>
            <a:r>
              <a:rPr lang="en-US" dirty="0">
                <a:ea typeface="+mn-lt"/>
                <a:cs typeface="+mn-lt"/>
              </a:rPr>
              <a:t>Boston University and Liaison</a:t>
            </a:r>
            <a:endParaRPr lang="en-US" dirty="0"/>
          </a:p>
          <a:p>
            <a:pPr marL="229870"/>
            <a:r>
              <a:rPr lang="en-US" dirty="0"/>
              <a:t>Graduate enrollment challenges</a:t>
            </a:r>
            <a:endParaRPr lang="en-LB" dirty="0"/>
          </a:p>
          <a:p>
            <a:pPr marL="229870"/>
            <a:r>
              <a:rPr lang="en-US" dirty="0"/>
              <a:t>Four common objectives and the tools we use to get there</a:t>
            </a:r>
          </a:p>
          <a:p>
            <a:pPr marL="229870"/>
            <a:r>
              <a:rPr lang="en-US" dirty="0"/>
              <a:t>Discussion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EE9AEA-C453-F871-9393-A5648D70ACC5}"/>
              </a:ext>
            </a:extLst>
          </p:cNvPr>
          <p:cNvGrpSpPr/>
          <p:nvPr/>
        </p:nvGrpSpPr>
        <p:grpSpPr>
          <a:xfrm>
            <a:off x="7378107" y="-1"/>
            <a:ext cx="1545718" cy="1233385"/>
            <a:chOff x="7378107" y="-1"/>
            <a:chExt cx="1545718" cy="1233385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2DEE69E7-6CC2-593C-9012-39EE102EF6DA}"/>
                </a:ext>
              </a:extLst>
            </p:cNvPr>
            <p:cNvSpPr/>
            <p:nvPr userDrawn="1"/>
          </p:nvSpPr>
          <p:spPr>
            <a:xfrm rot="5400000">
              <a:off x="7534273" y="-156167"/>
              <a:ext cx="1233385" cy="1545718"/>
            </a:xfrm>
            <a:prstGeom prst="homePlate">
              <a:avLst>
                <a:gd name="adj" fmla="val 33056"/>
              </a:avLst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C93C07-D97F-2E63-6051-A9C9CC6328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20319" y="70237"/>
              <a:ext cx="1461295" cy="66943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D5B1C38-5E82-A15F-38A1-2746516664B0}"/>
              </a:ext>
            </a:extLst>
          </p:cNvPr>
          <p:cNvGrpSpPr/>
          <p:nvPr/>
        </p:nvGrpSpPr>
        <p:grpSpPr>
          <a:xfrm>
            <a:off x="7342895" y="-5805"/>
            <a:ext cx="1598530" cy="1233385"/>
            <a:chOff x="7342895" y="-5805"/>
            <a:chExt cx="1598530" cy="1233385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5B66D487-315E-C37A-EADC-F8D443EF3A93}"/>
                </a:ext>
              </a:extLst>
            </p:cNvPr>
            <p:cNvSpPr/>
            <p:nvPr userDrawn="1"/>
          </p:nvSpPr>
          <p:spPr>
            <a:xfrm rot="5400000">
              <a:off x="7525468" y="-161971"/>
              <a:ext cx="1233385" cy="1545718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9196E8-6EC8-279C-E742-5A58D6F76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342895" y="19811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219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45A9990-A914-9BF7-71D5-3F26C930FE4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593" r="2593"/>
          <a:stretch>
            <a:fillRect/>
          </a:stretch>
        </p:blipFill>
        <p:spPr>
          <a:xfrm>
            <a:off x="-34836" y="0"/>
            <a:ext cx="9144000" cy="5143500"/>
          </a:xfrm>
        </p:spPr>
      </p:pic>
      <p:sp>
        <p:nvSpPr>
          <p:cNvPr id="13" name="Google Shape;1088;g92c1b8851f_1_419">
            <a:extLst>
              <a:ext uri="{FF2B5EF4-FFF2-40B4-BE49-F238E27FC236}">
                <a16:creationId xmlns:a16="http://schemas.microsoft.com/office/drawing/2014/main" id="{2FBC4065-B2CC-0947-9D11-8470E4E27BF7}"/>
              </a:ext>
            </a:extLst>
          </p:cNvPr>
          <p:cNvSpPr/>
          <p:nvPr/>
        </p:nvSpPr>
        <p:spPr>
          <a:xfrm>
            <a:off x="6324600" y="1"/>
            <a:ext cx="2819400" cy="5143499"/>
          </a:xfrm>
          <a:prstGeom prst="rect">
            <a:avLst/>
          </a:prstGeom>
          <a:gradFill>
            <a:gsLst>
              <a:gs pos="11000">
                <a:srgbClr val="213E7C">
                  <a:alpha val="93000"/>
                </a:srgbClr>
              </a:gs>
              <a:gs pos="88000">
                <a:srgbClr val="7EA6AD">
                  <a:alpha val="93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Calibri"/>
            </a:endParaRPr>
          </a:p>
        </p:txBody>
      </p:sp>
      <p:sp>
        <p:nvSpPr>
          <p:cNvPr id="7" name="Google Shape;376;g92c1b8851f_1_40">
            <a:extLst>
              <a:ext uri="{FF2B5EF4-FFF2-40B4-BE49-F238E27FC236}">
                <a16:creationId xmlns:a16="http://schemas.microsoft.com/office/drawing/2014/main" id="{41AA23EA-BEA5-E54C-BED0-60559EB8BF1A}"/>
              </a:ext>
            </a:extLst>
          </p:cNvPr>
          <p:cNvSpPr txBox="1">
            <a:spLocks/>
          </p:cNvSpPr>
          <p:nvPr/>
        </p:nvSpPr>
        <p:spPr>
          <a:xfrm>
            <a:off x="6543592" y="1062932"/>
            <a:ext cx="2381415" cy="324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0188" marR="0" lvl="0" indent="-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0375" marR="0" lvl="1" indent="-23018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3" marR="0" lvl="2" indent="-23018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Pts val="1600"/>
              <a:buFont typeface="Arial"/>
              <a:buChar char="•"/>
              <a:tabLst/>
              <a:defRPr sz="16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8"/>
              </a:spcBef>
              <a:spcAft>
                <a:spcPts val="0"/>
              </a:spcAft>
              <a:buClr>
                <a:srgbClr val="7F7F7F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9870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Private research institution in Boston, MA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229870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36,104 total undergraduate and graduate enrollment</a:t>
            </a:r>
          </a:p>
          <a:p>
            <a:pPr marL="229870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10,646 international students</a:t>
            </a:r>
          </a:p>
          <a:p>
            <a:pPr marL="229870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17,875 graduate and professional students</a:t>
            </a:r>
          </a:p>
          <a:p>
            <a:pPr marL="229870" marR="0" lvl="0" indent="-222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cs typeface="Calibri"/>
                <a:sym typeface="Calibri"/>
              </a:rPr>
              <a:t>400+ graduate and professional programs</a:t>
            </a:r>
          </a:p>
        </p:txBody>
      </p:sp>
      <p:sp>
        <p:nvSpPr>
          <p:cNvPr id="10" name="Google Shape;337;g92c1b8851f_1_0">
            <a:extLst>
              <a:ext uri="{FF2B5EF4-FFF2-40B4-BE49-F238E27FC236}">
                <a16:creationId xmlns:a16="http://schemas.microsoft.com/office/drawing/2014/main" id="{7D5D5DE4-1AF0-4B4E-B963-C3CDA0E321D0}"/>
              </a:ext>
            </a:extLst>
          </p:cNvPr>
          <p:cNvSpPr txBox="1"/>
          <p:nvPr/>
        </p:nvSpPr>
        <p:spPr>
          <a:xfrm>
            <a:off x="220744" y="4876702"/>
            <a:ext cx="1641924" cy="17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Calibri"/>
                <a:cs typeface="Arial" panose="020B0604020202020204" pitchFamily="34" charset="0"/>
                <a:sym typeface="Calibri"/>
              </a:rPr>
              <a:t>©2020 Proprietary and Confidential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10216B6B-9D0A-354C-813D-99D09E8B4B59}"/>
              </a:ext>
            </a:extLst>
          </p:cNvPr>
          <p:cNvSpPr txBox="1"/>
          <p:nvPr/>
        </p:nvSpPr>
        <p:spPr>
          <a:xfrm>
            <a:off x="-24370" y="4892304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D3EB828F-AD56-9DF6-6EC1-E8F315D1E7E6}"/>
              </a:ext>
            </a:extLst>
          </p:cNvPr>
          <p:cNvSpPr/>
          <p:nvPr/>
        </p:nvSpPr>
        <p:spPr>
          <a:xfrm>
            <a:off x="0" y="3841069"/>
            <a:ext cx="1719737" cy="931229"/>
          </a:xfrm>
          <a:prstGeom prst="homePlate">
            <a:avLst>
              <a:gd name="adj" fmla="val 3305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L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77394A-EFF9-4771-8C9A-E744CE707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3927618"/>
            <a:ext cx="1461295" cy="66943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0593ED-7342-5E60-BCBB-5C1D22361D9A}"/>
              </a:ext>
            </a:extLst>
          </p:cNvPr>
          <p:cNvGrpSpPr/>
          <p:nvPr/>
        </p:nvGrpSpPr>
        <p:grpSpPr>
          <a:xfrm>
            <a:off x="-33782" y="3841069"/>
            <a:ext cx="1753519" cy="931229"/>
            <a:chOff x="2020135" y="3841069"/>
            <a:chExt cx="1753519" cy="931229"/>
          </a:xfrm>
        </p:grpSpPr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995047E0-A4B8-05F6-AA55-9EEFDFC89FF2}"/>
                </a:ext>
              </a:extLst>
            </p:cNvPr>
            <p:cNvSpPr/>
            <p:nvPr/>
          </p:nvSpPr>
          <p:spPr>
            <a:xfrm>
              <a:off x="2053917" y="3841069"/>
              <a:ext cx="1719737" cy="931229"/>
            </a:xfrm>
            <a:prstGeom prst="homePlate">
              <a:avLst>
                <a:gd name="adj" fmla="val 3305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L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90238B-A556-C25F-BE1F-076BCFCA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020135" y="3857327"/>
              <a:ext cx="1598530" cy="810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0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D3DB03-7AC4-C0B5-09A6-3D160DFAFA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2260" y="206677"/>
            <a:ext cx="3960406" cy="662951"/>
          </a:xfr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LB" sz="2100" dirty="0"/>
              <a:t>Boston University and </a:t>
            </a:r>
            <a:r>
              <a:rPr lang="en-LB" sz="2100"/>
              <a:t>Liaison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8C08B6-E30A-515E-9255-BA6826B5085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70134" y="1467398"/>
            <a:ext cx="6680456" cy="3005345"/>
          </a:xfrm>
        </p:spPr>
        <p:txBody>
          <a:bodyPr wrap="square" anchor="t">
            <a:normAutofit/>
          </a:bodyPr>
          <a:lstStyle/>
          <a:p>
            <a:pPr marL="229870"/>
            <a:r>
              <a:rPr lang="en-LB" sz="1900" dirty="0"/>
              <a:t>Long standing relationship</a:t>
            </a:r>
          </a:p>
          <a:p>
            <a:pPr marL="229870"/>
            <a:r>
              <a:rPr lang="en-US" sz="1900" dirty="0">
                <a:ea typeface="+mn-lt"/>
                <a:cs typeface="+mn-lt"/>
              </a:rPr>
              <a:t>Collaborative spirit</a:t>
            </a:r>
            <a:endParaRPr lang="en-US" sz="1900" dirty="0"/>
          </a:p>
          <a:p>
            <a:pPr marL="229870"/>
            <a:r>
              <a:rPr lang="en-US" sz="1900" dirty="0"/>
              <a:t>Multiple tools</a:t>
            </a:r>
          </a:p>
          <a:p>
            <a:pPr lvl="1" indent="-229870"/>
            <a:r>
              <a:rPr lang="en-US" sz="1700" dirty="0"/>
              <a:t>Various National CAS</a:t>
            </a:r>
          </a:p>
          <a:p>
            <a:pPr lvl="1" indent="-229870"/>
            <a:r>
              <a:rPr lang="en-US" sz="1700" dirty="0" err="1"/>
              <a:t>UniCAS</a:t>
            </a:r>
            <a:endParaRPr lang="en-US" sz="1700"/>
          </a:p>
          <a:p>
            <a:pPr lvl="1" indent="-229870"/>
            <a:r>
              <a:rPr lang="en-US" sz="1700" dirty="0"/>
              <a:t>Enrollment Marketing Platform (EMP)</a:t>
            </a:r>
          </a:p>
          <a:p>
            <a:pPr lvl="1" indent="-229870"/>
            <a:r>
              <a:rPr lang="en-US" sz="1700" dirty="0" err="1"/>
              <a:t>Slideroom</a:t>
            </a:r>
          </a:p>
          <a:p>
            <a:pPr marL="229870"/>
            <a:endParaRPr lang="en-US" sz="1900" dirty="0"/>
          </a:p>
          <a:p>
            <a:pPr lvl="1" indent="-229870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570408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18F52E-D96B-35BA-2483-33718F13C4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9948" r="19948"/>
          <a:stretch/>
        </p:blipFill>
        <p:spPr/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E593E30-0EB3-AAC3-9B42-CBF59036544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16655" b="16655"/>
          <a:stretch/>
        </p:blipFill>
        <p:spPr/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AB3560F-109E-3407-C131-177FD66550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12500" b="12500"/>
          <a:stretch/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5988EE0-D917-9643-8545-6802B787A7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Crowded 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91D0C04-1D92-934B-A6B2-95D67E8861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9397" y="3172514"/>
            <a:ext cx="2006266" cy="1131293"/>
          </a:xfrm>
        </p:spPr>
        <p:txBody>
          <a:bodyPr lIns="91440" tIns="45720" rIns="91440" bIns="45720" anchor="t"/>
          <a:lstStyle/>
          <a:p>
            <a:r>
              <a:rPr lang="en-US" dirty="0"/>
              <a:t>How do we keep up with the competition? Where are the students? How do we differentiate?  Should we go online?  Ugh, they have a program now, too?</a:t>
            </a:r>
          </a:p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249AB39-E25B-B947-9E06-2C957B8DE1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Expensive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7DDEB23-F1BF-224E-9624-CB802A0348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75971" y="3172514"/>
            <a:ext cx="1995483" cy="1131293"/>
          </a:xfrm>
        </p:spPr>
        <p:txBody>
          <a:bodyPr lIns="91440" tIns="45720" rIns="91440" bIns="45720" anchor="t"/>
          <a:lstStyle/>
          <a:p>
            <a:r>
              <a:rPr lang="en-US" dirty="0"/>
              <a:t>How much can our students borrow?  Is it worth all this money? You have a full scholarship somewhere else? What's the interest rate on Grad PLUS now?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78FFCA3-5373-1045-9A06-0562F7CDCB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Political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671BD87-F090-8943-B43E-DCA218EC5D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72545" y="3172514"/>
            <a:ext cx="1995483" cy="1098944"/>
          </a:xfrm>
        </p:spPr>
        <p:txBody>
          <a:bodyPr lIns="91440" tIns="45720" rIns="91440" bIns="45720" anchor="t"/>
          <a:lstStyle/>
          <a:p>
            <a:r>
              <a:rPr lang="en-US" dirty="0"/>
              <a:t>What policies are impacting our students? Can international students get here? Do you have your COVID vaccine? Where can I find all this information?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13A6787-D476-7097-793A-0674C31E33F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/>
          <a:srcRect l="16667" r="16667"/>
          <a:stretch/>
        </p:blipFill>
        <p:spPr/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98D280F-B8DF-3C43-9924-121EBF8EE9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Exhausting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F6047AF-933E-C34A-ABC7-D2FE71227D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Do we have additional mental health resources for our students? Can we get a day off? Can we go off video? How do we support our students better?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D24CFA1-1865-9142-A429-8994CDC2C2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Graduate Enrollment Challenges</a:t>
            </a:r>
          </a:p>
        </p:txBody>
      </p:sp>
    </p:spTree>
    <p:extLst>
      <p:ext uri="{BB962C8B-B14F-4D97-AF65-F5344CB8AC3E}">
        <p14:creationId xmlns:p14="http://schemas.microsoft.com/office/powerpoint/2010/main" val="424993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2DF5E2-6BA4-BDE5-2BA6-5AD89C67FC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71" y="148698"/>
            <a:ext cx="8519518" cy="395287"/>
          </a:xfrm>
        </p:spPr>
        <p:txBody>
          <a:bodyPr lIns="91440" tIns="45720" rIns="91440" bIns="45720" anchor="t"/>
          <a:lstStyle/>
          <a:p>
            <a:r>
              <a:rPr lang="en-LB" dirty="0"/>
              <a:t>Four Common </a:t>
            </a:r>
            <a:r>
              <a:rPr lang="en-LB"/>
              <a:t>Enrollment Objectives </a:t>
            </a:r>
            <a:endParaRPr lang="en-US"/>
          </a:p>
        </p:txBody>
      </p:sp>
      <p:graphicFrame>
        <p:nvGraphicFramePr>
          <p:cNvPr id="217" name="Diagram 217">
            <a:extLst>
              <a:ext uri="{FF2B5EF4-FFF2-40B4-BE49-F238E27FC236}">
                <a16:creationId xmlns:a16="http://schemas.microsoft.com/office/drawing/2014/main" id="{A360CED1-4D50-05D2-7C90-64C51FDA9BDF}"/>
              </a:ext>
            </a:extLst>
          </p:cNvPr>
          <p:cNvGraphicFramePr/>
          <p:nvPr/>
        </p:nvGraphicFramePr>
        <p:xfrm>
          <a:off x="422995" y="175818"/>
          <a:ext cx="8381133" cy="4470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8445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8EA656-1535-D917-C8DB-D6E709870A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683" b="683"/>
          <a:stretch/>
        </p:blipFill>
        <p:spPr>
          <a:xfrm>
            <a:off x="2042551" y="1564783"/>
            <a:ext cx="2248257" cy="22793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31F88E-F3BC-371C-F08A-E4D29855A6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511" y="1907388"/>
            <a:ext cx="2752180" cy="327025"/>
          </a:xfrm>
        </p:spPr>
        <p:txBody>
          <a:bodyPr lIns="91440" tIns="45720" rIns="91440" bIns="45720" anchor="t"/>
          <a:lstStyle/>
          <a:p>
            <a:r>
              <a:rPr lang="en-LB"/>
              <a:t>Simplify the Application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069C2D-61C3-BE5B-D5BD-7A05C0E619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1871" y="2281166"/>
            <a:ext cx="4293058" cy="689190"/>
          </a:xfrm>
        </p:spPr>
        <p:txBody>
          <a:bodyPr lIns="91440" tIns="45720" rIns="91440" bIns="45720" anchor="t"/>
          <a:lstStyle/>
          <a:p>
            <a:pPr marL="285750" indent="-285750">
              <a:buChar char="•"/>
            </a:pPr>
            <a:r>
              <a:rPr lang="en-US" dirty="0"/>
              <a:t>What requirements do you REALLY need? </a:t>
            </a:r>
          </a:p>
          <a:p>
            <a:pPr marL="285750" indent="-285750">
              <a:buChar char="•"/>
            </a:pPr>
            <a:r>
              <a:rPr lang="en-LB" dirty="0"/>
              <a:t>Reduce duplicate questions and documents</a:t>
            </a:r>
          </a:p>
          <a:p>
            <a:pPr marL="285750" indent="-285750">
              <a:buChar char="•"/>
            </a:pPr>
            <a:r>
              <a:rPr lang="en-LB"/>
              <a:t>Ensure program names are clear and easy </a:t>
            </a:r>
            <a:r>
              <a:rPr lang="en-LB" dirty="0"/>
              <a:t>to understand</a:t>
            </a:r>
          </a:p>
          <a:p>
            <a:pPr marL="285750" indent="-285750">
              <a:buChar char="•"/>
            </a:pPr>
            <a:r>
              <a:rPr lang="en-LB" dirty="0"/>
              <a:t>Utilize application fee waivers</a:t>
            </a:r>
          </a:p>
          <a:p>
            <a:pPr marL="285750" indent="-285750">
              <a:buChar char="•"/>
            </a:pPr>
            <a:endParaRPr lang="en-LB"/>
          </a:p>
          <a:p>
            <a:pPr marL="285750" indent="-285750">
              <a:buChar char="•"/>
            </a:pPr>
            <a:endParaRPr lang="en-LB"/>
          </a:p>
          <a:p>
            <a:pPr marL="285750" indent="-285750">
              <a:buChar char="•"/>
            </a:pPr>
            <a:endParaRPr lang="en-L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B4D427-3725-C8D8-096A-E1C6AF7EA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559" y="200131"/>
            <a:ext cx="6793813" cy="395287"/>
          </a:xfrm>
        </p:spPr>
        <p:txBody>
          <a:bodyPr lIns="91440" tIns="45720" rIns="91440" bIns="45720" anchor="t"/>
          <a:lstStyle/>
          <a:p>
            <a:r>
              <a:rPr lang="en-US"/>
              <a:t>Increasing the Number of Qualified Applicants</a:t>
            </a:r>
          </a:p>
        </p:txBody>
      </p:sp>
    </p:spTree>
    <p:extLst>
      <p:ext uri="{BB962C8B-B14F-4D97-AF65-F5344CB8AC3E}">
        <p14:creationId xmlns:p14="http://schemas.microsoft.com/office/powerpoint/2010/main" val="40886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65F0A-30F8-C96B-6952-7097CBCA7B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8505" y="221040"/>
            <a:ext cx="6503652" cy="395287"/>
          </a:xfrm>
        </p:spPr>
        <p:txBody>
          <a:bodyPr lIns="91440" tIns="45720" rIns="91440" bIns="45720" anchor="t"/>
          <a:lstStyle/>
          <a:p>
            <a:r>
              <a:rPr lang="en-LB"/>
              <a:t>Managing Communication</a:t>
            </a:r>
          </a:p>
        </p:txBody>
      </p:sp>
      <p:graphicFrame>
        <p:nvGraphicFramePr>
          <p:cNvPr id="1637" name="Diagram 1637">
            <a:extLst>
              <a:ext uri="{FF2B5EF4-FFF2-40B4-BE49-F238E27FC236}">
                <a16:creationId xmlns:a16="http://schemas.microsoft.com/office/drawing/2014/main" id="{AE3C2086-0EF8-4E08-8F78-730A626822F1}"/>
              </a:ext>
            </a:extLst>
          </p:cNvPr>
          <p:cNvGraphicFramePr/>
          <p:nvPr/>
        </p:nvGraphicFramePr>
        <p:xfrm>
          <a:off x="153335" y="-281275"/>
          <a:ext cx="8727673" cy="5561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038" name="Diagram 10038">
            <a:extLst>
              <a:ext uri="{FF2B5EF4-FFF2-40B4-BE49-F238E27FC236}">
                <a16:creationId xmlns:a16="http://schemas.microsoft.com/office/drawing/2014/main" id="{0F99B073-8034-4B33-EEFF-B1D85B056009}"/>
              </a:ext>
            </a:extLst>
          </p:cNvPr>
          <p:cNvGraphicFramePr/>
          <p:nvPr/>
        </p:nvGraphicFramePr>
        <p:xfrm>
          <a:off x="4519760" y="3101419"/>
          <a:ext cx="2427612" cy="1685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558" name="Diagram 10558">
            <a:extLst>
              <a:ext uri="{FF2B5EF4-FFF2-40B4-BE49-F238E27FC236}">
                <a16:creationId xmlns:a16="http://schemas.microsoft.com/office/drawing/2014/main" id="{47C2F7A9-A390-912D-66D9-37F2F8E58AF0}"/>
              </a:ext>
            </a:extLst>
          </p:cNvPr>
          <p:cNvGraphicFramePr/>
          <p:nvPr/>
        </p:nvGraphicFramePr>
        <p:xfrm>
          <a:off x="1891512" y="2735614"/>
          <a:ext cx="3034513" cy="2145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15527914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iaison Corporate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2F87"/>
      </a:hlink>
      <a:folHlink>
        <a:srgbClr val="6E7B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B1F15817E0E47803DEDEBD89AF03D" ma:contentTypeVersion="21" ma:contentTypeDescription="Create a new document." ma:contentTypeScope="" ma:versionID="dd73b7082d8413986a2a4017b976c269">
  <xsd:schema xmlns:xsd="http://www.w3.org/2001/XMLSchema" xmlns:xs="http://www.w3.org/2001/XMLSchema" xmlns:p="http://schemas.microsoft.com/office/2006/metadata/properties" xmlns:ns1="http://schemas.microsoft.com/sharepoint/v3" xmlns:ns2="5df08337-4256-4fbe-b77b-668d04ed44c2" xmlns:ns3="29475915-0a35-4e7b-b6e3-62984fc21310" targetNamespace="http://schemas.microsoft.com/office/2006/metadata/properties" ma:root="true" ma:fieldsID="483a7c8994c73494f6a232aba926bd87" ns1:_="" ns2:_="" ns3:_="">
    <xsd:import namespace="http://schemas.microsoft.com/sharepoint/v3"/>
    <xsd:import namespace="5df08337-4256-4fbe-b77b-668d04ed44c2"/>
    <xsd:import namespace="29475915-0a35-4e7b-b6e3-62984fc213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Date" minOccurs="0"/>
                <xsd:element ref="ns2:DateofEv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8337-4256-4fbe-b77b-668d04ed44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490749c-76c5-47de-8c26-8ab1fd231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6" nillable="true" ma:displayName="Date" ma:description="date of event" ma:format="DateOnly" ma:internalName="Date">
      <xsd:simpleType>
        <xsd:restriction base="dms:DateTime"/>
      </xsd:simpleType>
    </xsd:element>
    <xsd:element name="DateofEvent" ma:index="27" nillable="true" ma:displayName="Date of Event" ma:format="DateOnly" ma:internalName="DateofEven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75915-0a35-4e7b-b6e3-62984fc213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ed7485f-e07b-458c-b265-26b37468bf99}" ma:internalName="TaxCatchAll" ma:showField="CatchAllData" ma:web="29475915-0a35-4e7b-b6e3-62984fc213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9475915-0a35-4e7b-b6e3-62984fc21310" xsi:nil="true"/>
    <DateofEvent xmlns="5df08337-4256-4fbe-b77b-668d04ed44c2" xsi:nil="true"/>
    <Date xmlns="5df08337-4256-4fbe-b77b-668d04ed44c2" xsi:nil="true"/>
    <lcf76f155ced4ddcb4097134ff3c332f xmlns="5df08337-4256-4fbe-b77b-668d04ed44c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9853A14-B816-438C-B75A-94EDE4A968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484D33-5C61-4B57-B516-40E09168596F}"/>
</file>

<file path=customXml/itemProps3.xml><?xml version="1.0" encoding="utf-8"?>
<ds:datastoreItem xmlns:ds="http://schemas.openxmlformats.org/officeDocument/2006/customXml" ds:itemID="{DA51E688-7BDA-4E4F-94A0-E63347084BB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1077</TotalTime>
  <Words>601</Words>
  <Application>Microsoft Macintosh PowerPoint</Application>
  <PresentationFormat>On-screen Show (16:9)</PresentationFormat>
  <Paragraphs>134</Paragraphs>
  <Slides>15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  <vt:variant>
        <vt:lpstr>Custom Shows</vt:lpstr>
      </vt:variant>
      <vt:variant>
        <vt:i4>2</vt:i4>
      </vt:variant>
    </vt:vector>
  </HeadingPairs>
  <TitlesOfParts>
    <vt:vector size="25" baseType="lpstr">
      <vt:lpstr>Arial</vt:lpstr>
      <vt:lpstr>Calibri</vt:lpstr>
      <vt:lpstr>Corbel</vt:lpstr>
      <vt:lpstr>Franklin Gothic Book</vt:lpstr>
      <vt:lpstr>Franklin Gothic Medium</vt:lpstr>
      <vt:lpstr>System Font Regular</vt:lpstr>
      <vt:lpstr>Trebuchet MS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</vt:lpstr>
      <vt:lpstr>Main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Dan Hyman</cp:lastModifiedBy>
  <cp:revision>41</cp:revision>
  <dcterms:created xsi:type="dcterms:W3CDTF">2014-11-10T20:05:35Z</dcterms:created>
  <dcterms:modified xsi:type="dcterms:W3CDTF">2022-08-05T18:53:56Z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0x010100C7FB1F15817E0E47803DEDEBD89AF03D</vt:lpwstr>
  </property>
</Properties>
</file>