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73" r:id="rId4"/>
  </p:sldMasterIdLst>
  <p:notesMasterIdLst>
    <p:notesMasterId r:id="rId35"/>
  </p:notesMasterIdLst>
  <p:handoutMasterIdLst>
    <p:handoutMasterId r:id="rId36"/>
  </p:handoutMasterIdLst>
  <p:sldIdLst>
    <p:sldId id="2622" r:id="rId5"/>
    <p:sldId id="2649" r:id="rId6"/>
    <p:sldId id="2628" r:id="rId7"/>
    <p:sldId id="2682" r:id="rId8"/>
    <p:sldId id="2691" r:id="rId9"/>
    <p:sldId id="2683" r:id="rId10"/>
    <p:sldId id="2675" r:id="rId11"/>
    <p:sldId id="2661" r:id="rId12"/>
    <p:sldId id="3017" r:id="rId13"/>
    <p:sldId id="3018" r:id="rId14"/>
    <p:sldId id="2650" r:id="rId15"/>
    <p:sldId id="2656" r:id="rId16"/>
    <p:sldId id="3019" r:id="rId17"/>
    <p:sldId id="3020" r:id="rId18"/>
    <p:sldId id="3021" r:id="rId19"/>
    <p:sldId id="3022" r:id="rId20"/>
    <p:sldId id="2684" r:id="rId21"/>
    <p:sldId id="2678" r:id="rId22"/>
    <p:sldId id="3023" r:id="rId23"/>
    <p:sldId id="2658" r:id="rId24"/>
    <p:sldId id="3024" r:id="rId25"/>
    <p:sldId id="2680" r:id="rId26"/>
    <p:sldId id="2676" r:id="rId27"/>
    <p:sldId id="3025" r:id="rId28"/>
    <p:sldId id="2685" r:id="rId29"/>
    <p:sldId id="2686" r:id="rId30"/>
    <p:sldId id="2687" r:id="rId31"/>
    <p:sldId id="3026" r:id="rId32"/>
    <p:sldId id="2583" r:id="rId33"/>
    <p:sldId id="2585" r:id="rId34"/>
  </p:sldIdLst>
  <p:sldSz cx="9144000" cy="5143500" type="screen16x9"/>
  <p:notesSz cx="6858000" cy="9144000"/>
  <p:custShowLst>
    <p:custShow name="Intro" id="0">
      <p:sldLst/>
    </p:custShow>
    <p:custShow name="Main Presentation" id="1">
      <p:sldLst>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9"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EE2"/>
    <a:srgbClr val="C6BEBB"/>
    <a:srgbClr val="F830A0"/>
    <a:srgbClr val="D0DB37"/>
    <a:srgbClr val="002F87"/>
    <a:srgbClr val="012E86"/>
    <a:srgbClr val="7CA7AD"/>
    <a:srgbClr val="DAE79B"/>
    <a:srgbClr val="D8E785"/>
    <a:srgbClr val="CDD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3"/>
    <p:restoredTop sz="95714"/>
  </p:normalViewPr>
  <p:slideViewPr>
    <p:cSldViewPr snapToGrid="0">
      <p:cViewPr varScale="1">
        <p:scale>
          <a:sx n="163" d="100"/>
          <a:sy n="163" d="100"/>
        </p:scale>
        <p:origin x="888" y="17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89" Type="http://customschemas.google.com/relationships/presentationmetadata" Target="metadata"/><Relationship Id="rId7" Type="http://schemas.openxmlformats.org/officeDocument/2006/relationships/slide" Target="slides/slide3.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90"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8/5/22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0" i="0">
                <a:latin typeface="Franklin Gothic Medium" panose="020B0603020102020204"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elp.liaisonedu.com/WebAdMIT_Help_Center/Documents_and_Reference_Guides/Data_Dictionaries_and_Master_Code_Lists#Master_College_Code_Lis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elp.liaisonedu.com/WebAdMIT_Help_Center/Release_Notes/2020_Release_Notes/Release_03#Guest_Access_Recommenders_Automatically_Reuse_Recommendations_for_Multiple_Recommendation_Reques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elp.liaisonedu.com/WebAdMIT_Help_Center/Release_Not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elp.liaisonedu.com/Letters_by_Liaison_Help_Center/Accessing_Your_Account/01_Letters_by_Liaison_Quick_Start_Guid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elp.liaisonedu.com/WebAdMIT_Help_Center/Release_Notes/1_2018_Release_Notes/Sprint_25_2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elp.liaisonedu.com/WebAdMIT_Help_Center/Documents_and_Reference_Guides/Invitation_Codes_Reference_Guid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help.liaisonedu.com/WebAdMIT_Help_Center/Documents_and_Reference_Guides/Application_Coupons_Reference_Guid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elp.liaisonedu.com/Release_Notes/2021_Release_Notes/Shared_Lookup_Table_Updates_for_Fall_202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help.liaisonedu.com/Release_Notes/2021_Release_Notes/Shared_Lookup_Table_Updates_for_Fall_2021#Timelin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061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https://help.liaisonedu.com/Release_Notes/2021_Release_Notes/Release_11 New International Baccalaureate (IB) Mathematics Tests</a:t>
            </a:r>
          </a:p>
          <a:p>
            <a:endParaRPr lang="en-US" dirty="0"/>
          </a:p>
          <a:p>
            <a:r>
              <a:rPr lang="en-US" dirty="0"/>
              <a:t>Four math tests are now available in the International Baccalaureate (IB):</a:t>
            </a:r>
          </a:p>
          <a:p>
            <a:pPr>
              <a:buFont typeface="Arial" panose="020B0604020202020204" pitchFamily="34" charset="0"/>
              <a:buChar char="•"/>
            </a:pPr>
            <a:r>
              <a:rPr lang="en-US" dirty="0"/>
              <a:t>Mathematics: analysis and approaches SL</a:t>
            </a:r>
          </a:p>
          <a:p>
            <a:pPr>
              <a:buFont typeface="Arial" panose="020B0604020202020204" pitchFamily="34" charset="0"/>
              <a:buChar char="•"/>
            </a:pPr>
            <a:r>
              <a:rPr lang="en-US" dirty="0"/>
              <a:t>Mathematics: analysis and approaches HL</a:t>
            </a:r>
          </a:p>
          <a:p>
            <a:pPr>
              <a:buFont typeface="Arial" panose="020B0604020202020204" pitchFamily="34" charset="0"/>
              <a:buChar char="•"/>
            </a:pPr>
            <a:r>
              <a:rPr lang="en-US" dirty="0"/>
              <a:t>Mathematics: applications and interpretation SL</a:t>
            </a:r>
          </a:p>
          <a:p>
            <a:pPr>
              <a:buFont typeface="Arial" panose="020B0604020202020204" pitchFamily="34" charset="0"/>
              <a:buChar char="•"/>
            </a:pPr>
            <a:r>
              <a:rPr lang="en-US" dirty="0"/>
              <a:t>Mathematics: applications and interpretation HL</a:t>
            </a:r>
          </a:p>
          <a:p>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https://help.liaisonedu.com/Release_Notes/2022_Release_Notes/Release_05 New CLEP Foreign Language Tests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dirty="0"/>
              <a:t>Five foreign language tests are now available in CLEP:</a:t>
            </a:r>
          </a:p>
          <a:p>
            <a:pPr>
              <a:buFont typeface="Arial" panose="020B0604020202020204" pitchFamily="34" charset="0"/>
              <a:buChar char="•"/>
            </a:pPr>
            <a:r>
              <a:rPr lang="en-US" dirty="0"/>
              <a:t>French Level II</a:t>
            </a:r>
          </a:p>
          <a:p>
            <a:pPr>
              <a:buFont typeface="Arial" panose="020B0604020202020204" pitchFamily="34" charset="0"/>
              <a:buChar char="•"/>
            </a:pPr>
            <a:r>
              <a:rPr lang="en-US" dirty="0"/>
              <a:t>German Level II</a:t>
            </a:r>
          </a:p>
          <a:p>
            <a:pPr>
              <a:buFont typeface="Arial" panose="020B0604020202020204" pitchFamily="34" charset="0"/>
              <a:buChar char="•"/>
            </a:pPr>
            <a:r>
              <a:rPr lang="en-US" dirty="0"/>
              <a:t>Spanish Level II</a:t>
            </a:r>
          </a:p>
          <a:p>
            <a:pPr>
              <a:buFont typeface="Arial" panose="020B0604020202020204" pitchFamily="34" charset="0"/>
              <a:buChar char="•"/>
            </a:pPr>
            <a:r>
              <a:rPr lang="en-US" dirty="0"/>
              <a:t>Spanish with Writing I</a:t>
            </a:r>
          </a:p>
          <a:p>
            <a:pPr>
              <a:buFont typeface="Arial" panose="020B0604020202020204" pitchFamily="34" charset="0"/>
              <a:buChar char="•"/>
            </a:pPr>
            <a:r>
              <a:rPr lang="en-US" dirty="0"/>
              <a:t>Spanish with Writing II</a:t>
            </a:r>
          </a:p>
          <a:p>
            <a:r>
              <a:rPr lang="en-US" dirty="0"/>
              <a:t>Additionally, the following tests are renamed:</a:t>
            </a:r>
          </a:p>
          <a:p>
            <a:pPr>
              <a:buFont typeface="Arial" panose="020B0604020202020204" pitchFamily="34" charset="0"/>
              <a:buChar char="•"/>
            </a:pPr>
            <a:r>
              <a:rPr lang="en-US" dirty="0"/>
              <a:t>French Language renamed to French Level I</a:t>
            </a:r>
          </a:p>
          <a:p>
            <a:pPr>
              <a:buFont typeface="Arial" panose="020B0604020202020204" pitchFamily="34" charset="0"/>
              <a:buChar char="•"/>
            </a:pPr>
            <a:r>
              <a:rPr lang="en-US" dirty="0"/>
              <a:t>German Language renamed to German Level I</a:t>
            </a:r>
          </a:p>
          <a:p>
            <a:pPr>
              <a:buFont typeface="Arial" panose="020B0604020202020204" pitchFamily="34" charset="0"/>
              <a:buChar char="•"/>
            </a:pPr>
            <a:r>
              <a:rPr lang="en-US" dirty="0"/>
              <a:t>Spanish Language renamed to Spanish Level I</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1556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https://help.liaisonedu.com/Release_Notes/2022_Release_Notes/Release_01</a:t>
            </a:r>
          </a:p>
          <a:p>
            <a:endParaRPr lang="en-US" dirty="0"/>
          </a:p>
          <a:p>
            <a:r>
              <a:rPr lang="en-US" dirty="0"/>
              <a:t>CASs that ask for detailed information in the High School Attended section are no longer required to include the Graduate Status question. This enhancement allows CASs to separate High School Attended data from Graduation Status data.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8986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https://help.liaisonedu.com/Release_Notes/2021_Release_Notes/Release_05</a:t>
            </a:r>
          </a:p>
          <a:p>
            <a:endParaRPr lang="en-US" dirty="0"/>
          </a:p>
          <a:p>
            <a:r>
              <a:rPr lang="en-US" dirty="0"/>
              <a:t>When CASs use the reapplication process, certain sections of the application can be carried forward into the new cycle. However, as not all data can be carried forward, this enhancement excludes the following sections from the reapplication process:</a:t>
            </a:r>
          </a:p>
          <a:p>
            <a:endParaRPr lang="en-US" dirty="0"/>
          </a:p>
          <a:p>
            <a:r>
              <a:rPr lang="en-US" dirty="0"/>
              <a:t>    A-G Matching</a:t>
            </a:r>
          </a:p>
          <a:p>
            <a:r>
              <a:rPr lang="en-US" dirty="0"/>
              <a:t>    Fall Redirection</a:t>
            </a:r>
          </a:p>
          <a:p>
            <a:r>
              <a:rPr lang="en-US" dirty="0"/>
              <a:t>    General Education</a:t>
            </a:r>
          </a:p>
          <a:p>
            <a:r>
              <a:rPr lang="en-US" dirty="0"/>
              <a:t>    High School Attended</a:t>
            </a:r>
          </a:p>
          <a:p>
            <a:r>
              <a:rPr lang="en-US" dirty="0"/>
              <a:t>    High School Coursework</a:t>
            </a:r>
          </a:p>
          <a:p>
            <a:r>
              <a:rPr lang="en-US" dirty="0"/>
              <a:t>    Spring/Winter Redirection</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108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https://help.liaisonedu.com/Release_Notes/2022_Release_Notes/Release_05</a:t>
            </a:r>
          </a:p>
          <a:p>
            <a:endParaRPr lang="en-US" dirty="0"/>
          </a:p>
          <a:p>
            <a:r>
              <a:rPr lang="en-US" dirty="0"/>
              <a:t>A new notification banner is available for the application dashboard. CASs can choose to include up to three messages, including links, to rotate in the banner. Each time an applicant visits or refreshes the dashboard page, the banner progresses to the next message in its rotation. This enhancement allows CASs to share best tips and tricks with applicants as they complete their applications.</a:t>
            </a:r>
          </a:p>
          <a:p>
            <a:r>
              <a:rPr lang="en-US" b="1" dirty="0"/>
              <a:t>Applicant Portal</a:t>
            </a:r>
            <a:endParaRPr lang="en-US" dirty="0"/>
          </a:p>
          <a:p>
            <a:r>
              <a:rPr lang="en-US" dirty="0"/>
              <a:t>The notification banner appears in blue above the application quadrants (i.e., sections).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536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https://help.liaisonedu.com/Release_Notes/2021_Release_Notes/Release_05</a:t>
            </a:r>
          </a:p>
          <a:p>
            <a:endParaRPr lang="en-US" dirty="0"/>
          </a:p>
          <a:p>
            <a:r>
              <a:rPr lang="en-US" dirty="0"/>
              <a:t>Country Field for Manually Entered Foreign Institutions</a:t>
            </a:r>
          </a:p>
          <a:p>
            <a:r>
              <a:rPr lang="en-US" dirty="0"/>
              <a:t>College In-State or Out-of-State Tuition Status</a:t>
            </a:r>
          </a:p>
          <a:p>
            <a:endParaRPr lang="en-US" dirty="0"/>
          </a:p>
          <a:p>
            <a:r>
              <a:rPr lang="en-US" dirty="0"/>
              <a:t>When applicants report their colleges attended and select from the </a:t>
            </a:r>
            <a:r>
              <a:rPr lang="en-US" dirty="0">
                <a:hlinkClick r:id="rId3" tooltip="Data Dictionaries and Master Code Lists"/>
              </a:rPr>
              <a:t>standard college code list</a:t>
            </a:r>
            <a:r>
              <a:rPr lang="en-US" dirty="0"/>
              <a:t>, additional data about the college is also recorded, including the college state and country. However, when an applicant manually enters a college that is not included in the standard college code list, they cannot provide additional college data. By default, when an applicant selects:</a:t>
            </a:r>
          </a:p>
          <a:p>
            <a:pPr>
              <a:buFont typeface="Arial" panose="020B0604020202020204" pitchFamily="34" charset="0"/>
              <a:buChar char="•"/>
            </a:pPr>
            <a:r>
              <a:rPr lang="en-US" b="1" dirty="0"/>
              <a:t>Unlisted English Speaking Canadian Institution</a:t>
            </a:r>
            <a:r>
              <a:rPr lang="en-US" dirty="0"/>
              <a:t>, </a:t>
            </a:r>
            <a:r>
              <a:rPr lang="en-US" b="1" dirty="0"/>
              <a:t>Canada</a:t>
            </a:r>
            <a:r>
              <a:rPr lang="en-US" dirty="0"/>
              <a:t> is automatically selected as the country.</a:t>
            </a:r>
          </a:p>
          <a:p>
            <a:pPr>
              <a:buFont typeface="Arial" panose="020B0604020202020204" pitchFamily="34" charset="0"/>
              <a:buChar char="•"/>
            </a:pPr>
            <a:r>
              <a:rPr lang="en-US" b="1" dirty="0"/>
              <a:t>Unlisted US Institution</a:t>
            </a:r>
            <a:r>
              <a:rPr lang="en-US" dirty="0"/>
              <a:t>, </a:t>
            </a:r>
            <a:r>
              <a:rPr lang="en-US" b="1" dirty="0"/>
              <a:t>United States</a:t>
            </a:r>
            <a:r>
              <a:rPr lang="en-US" dirty="0"/>
              <a:t> is automatically selected as the country.</a:t>
            </a:r>
          </a:p>
          <a:p>
            <a:pPr>
              <a:buFont typeface="Arial" panose="020B0604020202020204" pitchFamily="34" charset="0"/>
              <a:buChar char="•"/>
            </a:pPr>
            <a:r>
              <a:rPr lang="en-US" b="1" dirty="0"/>
              <a:t>Unlisted French Speaking Canadian or Other Foreign Institution</a:t>
            </a:r>
            <a:r>
              <a:rPr lang="en-US" dirty="0"/>
              <a:t>, there is no default country selected.</a:t>
            </a:r>
          </a:p>
          <a:p>
            <a:r>
              <a:rPr lang="en-US" dirty="0"/>
              <a:t>With this enhancement, when an applicant selects </a:t>
            </a:r>
            <a:r>
              <a:rPr lang="en-US" b="1" dirty="0"/>
              <a:t>Unlisted French Speaking Canadian or Other Foreign Institution</a:t>
            </a:r>
            <a:r>
              <a:rPr lang="en-US" dirty="0"/>
              <a:t>, a new required field for the college’s country is listed. This allows you to collect country data more easily for manually entered colleges.</a:t>
            </a:r>
          </a:p>
          <a:p>
            <a:r>
              <a:rPr lang="en-US" b="1" dirty="0"/>
              <a:t>Applicant Portal</a:t>
            </a:r>
            <a:endParaRPr lang="en-US" dirty="0"/>
          </a:p>
          <a:p>
            <a:r>
              <a:rPr lang="en-US" dirty="0"/>
              <a:t>When applicants report a foreign institution, they must now select the college’s country.</a:t>
            </a:r>
          </a:p>
          <a:p>
            <a:endParaRPr lang="en-US" dirty="0"/>
          </a:p>
          <a:p>
            <a:r>
              <a:rPr lang="en-US" dirty="0"/>
              <a:t>When applicants enter their colleges attended, they can now identify if they paid in-state or out-of-state tuition for each college or university. This can help you understand an applicant’s residency during their academic career.</a:t>
            </a:r>
          </a:p>
          <a:p>
            <a:r>
              <a:rPr lang="en-US" dirty="0"/>
              <a:t>This enhancement can be used in both the new and old Colleges Attended workflow. Additionally, the question is required, including whether the applicant selects a default college or university or manually enters one.</a:t>
            </a:r>
          </a:p>
          <a:p>
            <a:r>
              <a:rPr lang="en-US" b="1" dirty="0"/>
              <a:t>Applicant Portal</a:t>
            </a:r>
            <a:endParaRPr lang="en-US" dirty="0"/>
          </a:p>
          <a:p>
            <a:r>
              <a:rPr lang="en-US" dirty="0"/>
              <a:t>After an applicant enters their colleges attended, they must complete the required question, </a:t>
            </a:r>
            <a:r>
              <a:rPr lang="en-US" b="1" dirty="0"/>
              <a:t>What was your tuition status (resident or non-resident) at this college or university during the last term you attended?</a:t>
            </a:r>
            <a:r>
              <a:rPr lang="en-US" dirty="0"/>
              <a:t>. The available answers are:</a:t>
            </a:r>
          </a:p>
          <a:p>
            <a:pPr>
              <a:buFont typeface="Arial" panose="020B0604020202020204" pitchFamily="34" charset="0"/>
              <a:buChar char="•"/>
            </a:pPr>
            <a:r>
              <a:rPr lang="en-US" dirty="0"/>
              <a:t>In-State Tuition</a:t>
            </a:r>
          </a:p>
          <a:p>
            <a:pPr>
              <a:buFont typeface="Arial" panose="020B0604020202020204" pitchFamily="34" charset="0"/>
              <a:buChar char="•"/>
            </a:pPr>
            <a:r>
              <a:rPr lang="en-US" dirty="0"/>
              <a:t>Out-of-State Tuition</a:t>
            </a:r>
          </a:p>
          <a:p>
            <a:pPr>
              <a:buFont typeface="Arial" panose="020B0604020202020204" pitchFamily="34" charset="0"/>
              <a:buChar char="•"/>
            </a:pPr>
            <a:r>
              <a:rPr lang="en-US" dirty="0"/>
              <a:t>Not applicable</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298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https://help.liaisonedu.com/Release_Notes/2021_Release_Notes/Release_05</a:t>
            </a:r>
          </a:p>
          <a:p>
            <a:endParaRPr lang="en-US" dirty="0"/>
          </a:p>
          <a:p>
            <a:r>
              <a:rPr lang="en-US" dirty="0"/>
              <a:t>If an applicant is eligible for a fee waiver but the fee waiver fund is depleted, then applicants can be alerted that they qualified for the fee waiver even though they could not be awarded one. This enhancement allows you and associations to view if applicants met the CAS fee waiver requirements in case it impacts your admissions process.</a:t>
            </a:r>
          </a:p>
          <a:p>
            <a:r>
              <a:rPr lang="en-US" b="1" dirty="0"/>
              <a:t>Applicant Portal</a:t>
            </a:r>
            <a:endParaRPr lang="en-US" dirty="0"/>
          </a:p>
          <a:p>
            <a:r>
              <a:rPr lang="en-US" dirty="0"/>
              <a:t>If an applicant qualifies for a fee waiver, they will receive an email noting their qualification and the depleted funds. Applicants can then continue to submit and pay for their applications.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6303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https://help.liaisonedu.com/Release_Notes/2021_Release_Notes/Release_06</a:t>
            </a:r>
          </a:p>
          <a:p>
            <a:endParaRPr lang="en-US" dirty="0"/>
          </a:p>
          <a:p>
            <a:r>
              <a:rPr lang="en-US" dirty="0"/>
              <a:t>Some CASs want to require applicants to upload certain document types depending on their answers to Extended Profile questions. For example, if an applicant earned a medical degree at a foreign institution, they must upload a copy of their foreign transcript or credential evaluation. Additionally, CASs want applicants to upload these documents in the Supporting Information section so that the documents are available to every program the applicant applies to. </a:t>
            </a:r>
          </a:p>
          <a:p>
            <a:r>
              <a:rPr lang="en-US" dirty="0"/>
              <a:t>The Document type visibility feature now supports showing and hiding required documents. Previously, only optional documents could be configured this way.</a:t>
            </a:r>
          </a:p>
          <a:p>
            <a:endParaRPr lang="en-US" dirty="0"/>
          </a:p>
          <a:p>
            <a:r>
              <a:rPr lang="en-US" dirty="0"/>
              <a:t> CASs can choose which optional and required documents will appear or be hidden in the Supporting Information section based on an applicant’s response to Extended Profile questions.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2802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https://help.liaisonedu.com/Release_Notes/2022_Release_Notes/Release_06</a:t>
            </a:r>
          </a:p>
          <a:p>
            <a:endParaRPr lang="en-US" dirty="0"/>
          </a:p>
          <a:p>
            <a:r>
              <a:rPr lang="en-US" dirty="0"/>
              <a:t>For CASs that collect program-level recommendations (i.e., evaluations, references), applicants can now enter a recommender’s information once and then select them for any programs that they apply to. This enhancement alleviates the applicant burden of entering recommender information for every program and speeds up the application process.</a:t>
            </a:r>
          </a:p>
          <a:p>
            <a:r>
              <a:rPr lang="en-US" dirty="0"/>
              <a:t>CASs should also use the </a:t>
            </a:r>
            <a:r>
              <a:rPr lang="en-US" dirty="0">
                <a:hlinkClick r:id="rId3" tooltip="Release 3 – April 5, 2020"/>
              </a:rPr>
              <a:t>Reuse Evaluations feature</a:t>
            </a:r>
            <a:r>
              <a:rPr lang="en-US" dirty="0"/>
              <a:t> with this enhancement to achieve maximum recommender and applicant efficiency.</a:t>
            </a:r>
          </a:p>
          <a:p>
            <a:r>
              <a:rPr lang="en-US" b="1" dirty="0"/>
              <a:t>Applicant Portal</a:t>
            </a:r>
            <a:endParaRPr lang="en-US" dirty="0"/>
          </a:p>
          <a:p>
            <a:r>
              <a:rPr lang="en-US" dirty="0"/>
              <a:t>When applicants navigate to the Recommendations section of the Program Materials quadrant, they can now select a recommender from the drop-down or add a new recommender to their pool.</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728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https://help.liaisonedu.com/Release_Notes/2022_Release_Notes/Release_04</a:t>
            </a:r>
          </a:p>
          <a:p>
            <a:endParaRPr lang="en-US" dirty="0"/>
          </a:p>
          <a:p>
            <a:r>
              <a:rPr lang="en-US" dirty="0"/>
              <a:t>When applicants enter details of experiences, such as shadowing hours, volunteer work, or health care experience, and submit their application to a program, they cannot edit previously entered experiences. With this enhancement, applicants can edit in progress experiences (i.e., experiences that do not have an end date). This allows applicants to update experiences throughout a cycle and provide those details to their programs.</a:t>
            </a:r>
          </a:p>
          <a:p>
            <a:r>
              <a:rPr lang="en-US" b="1" dirty="0"/>
              <a:t>Applicant Portal</a:t>
            </a:r>
            <a:endParaRPr lang="en-US" dirty="0"/>
          </a:p>
          <a:p>
            <a:r>
              <a:rPr lang="en-US" dirty="0"/>
              <a:t>Applicants can edit in progress experiences after they submit their application. Once they save their changes, their information is automatically sent to programs.</a:t>
            </a:r>
          </a:p>
          <a:p>
            <a:r>
              <a:rPr lang="en-US" dirty="0"/>
              <a:t>If they edit an in progress experience, add an end date, and save their changes, they will not be able to edit the experience moving forward, as it no longer qualifies as an in progress experience.</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663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https://help.liaisonedu.com/Release_Notes/2021_Release_Notes/Release_05</a:t>
            </a:r>
          </a:p>
          <a:p>
            <a:endParaRPr lang="en-US" dirty="0"/>
          </a:p>
          <a:p>
            <a:r>
              <a:rPr lang="en-US" dirty="0"/>
              <a:t>The standard </a:t>
            </a:r>
            <a:r>
              <a:rPr lang="en-US" b="1" dirty="0"/>
              <a:t>Birth Information</a:t>
            </a:r>
            <a:r>
              <a:rPr lang="en-US" dirty="0"/>
              <a:t> question block requires applicants to enter their date of birth, country, city, state/province, and county of birth. With this enhancement, a new standard </a:t>
            </a:r>
            <a:r>
              <a:rPr lang="en-US" b="1" dirty="0"/>
              <a:t>Birth Information</a:t>
            </a:r>
            <a:r>
              <a:rPr lang="en-US" dirty="0"/>
              <a:t> question block is available and only requires applicants to report their date of birth. This reduces barriers for applicants who wish to apply, as they may be unwilling or unable to supply birth information.</a:t>
            </a:r>
          </a:p>
          <a:p>
            <a:r>
              <a:rPr lang="en-US" b="1" dirty="0"/>
              <a:t>Applicant Portal</a:t>
            </a:r>
            <a:endParaRPr lang="en-US" dirty="0"/>
          </a:p>
          <a:p>
            <a:r>
              <a:rPr lang="en-US" dirty="0"/>
              <a:t>Applicants are only required to report their date of birth. The date of birth validation still exists, which warns applicants if they identify that they are younger than 13 or older than 70 years old.</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040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https://help.liaisonedu.com/WebAdMIT_Help_Center/Release_Notes</a:t>
            </a:r>
            <a:r>
              <a:rPr lang="en-US" dirty="0"/>
              <a:t> </a:t>
            </a:r>
          </a:p>
          <a:p>
            <a:r>
              <a:rPr lang="en-US" dirty="0"/>
              <a:t>Screenshot of Release Notes link in WA help center?</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Shout out to Product</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6028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https://help.liaisonedu.com/Release_Notes/2021_Release_Notes/Release_06</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7555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https://help.liaisonedu.com/Release_Notes/2021_Release_Notes/Release_08</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https://help.liaisonedu.com/Release_Notes/2021_Release_Notes/Release_06</a:t>
            </a:r>
          </a:p>
          <a:p>
            <a:endParaRPr lang="en-US" dirty="0"/>
          </a:p>
          <a:p>
            <a:r>
              <a:rPr lang="en-US" b="1" dirty="0">
                <a:solidFill>
                  <a:srgbClr val="154061"/>
                </a:solidFill>
                <a:effectLst/>
                <a:latin typeface="Scala"/>
              </a:rPr>
              <a:t>Enhancements Made to Likert Scale and Browser Support</a:t>
            </a:r>
          </a:p>
          <a:p>
            <a:r>
              <a:rPr lang="en-US" b="1" dirty="0">
                <a:solidFill>
                  <a:srgbClr val="154061"/>
                </a:solidFill>
                <a:effectLst/>
                <a:latin typeface="Scala"/>
              </a:rPr>
              <a:t>Footer Added to Login Page</a:t>
            </a:r>
          </a:p>
          <a:p>
            <a:endParaRPr lang="en-US" b="1" dirty="0">
              <a:solidFill>
                <a:srgbClr val="154061"/>
              </a:solidFill>
              <a:effectLst/>
              <a:latin typeface="Scala"/>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1E57A0"/>
                </a:solidFill>
                <a:effectLst/>
                <a:latin typeface="ScalaSans"/>
                <a:hlinkClick r:id="rId3" tooltip="Letters by Liaison Quick Start Guide and FAQs"/>
              </a:rPr>
              <a:t>Letters by Liaison Quick Start Guide and FAQs</a:t>
            </a:r>
            <a:endParaRPr lang="en-US" dirty="0"/>
          </a:p>
          <a:p>
            <a:endParaRPr lang="en-US" b="1" dirty="0">
              <a:solidFill>
                <a:srgbClr val="154061"/>
              </a:solidFill>
              <a:effectLst/>
              <a:latin typeface="Scala"/>
            </a:endParaRP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776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https://help.liaisonedu.com/Release_Notes/2022_Release_Notes/Release_04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126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https://help.liaisonedu.com/Release_Notes/2021_Release_Notes/Release_07</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https://help.liaisonedu.com/Release_Notes/2022_Release_Notes/Release_04</a:t>
            </a:r>
          </a:p>
          <a:p>
            <a:endParaRPr lang="en-US" dirty="0"/>
          </a:p>
          <a:p>
            <a:r>
              <a:rPr lang="en-US" dirty="0"/>
              <a:t>New Professional Transcript Entry (PTE) Status: Applicants occasionally forget to approve their Professional Transcript Entry (PTE). This enhancement adds a new final status, </a:t>
            </a:r>
            <a:r>
              <a:rPr lang="en-US" b="1" dirty="0"/>
              <a:t>Finalize Your Transcript Data</a:t>
            </a:r>
            <a:r>
              <a:rPr lang="en-US" dirty="0"/>
              <a:t>, to the PTE workflow in the application and enlarges the size of the </a:t>
            </a:r>
            <a:r>
              <a:rPr lang="en-US" b="1" dirty="0"/>
              <a:t>I Am Finished</a:t>
            </a:r>
            <a:r>
              <a:rPr lang="en-US" dirty="0"/>
              <a:t> button. These changes increase the call-to-action to the applicant to review and finalize their PTE.</a:t>
            </a:r>
          </a:p>
          <a:p>
            <a:endParaRPr lang="en-US" dirty="0"/>
          </a:p>
          <a:p>
            <a:r>
              <a:rPr lang="en-US" dirty="0"/>
              <a:t>Professional Transcript Entry (PTE) Reminder Email</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557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https://help.liaisonedu.com/Release_Notes/2021_Release_Notes/Release_11</a:t>
            </a:r>
          </a:p>
          <a:p>
            <a:endParaRPr lang="en-US" dirty="0"/>
          </a:p>
          <a:p>
            <a:r>
              <a:rPr lang="en-US" dirty="0"/>
              <a:t>Under the Citizenship Information section, applicants who do not list themselves as a US citizen can now update their citizenship and residency statuses after submitting their application. Non-US citizens have been able to edit their visa information since </a:t>
            </a:r>
            <a:r>
              <a:rPr lang="en-US" dirty="0">
                <a:hlinkClick r:id="rId3" tooltip="Sprints 25 &amp; 26 – January 6, 2019"/>
              </a:rPr>
              <a:t>2018's Releases 25 &amp; 26</a:t>
            </a:r>
            <a:r>
              <a:rPr lang="en-US"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642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https://help.liaisonedu.com/Release_Notes/2022_Release_Notes/Release_01</a:t>
            </a:r>
          </a:p>
          <a:p>
            <a:endParaRPr lang="en-US" dirty="0"/>
          </a:p>
          <a:p>
            <a:r>
              <a:rPr lang="en-US" dirty="0"/>
              <a:t>A new confirmation window that automatically calculates an applicant’s age appears once an applicant enters their date of birth. This enhancement provides an additional point of review for applicants to confirm that their entered age is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408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https://help.liaisonedu.com/Release_Notes/2021_Release_Notes/Release_05 Full Application PDF Lists CAS-specific Gender/Sex Question Label</a:t>
            </a:r>
          </a:p>
          <a:p>
            <a:endParaRPr lang="en-US" dirty="0"/>
          </a:p>
          <a:p>
            <a:r>
              <a:rPr lang="en-US" dirty="0"/>
              <a:t>Each CAS has a unique label for the Gender/Sex question block. Previously, the full application PDF used the default </a:t>
            </a:r>
            <a:r>
              <a:rPr lang="en-US" b="1" dirty="0"/>
              <a:t>Sex or Gender</a:t>
            </a:r>
            <a:r>
              <a:rPr lang="en-US" dirty="0"/>
              <a:t> label. This enhancement updates the full application PDF in both the </a:t>
            </a:r>
            <a:r>
              <a:rPr lang="en-US" b="1" dirty="0"/>
              <a:t>Applicant Portal</a:t>
            </a:r>
            <a:r>
              <a:rPr lang="en-US" dirty="0"/>
              <a:t> and </a:t>
            </a:r>
            <a:r>
              <a:rPr lang="en-US" b="1" dirty="0"/>
              <a:t>WebAdMIT</a:t>
            </a:r>
            <a:r>
              <a:rPr lang="en-US" dirty="0"/>
              <a:t> so that the correct CAS label is listed</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https://help.liaisonedu.com/Release_Notes/2022_Release_Notes/Release_02 Gender/Sex Answer Values Reordered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dirty="0"/>
              <a:t>The Gender/Sex answer values are now alphabetized:</a:t>
            </a:r>
          </a:p>
          <a:p>
            <a:pPr>
              <a:buFont typeface="Arial" panose="020B0604020202020204" pitchFamily="34" charset="0"/>
              <a:buChar char="•"/>
            </a:pPr>
            <a:r>
              <a:rPr lang="en-US" dirty="0"/>
              <a:t>Female</a:t>
            </a:r>
          </a:p>
          <a:p>
            <a:pPr>
              <a:buFont typeface="Arial" panose="020B0604020202020204" pitchFamily="34" charset="0"/>
              <a:buChar char="•"/>
            </a:pPr>
            <a:r>
              <a:rPr lang="en-US" dirty="0"/>
              <a:t>Male</a:t>
            </a:r>
          </a:p>
          <a:p>
            <a:pPr>
              <a:buFont typeface="Arial" panose="020B0604020202020204" pitchFamily="34" charset="0"/>
              <a:buChar char="•"/>
            </a:pPr>
            <a:r>
              <a:rPr lang="en-US" dirty="0"/>
              <a:t>Decline to State (if available in the CAS)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383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https://help.liaisonedu.com/Release_Notes/2021_Release_Notes/Release_05 Term-specific Invitation Codes</a:t>
            </a:r>
          </a:p>
          <a:p>
            <a:endParaRPr lang="en-US" dirty="0"/>
          </a:p>
          <a:p>
            <a:r>
              <a:rPr lang="en-US" dirty="0">
                <a:hlinkClick r:id="rId3" tooltip="Invitation Codes Reference Guide"/>
              </a:rPr>
              <a:t>Invitation codes</a:t>
            </a:r>
            <a:r>
              <a:rPr lang="en-US" dirty="0"/>
              <a:t> are individual deadline extensions that programs offer directly to applicants. Invitation codes can be used for any program within an organization. This enhancement restricts invitation codes to specific terms for a program with an organization. For example, if the invitation code is limited to Fall programs, then an applicant cannot use the invitation code to apply to a Winter or Spring program at that institution. This allows you to better manage which programs an applicant can use invitation codes for.</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https://help.liaisonedu.com/Release_Notes/2021_Release_Notes/Release_11</a:t>
            </a:r>
            <a:r>
              <a:rPr lang="en-US" b="0" dirty="0"/>
              <a:t> </a:t>
            </a:r>
            <a:r>
              <a:rPr lang="en-US" b="0" dirty="0">
                <a:solidFill>
                  <a:srgbClr val="154061"/>
                </a:solidFill>
                <a:effectLst/>
                <a:latin typeface="Scala"/>
              </a:rPr>
              <a:t>Improved Error Message for Coupon and Invitation Codes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154061"/>
              </a:solidFill>
              <a:effectLst/>
              <a:latin typeface="Scala"/>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Some CASs offer </a:t>
            </a:r>
            <a:r>
              <a:rPr lang="en-US" dirty="0">
                <a:hlinkClick r:id="rId4" tooltip="Application Coupons Reference Guide"/>
              </a:rPr>
              <a:t>coupon codes</a:t>
            </a:r>
            <a:r>
              <a:rPr lang="en-US" dirty="0"/>
              <a:t>, which offset the application fee, and </a:t>
            </a:r>
            <a:r>
              <a:rPr lang="en-US" dirty="0">
                <a:hlinkClick r:id="rId3" tooltip="Invitation Codes Reference Guide"/>
              </a:rPr>
              <a:t>invitation codes</a:t>
            </a:r>
            <a:r>
              <a:rPr lang="en-US" dirty="0"/>
              <a:t>, which are individual program deadline extensions. Both codes are unique to a CAS and cycle. If an applicant tries to apply a coupon or invitation code to the incorrect CAS and/or cycle, they receive an error message. With this enhancement, the error message now clarifies that the applicant must use the code in the correct CAS and cycle.</a:t>
            </a:r>
            <a:endParaRPr lang="en-US" b="0" dirty="0">
              <a:solidFill>
                <a:srgbClr val="154061"/>
              </a:solidFill>
              <a:effectLst/>
              <a:latin typeface="Scala"/>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1663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https://help.liaisonedu.com/Release_Notes/2021_Release_Notes/Release_08</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https://help.liaisonedu.com/Release_Notes/2022_Release_Notes/Release_02</a:t>
            </a:r>
          </a:p>
          <a:p>
            <a:endParaRPr lang="en-US" dirty="0"/>
          </a:p>
          <a:p>
            <a:r>
              <a:rPr lang="en-US" b="0" dirty="0">
                <a:solidFill>
                  <a:srgbClr val="154061"/>
                </a:solidFill>
                <a:effectLst/>
                <a:latin typeface="Scala"/>
              </a:rPr>
              <a:t>Might be able to combine this with the Release Notes Process slide?</a:t>
            </a:r>
          </a:p>
          <a:p>
            <a:r>
              <a:rPr lang="en-US" b="0" dirty="0">
                <a:solidFill>
                  <a:srgbClr val="154061"/>
                </a:solidFill>
                <a:effectLst/>
                <a:latin typeface="Scala"/>
              </a:rPr>
              <a:t>Annual Fall Lookup Updates (2021)</a:t>
            </a:r>
          </a:p>
          <a:p>
            <a:r>
              <a:rPr lang="en-US" b="0" dirty="0">
                <a:solidFill>
                  <a:srgbClr val="154061"/>
                </a:solidFill>
                <a:effectLst/>
                <a:latin typeface="Scala"/>
              </a:rPr>
              <a:t>Annual Spring 2022 Lookup Updates</a:t>
            </a:r>
          </a:p>
          <a:p>
            <a:endParaRPr lang="en-US" dirty="0"/>
          </a:p>
          <a:p>
            <a:endParaRPr lang="en-US" dirty="0"/>
          </a:p>
          <a:p>
            <a:r>
              <a:rPr lang="en-US" dirty="0"/>
              <a:t>Many fields in the Applicant Portal contain predefined answer values that applicants can select. For example, the Country and County fields both have predefined answer values. These values are contained in shared “lookup tables.” With this release, the second of two semi-annual updates to these lookup tables has been implemented. Review the </a:t>
            </a:r>
            <a:r>
              <a:rPr lang="en-US" dirty="0">
                <a:hlinkClick r:id="rId3" tooltip="Shared Lookup Table Updates for Fall 2021"/>
              </a:rPr>
              <a:t>Shared Lookup Table Updates for Fall 2021</a:t>
            </a:r>
            <a:r>
              <a:rPr lang="en-US" dirty="0"/>
              <a:t> to learn what changes are new in the </a:t>
            </a:r>
            <a:r>
              <a:rPr lang="en-US" b="1" dirty="0"/>
              <a:t>Applicant Portal</a:t>
            </a:r>
            <a:r>
              <a:rPr lang="en-US" dirty="0"/>
              <a:t> and </a:t>
            </a:r>
            <a:r>
              <a:rPr lang="en-US" b="1" dirty="0"/>
              <a:t>WebAdMIT</a:t>
            </a:r>
            <a:r>
              <a:rPr lang="en-US" dirty="0"/>
              <a:t>. Note that the changes in WebAdMIT are scheduled to be released later this week; review the </a:t>
            </a:r>
            <a:r>
              <a:rPr lang="en-US" dirty="0">
                <a:hlinkClick r:id="rId4" tooltip="Shared Lookup Table Updates for Fall 2021"/>
              </a:rPr>
              <a:t>Timeline</a:t>
            </a:r>
            <a:r>
              <a:rPr lang="en-US" dirty="0"/>
              <a:t> for more information.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886431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492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5FDF4AAA-CAB3-4536-45DC-FB82AC0B33E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Title">
            <a:extLst>
              <a:ext uri="{FF2B5EF4-FFF2-40B4-BE49-F238E27FC236}">
                <a16:creationId xmlns:a16="http://schemas.microsoft.com/office/drawing/2014/main" id="{DB8BEF1D-F96A-AFB4-02CD-319754C3D5E0}"/>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10" name="Title">
            <a:extLst>
              <a:ext uri="{FF2B5EF4-FFF2-40B4-BE49-F238E27FC236}">
                <a16:creationId xmlns:a16="http://schemas.microsoft.com/office/drawing/2014/main" id="{353E9B84-050A-07F6-1281-84CDA10C6CFB}"/>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1" name="Picture 10" descr="Icon&#10;&#10;Description automatically generated">
            <a:extLst>
              <a:ext uri="{FF2B5EF4-FFF2-40B4-BE49-F238E27FC236}">
                <a16:creationId xmlns:a16="http://schemas.microsoft.com/office/drawing/2014/main" id="{2C0AFE82-8B97-5ADC-93AA-C666A8F75E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4" name="Pentagon 13">
            <a:extLst>
              <a:ext uri="{FF2B5EF4-FFF2-40B4-BE49-F238E27FC236}">
                <a16:creationId xmlns:a16="http://schemas.microsoft.com/office/drawing/2014/main" id="{06E3D592-3FE5-99AA-C0D5-73F0B41A9CEA}"/>
              </a:ext>
            </a:extLst>
          </p:cNvPr>
          <p:cNvSpPr/>
          <p:nvPr userDrawn="1"/>
        </p:nvSpPr>
        <p:spPr>
          <a:xfrm rot="5400000">
            <a:off x="5595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806C6F0A-9DBC-DF1D-7D29-21117451C34C}"/>
              </a:ext>
            </a:extLst>
          </p:cNvPr>
          <p:cNvPicPr>
            <a:picLocks noChangeAspect="1"/>
          </p:cNvPicPr>
          <p:nvPr userDrawn="1"/>
        </p:nvPicPr>
        <p:blipFill>
          <a:blip r:embed="rId4"/>
          <a:srcRect/>
          <a:stretch/>
        </p:blipFill>
        <p:spPr>
          <a:xfrm>
            <a:off x="465720" y="106236"/>
            <a:ext cx="1598530" cy="810018"/>
          </a:xfrm>
          <a:prstGeom prst="rect">
            <a:avLst/>
          </a:prstGeom>
        </p:spPr>
      </p:pic>
    </p:spTree>
    <p:extLst>
      <p:ext uri="{BB962C8B-B14F-4D97-AF65-F5344CB8AC3E}">
        <p14:creationId xmlns:p14="http://schemas.microsoft.com/office/powerpoint/2010/main" val="35848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5">
    <p:spTree>
      <p:nvGrpSpPr>
        <p:cNvPr id="1" name=""/>
        <p:cNvGrpSpPr/>
        <p:nvPr/>
      </p:nvGrpSpPr>
      <p:grpSpPr>
        <a:xfrm>
          <a:off x="0" y="0"/>
          <a:ext cx="0" cy="0"/>
          <a:chOff x="0" y="0"/>
          <a:chExt cx="0" cy="0"/>
        </a:xfrm>
      </p:grpSpPr>
      <p:pic>
        <p:nvPicPr>
          <p:cNvPr id="22" name="Picture Placeholder 4">
            <a:extLst>
              <a:ext uri="{FF2B5EF4-FFF2-40B4-BE49-F238E27FC236}">
                <a16:creationId xmlns:a16="http://schemas.microsoft.com/office/drawing/2014/main" id="{8A401BD3-1C1B-6E4B-891B-90631294D2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9181" cy="5143500"/>
          </a:xfrm>
          <a:prstGeom prst="rect">
            <a:avLst/>
          </a:prstGeom>
        </p:spPr>
      </p:pic>
      <p:sp>
        <p:nvSpPr>
          <p:cNvPr id="23" name="Rectangle 22">
            <a:extLst>
              <a:ext uri="{FF2B5EF4-FFF2-40B4-BE49-F238E27FC236}">
                <a16:creationId xmlns:a16="http://schemas.microsoft.com/office/drawing/2014/main" id="{CC5DFF2B-B589-F647-A723-5D002123963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AFE3BA1A-C288-D047-852C-A2B4E4715C73}"/>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B37F611A-85E0-DF49-BB3F-D34E341C6282}"/>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661CF4E0-7659-DD41-B702-8B6F015CD2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5D1BEC8E-10A4-67DF-86F3-6A48B0D7D28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7CBF818D-2BDB-4742-7312-E76292574AF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372959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1">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CC8D45C4-F282-2B40-BC59-D70F834FB0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81"/>
            <a:ext cx="9144000" cy="5143137"/>
          </a:xfrm>
          <a:prstGeom prst="rect">
            <a:avLst/>
          </a:prstGeom>
        </p:spPr>
      </p:pic>
      <p:sp>
        <p:nvSpPr>
          <p:cNvPr id="4" name="Rectangle 3">
            <a:extLst>
              <a:ext uri="{FF2B5EF4-FFF2-40B4-BE49-F238E27FC236}">
                <a16:creationId xmlns:a16="http://schemas.microsoft.com/office/drawing/2014/main" id="{DAD081F7-C816-0648-81B6-F94E0F7F302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Title">
            <a:extLst>
              <a:ext uri="{FF2B5EF4-FFF2-40B4-BE49-F238E27FC236}">
                <a16:creationId xmlns:a16="http://schemas.microsoft.com/office/drawing/2014/main" id="{BAF5F54E-20B4-DC4C-A771-2682C247C6D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3" name="Title">
            <a:extLst>
              <a:ext uri="{FF2B5EF4-FFF2-40B4-BE49-F238E27FC236}">
                <a16:creationId xmlns:a16="http://schemas.microsoft.com/office/drawing/2014/main" id="{910019D2-F6FE-A948-8DCE-0606895A5C83}"/>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8AC8254B-C006-1546-9653-43D24E5054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7A66768D-669E-8148-F7EE-AC54B245181E}"/>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FE3FD27B-D258-844F-846E-8D9FC22F838A}"/>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2624394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3" name="Rectangle 22">
            <a:extLst>
              <a:ext uri="{FF2B5EF4-FFF2-40B4-BE49-F238E27FC236}">
                <a16:creationId xmlns:a16="http://schemas.microsoft.com/office/drawing/2014/main" id="{1359779D-40B0-394C-B572-E3680495865D}"/>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9C23C1D8-7B87-C840-9E85-430A49D6718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946DBF0A-ED65-1642-AB8A-BE788583DA01}"/>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3" name="Picture 12" descr="Icon&#10;&#10;Description automatically generated">
            <a:extLst>
              <a:ext uri="{FF2B5EF4-FFF2-40B4-BE49-F238E27FC236}">
                <a16:creationId xmlns:a16="http://schemas.microsoft.com/office/drawing/2014/main" id="{6C47C736-2C16-334E-9F51-124DAB6870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0" name="Pentagon 9">
            <a:extLst>
              <a:ext uri="{FF2B5EF4-FFF2-40B4-BE49-F238E27FC236}">
                <a16:creationId xmlns:a16="http://schemas.microsoft.com/office/drawing/2014/main" id="{81F23BDC-F783-C88A-47DE-E20455AD0CB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7C3F44A3-FFBD-83F1-3D46-BFFB628B4F55}"/>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774788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9" name="Rectangle 8">
            <a:extLst>
              <a:ext uri="{FF2B5EF4-FFF2-40B4-BE49-F238E27FC236}">
                <a16:creationId xmlns:a16="http://schemas.microsoft.com/office/drawing/2014/main" id="{A9E6E108-F898-BD41-B7FA-9D5A6AF395C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itle">
            <a:extLst>
              <a:ext uri="{FF2B5EF4-FFF2-40B4-BE49-F238E27FC236}">
                <a16:creationId xmlns:a16="http://schemas.microsoft.com/office/drawing/2014/main" id="{62798F23-9239-572B-78DA-5A82C0A22B6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1" name="Title">
            <a:extLst>
              <a:ext uri="{FF2B5EF4-FFF2-40B4-BE49-F238E27FC236}">
                <a16:creationId xmlns:a16="http://schemas.microsoft.com/office/drawing/2014/main" id="{5B90150F-9431-3F53-2A09-F34F7585418F}"/>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D23A4905-8C6E-E867-699E-7842EC0B45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5" name="Pentagon 14">
            <a:extLst>
              <a:ext uri="{FF2B5EF4-FFF2-40B4-BE49-F238E27FC236}">
                <a16:creationId xmlns:a16="http://schemas.microsoft.com/office/drawing/2014/main" id="{C32F55FD-E2B3-53FD-9484-BE5CB761E7AB}"/>
              </a:ext>
            </a:extLst>
          </p:cNvPr>
          <p:cNvSpPr/>
          <p:nvPr userDrawn="1"/>
        </p:nvSpPr>
        <p:spPr>
          <a:xfrm rot="5400000">
            <a:off x="7445570" y="-8245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B7A4E26E-42FA-E451-5559-46D81937C199}"/>
              </a:ext>
            </a:extLst>
          </p:cNvPr>
          <p:cNvPicPr>
            <a:picLocks noChangeAspect="1"/>
          </p:cNvPicPr>
          <p:nvPr userDrawn="1"/>
        </p:nvPicPr>
        <p:blipFill>
          <a:blip r:embed="rId4"/>
          <a:srcRect/>
          <a:stretch/>
        </p:blipFill>
        <p:spPr>
          <a:xfrm>
            <a:off x="7351701" y="91246"/>
            <a:ext cx="1598530" cy="810018"/>
          </a:xfrm>
          <a:prstGeom prst="rect">
            <a:avLst/>
          </a:prstGeom>
        </p:spPr>
      </p:pic>
    </p:spTree>
    <p:extLst>
      <p:ext uri="{BB962C8B-B14F-4D97-AF65-F5344CB8AC3E}">
        <p14:creationId xmlns:p14="http://schemas.microsoft.com/office/powerpoint/2010/main" val="1628481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eaker 7">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BFDBF43-D0A3-E143-803F-5AF8F0F1CB3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6619410-2BC1-7E4B-BC84-D02068A26AA9}"/>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55E08737-81EB-7343-902D-09B7A83BAA30}"/>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CCBF14DB-3C76-D34B-B94E-1051F2FA074D}"/>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CD38E291-8A2E-D74A-B81D-3D8A90161E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E35BF168-2799-1454-8375-8FF5AF22ECF2}"/>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42523E6A-8A00-1E12-0D8C-05A60BE84C7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648840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1391480"/>
            <a:ext cx="8651946" cy="324765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2415351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21" name="Content">
            <a:extLst>
              <a:ext uri="{FF2B5EF4-FFF2-40B4-BE49-F238E27FC236}">
                <a16:creationId xmlns:a16="http://schemas.microsoft.com/office/drawing/2014/main" id="{B18469FF-DCDF-29A4-8BB4-05D2B97C9634}"/>
              </a:ext>
            </a:extLst>
          </p:cNvPr>
          <p:cNvSpPr txBox="1">
            <a:spLocks noGrp="1"/>
          </p:cNvSpPr>
          <p:nvPr>
            <p:ph type="body" idx="13" hasCustomPrompt="1"/>
          </p:nvPr>
        </p:nvSpPr>
        <p:spPr>
          <a:xfrm>
            <a:off x="246027" y="1296648"/>
            <a:ext cx="4219292" cy="334248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2" name="Content">
            <a:extLst>
              <a:ext uri="{FF2B5EF4-FFF2-40B4-BE49-F238E27FC236}">
                <a16:creationId xmlns:a16="http://schemas.microsoft.com/office/drawing/2014/main" id="{E099DB84-2A61-9E7A-BD6F-F49A34DD65A2}"/>
              </a:ext>
            </a:extLst>
          </p:cNvPr>
          <p:cNvSpPr txBox="1">
            <a:spLocks noGrp="1"/>
          </p:cNvSpPr>
          <p:nvPr>
            <p:ph type="body" idx="14" hasCustomPrompt="1"/>
          </p:nvPr>
        </p:nvSpPr>
        <p:spPr>
          <a:xfrm>
            <a:off x="4673306" y="1296648"/>
            <a:ext cx="4219292" cy="334248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Tree>
    <p:extLst>
      <p:ext uri="{BB962C8B-B14F-4D97-AF65-F5344CB8AC3E}">
        <p14:creationId xmlns:p14="http://schemas.microsoft.com/office/powerpoint/2010/main" val="1396469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2075577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Column">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54BC13E-F43D-AC42-B35B-F7204EAAEDEF}"/>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9" name="Google Shape;556;g92c1b8851f_1_212">
            <a:extLst>
              <a:ext uri="{FF2B5EF4-FFF2-40B4-BE49-F238E27FC236}">
                <a16:creationId xmlns:a16="http://schemas.microsoft.com/office/drawing/2014/main" id="{A6AEA095-A326-8B42-86E3-A7BCD44D362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0" name="Content">
            <a:extLst>
              <a:ext uri="{FF2B5EF4-FFF2-40B4-BE49-F238E27FC236}">
                <a16:creationId xmlns:a16="http://schemas.microsoft.com/office/drawing/2014/main" id="{DDEDD974-0EE0-754F-905F-F155EEF5496E}"/>
              </a:ext>
            </a:extLst>
          </p:cNvPr>
          <p:cNvSpPr txBox="1">
            <a:spLocks noGrp="1"/>
          </p:cNvSpPr>
          <p:nvPr>
            <p:ph type="body" idx="13" hasCustomPrompt="1"/>
          </p:nvPr>
        </p:nvSpPr>
        <p:spPr>
          <a:xfrm>
            <a:off x="246027" y="993914"/>
            <a:ext cx="4219292" cy="3645216"/>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1" name="Content">
            <a:extLst>
              <a:ext uri="{FF2B5EF4-FFF2-40B4-BE49-F238E27FC236}">
                <a16:creationId xmlns:a16="http://schemas.microsoft.com/office/drawing/2014/main" id="{7ECA3D87-B0ED-9C45-BD55-2E3C704CED61}"/>
              </a:ext>
            </a:extLst>
          </p:cNvPr>
          <p:cNvSpPr txBox="1">
            <a:spLocks noGrp="1"/>
          </p:cNvSpPr>
          <p:nvPr>
            <p:ph type="body" idx="14" hasCustomPrompt="1"/>
          </p:nvPr>
        </p:nvSpPr>
        <p:spPr>
          <a:xfrm>
            <a:off x="4673306" y="993913"/>
            <a:ext cx="4219292" cy="364521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1" name="Picture 10" descr="Icon&#10;&#10;Description automatically generated">
            <a:extLst>
              <a:ext uri="{FF2B5EF4-FFF2-40B4-BE49-F238E27FC236}">
                <a16:creationId xmlns:a16="http://schemas.microsoft.com/office/drawing/2014/main" id="{0CFBB939-C138-E045-BF6D-FF4F9D8172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7" name="Pentagon 6">
            <a:extLst>
              <a:ext uri="{FF2B5EF4-FFF2-40B4-BE49-F238E27FC236}">
                <a16:creationId xmlns:a16="http://schemas.microsoft.com/office/drawing/2014/main" id="{443C7EDA-6437-64F7-F0AA-8099EB6D5CA1}"/>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220BD202-989C-8014-0164-147098E073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428645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31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5" name="Pentagon 4">
            <a:extLst>
              <a:ext uri="{FF2B5EF4-FFF2-40B4-BE49-F238E27FC236}">
                <a16:creationId xmlns:a16="http://schemas.microsoft.com/office/drawing/2014/main" id="{2AC57745-8525-E294-9C5E-1CC863AE2F40}"/>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E235F5C1-2AE3-B595-5272-573B4AEC1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1628802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 Content">
    <p:spTree>
      <p:nvGrpSpPr>
        <p:cNvPr id="1" name=""/>
        <p:cNvGrpSpPr/>
        <p:nvPr/>
      </p:nvGrpSpPr>
      <p:grpSpPr>
        <a:xfrm>
          <a:off x="0" y="0"/>
          <a:ext cx="0" cy="0"/>
          <a:chOff x="0" y="0"/>
          <a:chExt cx="0" cy="0"/>
        </a:xfrm>
      </p:grpSpPr>
      <p:sp>
        <p:nvSpPr>
          <p:cNvPr id="23" name="Google Shape;556;g92c1b8851f_1_212">
            <a:extLst>
              <a:ext uri="{FF2B5EF4-FFF2-40B4-BE49-F238E27FC236}">
                <a16:creationId xmlns:a16="http://schemas.microsoft.com/office/drawing/2014/main" id="{0B266291-850C-D443-9443-3A3C6C3F747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4" name="Title">
            <a:extLst>
              <a:ext uri="{FF2B5EF4-FFF2-40B4-BE49-F238E27FC236}">
                <a16:creationId xmlns:a16="http://schemas.microsoft.com/office/drawing/2014/main" id="{7E70C659-F7F4-5845-A86B-A5774ACA9593}"/>
              </a:ext>
            </a:extLst>
          </p:cNvPr>
          <p:cNvSpPr>
            <a:spLocks noGrp="1"/>
          </p:cNvSpPr>
          <p:nvPr>
            <p:ph type="body" sz="quarter" idx="13" hasCustomPrompt="1"/>
          </p:nvPr>
        </p:nvSpPr>
        <p:spPr>
          <a:xfrm>
            <a:off x="246027" y="649459"/>
            <a:ext cx="8651875" cy="301276"/>
          </a:xfrm>
          <a:prstGeom prst="rect">
            <a:avLst/>
          </a:prstGeom>
        </p:spPr>
        <p:txBody>
          <a:bodyPr anchor="ctr"/>
          <a:lstStyle>
            <a:lvl1pPr algn="ctr">
              <a:defRPr sz="1400" b="0">
                <a:solidFill>
                  <a:schemeClr val="bg2"/>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sp>
        <p:nvSpPr>
          <p:cNvPr id="25" name="Title">
            <a:extLst>
              <a:ext uri="{FF2B5EF4-FFF2-40B4-BE49-F238E27FC236}">
                <a16:creationId xmlns:a16="http://schemas.microsoft.com/office/drawing/2014/main" id="{0A966990-6CE0-5D48-9C19-E4EADEEFBA44}"/>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0" name="Content">
            <a:extLst>
              <a:ext uri="{FF2B5EF4-FFF2-40B4-BE49-F238E27FC236}">
                <a16:creationId xmlns:a16="http://schemas.microsoft.com/office/drawing/2014/main" id="{96C4039F-22FE-5640-AD7F-9C0FA4AEF0AB}"/>
              </a:ext>
            </a:extLst>
          </p:cNvPr>
          <p:cNvSpPr txBox="1">
            <a:spLocks noGrp="1"/>
          </p:cNvSpPr>
          <p:nvPr>
            <p:ph type="body" idx="10" hasCustomPrompt="1"/>
          </p:nvPr>
        </p:nvSpPr>
        <p:spPr>
          <a:xfrm>
            <a:off x="246027" y="1177666"/>
            <a:ext cx="8651946" cy="346146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1" name="Picture 10" descr="Icon&#10;&#10;Description automatically generated">
            <a:extLst>
              <a:ext uri="{FF2B5EF4-FFF2-40B4-BE49-F238E27FC236}">
                <a16:creationId xmlns:a16="http://schemas.microsoft.com/office/drawing/2014/main" id="{48CB3CBE-9757-5A45-9720-156B9FDCF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993660"/>
            <a:ext cx="569016" cy="139505"/>
          </a:xfrm>
          <a:prstGeom prst="rect">
            <a:avLst/>
          </a:prstGeom>
        </p:spPr>
      </p:pic>
      <p:sp>
        <p:nvSpPr>
          <p:cNvPr id="7" name="Pentagon 6">
            <a:extLst>
              <a:ext uri="{FF2B5EF4-FFF2-40B4-BE49-F238E27FC236}">
                <a16:creationId xmlns:a16="http://schemas.microsoft.com/office/drawing/2014/main" id="{A56609FA-B490-05C0-A104-D0E0DCAF791E}"/>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74563068-64D0-F77D-D901-4289B546C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1629959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A98E88A4-1360-C981-047D-1E408C5B74F8}"/>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95FEEB34-28CD-58BE-EB0D-73BC0F8EBB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3665293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 Pic">
    <p:spTree>
      <p:nvGrpSpPr>
        <p:cNvPr id="1" name=""/>
        <p:cNvGrpSpPr/>
        <p:nvPr/>
      </p:nvGrpSpPr>
      <p:grpSpPr>
        <a:xfrm>
          <a:off x="0" y="0"/>
          <a:ext cx="0" cy="0"/>
          <a:chOff x="0" y="0"/>
          <a:chExt cx="0" cy="0"/>
        </a:xfrm>
      </p:grpSpPr>
      <p:sp>
        <p:nvSpPr>
          <p:cNvPr id="7" name="Google Shape;545;g92c1b8851f_1_208">
            <a:extLst>
              <a:ext uri="{FF2B5EF4-FFF2-40B4-BE49-F238E27FC236}">
                <a16:creationId xmlns:a16="http://schemas.microsoft.com/office/drawing/2014/main" id="{5B840E77-0E84-A041-91B4-1D28522E316F}"/>
              </a:ext>
            </a:extLst>
          </p:cNvPr>
          <p:cNvSpPr>
            <a:spLocks noGrp="1"/>
          </p:cNvSpPr>
          <p:nvPr>
            <p:ph type="pic" idx="2" hasCustomPrompt="1"/>
          </p:nvPr>
        </p:nvSpPr>
        <p:spPr>
          <a:xfrm>
            <a:off x="4047344" y="0"/>
            <a:ext cx="5096655" cy="473689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3" name="Google Shape;1079;g92c1b8851f_1_411">
            <a:extLst>
              <a:ext uri="{FF2B5EF4-FFF2-40B4-BE49-F238E27FC236}">
                <a16:creationId xmlns:a16="http://schemas.microsoft.com/office/drawing/2014/main" id="{DD30178D-EC33-AA4E-9ECA-B8DBEB121AB8}"/>
              </a:ext>
            </a:extLst>
          </p:cNvPr>
          <p:cNvSpPr/>
          <p:nvPr userDrawn="1"/>
        </p:nvSpPr>
        <p:spPr>
          <a:xfrm>
            <a:off x="2747772" y="-1"/>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dirty="0">
              <a:solidFill>
                <a:schemeClr val="lt1"/>
              </a:solidFill>
              <a:latin typeface="Calibri"/>
              <a:ea typeface="Calibri"/>
              <a:cs typeface="Calibri"/>
              <a:sym typeface="Calibri"/>
            </a:endParaRPr>
          </a:p>
        </p:txBody>
      </p:sp>
      <p:sp>
        <p:nvSpPr>
          <p:cNvPr id="22" name="Google Shape;556;g92c1b8851f_1_212">
            <a:extLst>
              <a:ext uri="{FF2B5EF4-FFF2-40B4-BE49-F238E27FC236}">
                <a16:creationId xmlns:a16="http://schemas.microsoft.com/office/drawing/2014/main" id="{65B4C960-80F9-FB40-ABB3-695AB1135EB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3" name="Title">
            <a:extLst>
              <a:ext uri="{FF2B5EF4-FFF2-40B4-BE49-F238E27FC236}">
                <a16:creationId xmlns:a16="http://schemas.microsoft.com/office/drawing/2014/main" id="{448A77C6-DB4A-4F41-B0C9-5CEAB411B66A}"/>
              </a:ext>
            </a:extLst>
          </p:cNvPr>
          <p:cNvSpPr>
            <a:spLocks noGrp="1"/>
          </p:cNvSpPr>
          <p:nvPr>
            <p:ph type="body" sz="quarter" idx="11" hasCustomPrompt="1"/>
          </p:nvPr>
        </p:nvSpPr>
        <p:spPr>
          <a:xfrm>
            <a:off x="277368" y="734772"/>
            <a:ext cx="5472349" cy="395287"/>
          </a:xfrm>
          <a:prstGeom prst="rect">
            <a:avLst/>
          </a:prstGeom>
        </p:spPr>
        <p:txBody>
          <a:bodyPr/>
          <a:lstStyle>
            <a:lvl1pPr algn="l">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4" name="Content">
            <a:extLst>
              <a:ext uri="{FF2B5EF4-FFF2-40B4-BE49-F238E27FC236}">
                <a16:creationId xmlns:a16="http://schemas.microsoft.com/office/drawing/2014/main" id="{3AA68CBC-0FA0-8F4D-A924-23DE8DC40636}"/>
              </a:ext>
            </a:extLst>
          </p:cNvPr>
          <p:cNvSpPr txBox="1">
            <a:spLocks noGrp="1"/>
          </p:cNvSpPr>
          <p:nvPr>
            <p:ph type="body" idx="13" hasCustomPrompt="1"/>
          </p:nvPr>
        </p:nvSpPr>
        <p:spPr>
          <a:xfrm>
            <a:off x="277368" y="1633784"/>
            <a:ext cx="5472349"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2" name="Picture 11" descr="Icon&#10;&#10;Description automatically generated">
            <a:extLst>
              <a:ext uri="{FF2B5EF4-FFF2-40B4-BE49-F238E27FC236}">
                <a16:creationId xmlns:a16="http://schemas.microsoft.com/office/drawing/2014/main" id="{A88990F8-BC12-864E-90F1-0D5C72F4E1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grpSp>
        <p:nvGrpSpPr>
          <p:cNvPr id="2" name="Group 1">
            <a:extLst>
              <a:ext uri="{FF2B5EF4-FFF2-40B4-BE49-F238E27FC236}">
                <a16:creationId xmlns:a16="http://schemas.microsoft.com/office/drawing/2014/main" id="{A1EF5C5F-B443-BFE8-0254-35DB8B983136}"/>
              </a:ext>
            </a:extLst>
          </p:cNvPr>
          <p:cNvGrpSpPr/>
          <p:nvPr userDrawn="1"/>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8C914FBB-1A9D-06EE-579F-0838EEB26C8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0085F365-2231-CDFB-C640-765B22898B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spTree>
    <p:extLst>
      <p:ext uri="{BB962C8B-B14F-4D97-AF65-F5344CB8AC3E}">
        <p14:creationId xmlns:p14="http://schemas.microsoft.com/office/powerpoint/2010/main" val="49215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igh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6027088"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277369"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277369"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7" name="TextBox 16">
            <a:extLst>
              <a:ext uri="{FF2B5EF4-FFF2-40B4-BE49-F238E27FC236}">
                <a16:creationId xmlns:a16="http://schemas.microsoft.com/office/drawing/2014/main" id="{C7D5659B-4D81-F145-8A97-5D0A9A6D4B75}"/>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18" name="Google Shape;556;g92c1b8851f_1_212">
            <a:extLst>
              <a:ext uri="{FF2B5EF4-FFF2-40B4-BE49-F238E27FC236}">
                <a16:creationId xmlns:a16="http://schemas.microsoft.com/office/drawing/2014/main" id="{34507682-D966-8F48-9145-D81335CDDD5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19" name="Picture 18">
            <a:extLst>
              <a:ext uri="{FF2B5EF4-FFF2-40B4-BE49-F238E27FC236}">
                <a16:creationId xmlns:a16="http://schemas.microsoft.com/office/drawing/2014/main" id="{035B484A-D0C4-4B4A-AA64-C695215F59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pic>
        <p:nvPicPr>
          <p:cNvPr id="20" name="Picture 19" descr="Icon&#10;&#10;Description automatically generated">
            <a:extLst>
              <a:ext uri="{FF2B5EF4-FFF2-40B4-BE49-F238E27FC236}">
                <a16:creationId xmlns:a16="http://schemas.microsoft.com/office/drawing/2014/main" id="{CD111068-579B-AB43-BABD-C8D3D33E44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sp>
        <p:nvSpPr>
          <p:cNvPr id="11" name="Pentagon 10">
            <a:extLst>
              <a:ext uri="{FF2B5EF4-FFF2-40B4-BE49-F238E27FC236}">
                <a16:creationId xmlns:a16="http://schemas.microsoft.com/office/drawing/2014/main" id="{9AD0A805-CA71-867C-809A-B3A125CF049B}"/>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A975BF50-2B4D-83F2-A392-847EAF6500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247578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0"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3395473"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3395473"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8" name="TextBox 17">
            <a:extLst>
              <a:ext uri="{FF2B5EF4-FFF2-40B4-BE49-F238E27FC236}">
                <a16:creationId xmlns:a16="http://schemas.microsoft.com/office/drawing/2014/main" id="{A29F31FA-22B1-6644-BF5B-D5C79317588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19" name="Google Shape;556;g92c1b8851f_1_212">
            <a:extLst>
              <a:ext uri="{FF2B5EF4-FFF2-40B4-BE49-F238E27FC236}">
                <a16:creationId xmlns:a16="http://schemas.microsoft.com/office/drawing/2014/main" id="{A0672F99-F132-4F4E-BA9F-C48A09A7097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4D0E9294-BB0C-B246-B5E7-FA10421D24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58444" y="1242095"/>
            <a:ext cx="569016" cy="139505"/>
          </a:xfrm>
          <a:prstGeom prst="rect">
            <a:avLst/>
          </a:prstGeom>
        </p:spPr>
      </p:pic>
      <p:pic>
        <p:nvPicPr>
          <p:cNvPr id="21" name="Picture 20">
            <a:extLst>
              <a:ext uri="{FF2B5EF4-FFF2-40B4-BE49-F238E27FC236}">
                <a16:creationId xmlns:a16="http://schemas.microsoft.com/office/drawing/2014/main" id="{CA894358-934D-1549-B81C-2572D91F778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sp>
        <p:nvSpPr>
          <p:cNvPr id="11" name="Pentagon 10">
            <a:extLst>
              <a:ext uri="{FF2B5EF4-FFF2-40B4-BE49-F238E27FC236}">
                <a16:creationId xmlns:a16="http://schemas.microsoft.com/office/drawing/2014/main" id="{0DE22D0E-047B-CA89-C9D0-B414222FB6B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762D70E5-6AD9-6D5B-7331-5108D5C225C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91425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4138836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241697"/>
            <a:ext cx="9303542" cy="300051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1" name="Picture Placeholder 2">
            <a:extLst>
              <a:ext uri="{FF2B5EF4-FFF2-40B4-BE49-F238E27FC236}">
                <a16:creationId xmlns:a16="http://schemas.microsoft.com/office/drawing/2014/main" id="{63E0CCE5-E499-BB4D-B00C-630EF43E21D3}"/>
              </a:ext>
            </a:extLst>
          </p:cNvPr>
          <p:cNvSpPr>
            <a:spLocks noGrp="1" noChangeAspect="1"/>
          </p:cNvSpPr>
          <p:nvPr>
            <p:ph type="pic" sz="quarter" idx="10" hasCustomPrompt="1"/>
          </p:nvPr>
        </p:nvSpPr>
        <p:spPr>
          <a:xfrm>
            <a:off x="2026684" y="1564783"/>
            <a:ext cx="2279991" cy="227939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32" name="Text Placeholder 3">
            <a:extLst>
              <a:ext uri="{FF2B5EF4-FFF2-40B4-BE49-F238E27FC236}">
                <a16:creationId xmlns:a16="http://schemas.microsoft.com/office/drawing/2014/main" id="{65353B90-DEC0-B944-85A1-24911A622AB2}"/>
              </a:ext>
            </a:extLst>
          </p:cNvPr>
          <p:cNvSpPr>
            <a:spLocks noGrp="1"/>
          </p:cNvSpPr>
          <p:nvPr>
            <p:ph type="body" sz="quarter" idx="13" hasCustomPrompt="1"/>
          </p:nvPr>
        </p:nvSpPr>
        <p:spPr>
          <a:xfrm>
            <a:off x="4543574" y="2167818"/>
            <a:ext cx="2752180" cy="327025"/>
          </a:xfrm>
          <a:prstGeom prst="rect">
            <a:avLst/>
          </a:prstGeom>
        </p:spPr>
        <p:txBody>
          <a:bodyPr/>
          <a:lstStyle>
            <a:lvl1pPr algn="l">
              <a:defRPr sz="18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33" name="Text Placeholder 3">
            <a:extLst>
              <a:ext uri="{FF2B5EF4-FFF2-40B4-BE49-F238E27FC236}">
                <a16:creationId xmlns:a16="http://schemas.microsoft.com/office/drawing/2014/main" id="{61FB62E6-DFD1-5D41-8C35-DC51FB17BDF9}"/>
              </a:ext>
            </a:extLst>
          </p:cNvPr>
          <p:cNvSpPr>
            <a:spLocks noGrp="1"/>
          </p:cNvSpPr>
          <p:nvPr>
            <p:ph type="body" sz="quarter" idx="14" hasCustomPrompt="1"/>
          </p:nvPr>
        </p:nvSpPr>
        <p:spPr>
          <a:xfrm>
            <a:off x="4543574" y="2462020"/>
            <a:ext cx="2752180" cy="689190"/>
          </a:xfrm>
          <a:prstGeom prst="rect">
            <a:avLst/>
          </a:prstGeom>
        </p:spPr>
        <p:txBody>
          <a:bodyPr/>
          <a:lstStyle>
            <a:lvl1pPr algn="l">
              <a:defRPr sz="16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3" name="Content Placeholder 3">
            <a:extLst>
              <a:ext uri="{FF2B5EF4-FFF2-40B4-BE49-F238E27FC236}">
                <a16:creationId xmlns:a16="http://schemas.microsoft.com/office/drawing/2014/main" id="{C6DCB4E8-3FDF-5B49-AFAC-491A09C15D05}"/>
              </a:ext>
            </a:extLst>
          </p:cNvPr>
          <p:cNvSpPr>
            <a:spLocks noGrp="1"/>
          </p:cNvSpPr>
          <p:nvPr>
            <p:ph sz="quarter" idx="15" hasCustomPrompt="1"/>
          </p:nvPr>
        </p:nvSpPr>
        <p:spPr>
          <a:xfrm>
            <a:off x="4543425" y="3107412"/>
            <a:ext cx="2752180" cy="629128"/>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035740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3" name="Rectangle 22">
            <a:extLst>
              <a:ext uri="{FF2B5EF4-FFF2-40B4-BE49-F238E27FC236}">
                <a16:creationId xmlns:a16="http://schemas.microsoft.com/office/drawing/2014/main" id="{68A19135-E052-A741-B36D-BE5E5219E3EB}"/>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Picture Placeholder 2">
            <a:extLst>
              <a:ext uri="{FF2B5EF4-FFF2-40B4-BE49-F238E27FC236}">
                <a16:creationId xmlns:a16="http://schemas.microsoft.com/office/drawing/2014/main" id="{972DE5DC-DD0F-D641-9670-9F15C446C3C0}"/>
              </a:ext>
            </a:extLst>
          </p:cNvPr>
          <p:cNvSpPr>
            <a:spLocks noGrp="1" noChangeAspect="1"/>
          </p:cNvSpPr>
          <p:nvPr>
            <p:ph type="pic" sz="quarter" idx="10" hasCustomPrompt="1"/>
          </p:nvPr>
        </p:nvSpPr>
        <p:spPr>
          <a:xfrm>
            <a:off x="2162623"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5" name="Picture Placeholder 2">
            <a:extLst>
              <a:ext uri="{FF2B5EF4-FFF2-40B4-BE49-F238E27FC236}">
                <a16:creationId xmlns:a16="http://schemas.microsoft.com/office/drawing/2014/main" id="{319D8AE3-E3A1-4240-9987-7DEF25337E23}"/>
              </a:ext>
            </a:extLst>
          </p:cNvPr>
          <p:cNvSpPr>
            <a:spLocks noGrp="1" noChangeAspect="1"/>
          </p:cNvSpPr>
          <p:nvPr>
            <p:ph type="pic" sz="quarter" idx="11" hasCustomPrompt="1"/>
          </p:nvPr>
        </p:nvSpPr>
        <p:spPr>
          <a:xfrm>
            <a:off x="5107005"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6" name="Text Placeholder 3">
            <a:extLst>
              <a:ext uri="{FF2B5EF4-FFF2-40B4-BE49-F238E27FC236}">
                <a16:creationId xmlns:a16="http://schemas.microsoft.com/office/drawing/2014/main" id="{FFCF30D6-330E-D142-9711-CF01CEF026C0}"/>
              </a:ext>
            </a:extLst>
          </p:cNvPr>
          <p:cNvSpPr>
            <a:spLocks noGrp="1"/>
          </p:cNvSpPr>
          <p:nvPr>
            <p:ph type="body" sz="quarter" idx="13" hasCustomPrompt="1"/>
          </p:nvPr>
        </p:nvSpPr>
        <p:spPr>
          <a:xfrm>
            <a:off x="185655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7" name="Text Placeholder 3">
            <a:extLst>
              <a:ext uri="{FF2B5EF4-FFF2-40B4-BE49-F238E27FC236}">
                <a16:creationId xmlns:a16="http://schemas.microsoft.com/office/drawing/2014/main" id="{FA67D6CB-262E-C549-9CC0-6DEDD4F03B84}"/>
              </a:ext>
            </a:extLst>
          </p:cNvPr>
          <p:cNvSpPr>
            <a:spLocks noGrp="1"/>
          </p:cNvSpPr>
          <p:nvPr>
            <p:ph type="body" sz="quarter" idx="14" hasCustomPrompt="1"/>
          </p:nvPr>
        </p:nvSpPr>
        <p:spPr>
          <a:xfrm>
            <a:off x="185655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8" name="Text Placeholder 3">
            <a:extLst>
              <a:ext uri="{FF2B5EF4-FFF2-40B4-BE49-F238E27FC236}">
                <a16:creationId xmlns:a16="http://schemas.microsoft.com/office/drawing/2014/main" id="{DF971FEA-9018-0247-8F0C-AC1E7F19B0E8}"/>
              </a:ext>
            </a:extLst>
          </p:cNvPr>
          <p:cNvSpPr>
            <a:spLocks noGrp="1"/>
          </p:cNvSpPr>
          <p:nvPr>
            <p:ph type="body" sz="quarter" idx="15" hasCustomPrompt="1"/>
          </p:nvPr>
        </p:nvSpPr>
        <p:spPr>
          <a:xfrm>
            <a:off x="480093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9" name="Text Placeholder 3">
            <a:extLst>
              <a:ext uri="{FF2B5EF4-FFF2-40B4-BE49-F238E27FC236}">
                <a16:creationId xmlns:a16="http://schemas.microsoft.com/office/drawing/2014/main" id="{5A5FB5FE-4BCB-3145-A0F2-7960543018F7}"/>
              </a:ext>
            </a:extLst>
          </p:cNvPr>
          <p:cNvSpPr>
            <a:spLocks noGrp="1"/>
          </p:cNvSpPr>
          <p:nvPr>
            <p:ph type="body" sz="quarter" idx="16" hasCustomPrompt="1"/>
          </p:nvPr>
        </p:nvSpPr>
        <p:spPr>
          <a:xfrm>
            <a:off x="480093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9" name="Google Shape;556;g92c1b8851f_1_212">
            <a:extLst>
              <a:ext uri="{FF2B5EF4-FFF2-40B4-BE49-F238E27FC236}">
                <a16:creationId xmlns:a16="http://schemas.microsoft.com/office/drawing/2014/main" id="{EE05FA33-9105-2A4C-970B-BC114F25FEC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0" name="Title">
            <a:extLst>
              <a:ext uri="{FF2B5EF4-FFF2-40B4-BE49-F238E27FC236}">
                <a16:creationId xmlns:a16="http://schemas.microsoft.com/office/drawing/2014/main" id="{F7396D25-3E53-B847-8429-A0B6C111D985}"/>
              </a:ext>
            </a:extLst>
          </p:cNvPr>
          <p:cNvSpPr>
            <a:spLocks noGrp="1"/>
          </p:cNvSpPr>
          <p:nvPr>
            <p:ph type="body" sz="quarter" idx="17"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1" name="TextBox 20">
            <a:extLst>
              <a:ext uri="{FF2B5EF4-FFF2-40B4-BE49-F238E27FC236}">
                <a16:creationId xmlns:a16="http://schemas.microsoft.com/office/drawing/2014/main" id="{AC000C89-DD6F-6840-A712-943F9F230F6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43" name="TextBox 42">
            <a:extLst>
              <a:ext uri="{FF2B5EF4-FFF2-40B4-BE49-F238E27FC236}">
                <a16:creationId xmlns:a16="http://schemas.microsoft.com/office/drawing/2014/main" id="{19913E13-2F64-FD4E-960B-EE33FEC6B140}"/>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30" name="Picture 29" descr="Icon&#10;&#10;Description automatically generated">
            <a:extLst>
              <a:ext uri="{FF2B5EF4-FFF2-40B4-BE49-F238E27FC236}">
                <a16:creationId xmlns:a16="http://schemas.microsoft.com/office/drawing/2014/main" id="{0AE2FAC2-3F4A-2945-90E6-B1549ECD4C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2" name="Picture 31">
            <a:extLst>
              <a:ext uri="{FF2B5EF4-FFF2-40B4-BE49-F238E27FC236}">
                <a16:creationId xmlns:a16="http://schemas.microsoft.com/office/drawing/2014/main" id="{2F3C2EEB-F4B0-6A49-A1B9-FC0ECA0783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6" name="Content Placeholder 3">
            <a:extLst>
              <a:ext uri="{FF2B5EF4-FFF2-40B4-BE49-F238E27FC236}">
                <a16:creationId xmlns:a16="http://schemas.microsoft.com/office/drawing/2014/main" id="{95CB12F0-0880-DB43-B2B0-282070662125}"/>
              </a:ext>
            </a:extLst>
          </p:cNvPr>
          <p:cNvSpPr>
            <a:spLocks noGrp="1"/>
          </p:cNvSpPr>
          <p:nvPr>
            <p:ph sz="quarter" idx="18" hasCustomPrompt="1"/>
          </p:nvPr>
        </p:nvSpPr>
        <p:spPr>
          <a:xfrm>
            <a:off x="1856551" y="3687378"/>
            <a:ext cx="2505075"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18" name="Content Placeholder 3">
            <a:extLst>
              <a:ext uri="{FF2B5EF4-FFF2-40B4-BE49-F238E27FC236}">
                <a16:creationId xmlns:a16="http://schemas.microsoft.com/office/drawing/2014/main" id="{AFD0D144-88F4-4C4F-9EAC-059BBAB20817}"/>
              </a:ext>
            </a:extLst>
          </p:cNvPr>
          <p:cNvSpPr>
            <a:spLocks noGrp="1"/>
          </p:cNvSpPr>
          <p:nvPr>
            <p:ph sz="quarter" idx="19" hasCustomPrompt="1"/>
          </p:nvPr>
        </p:nvSpPr>
        <p:spPr>
          <a:xfrm>
            <a:off x="4791852" y="3687378"/>
            <a:ext cx="2514156"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33" name="Pentagon 32">
            <a:extLst>
              <a:ext uri="{FF2B5EF4-FFF2-40B4-BE49-F238E27FC236}">
                <a16:creationId xmlns:a16="http://schemas.microsoft.com/office/drawing/2014/main" id="{2F7A3664-285A-1B7E-5163-AA6FCEAA78B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0F7B7EFA-4E11-F39D-01AF-BA7557E0371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2888648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794048"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374232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667483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37508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37508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331946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331946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6261549"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6261549"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2" name="Google Shape;556;g92c1b8851f_1_212">
            <a:extLst>
              <a:ext uri="{FF2B5EF4-FFF2-40B4-BE49-F238E27FC236}">
                <a16:creationId xmlns:a16="http://schemas.microsoft.com/office/drawing/2014/main" id="{9D0C4664-A487-614F-A2F7-4D5E31B2114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2" name="Title">
            <a:extLst>
              <a:ext uri="{FF2B5EF4-FFF2-40B4-BE49-F238E27FC236}">
                <a16:creationId xmlns:a16="http://schemas.microsoft.com/office/drawing/2014/main" id="{0DD72649-C5FE-DC43-93FA-5D40076CFC49}"/>
              </a:ext>
            </a:extLst>
          </p:cNvPr>
          <p:cNvSpPr>
            <a:spLocks noGrp="1"/>
          </p:cNvSpPr>
          <p:nvPr>
            <p:ph type="body" sz="quarter" idx="19" hasCustomPrompt="1"/>
          </p:nvPr>
        </p:nvSpPr>
        <p:spPr>
          <a:xfrm>
            <a:off x="1687632" y="249281"/>
            <a:ext cx="56159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3" name="TextBox 32">
            <a:extLst>
              <a:ext uri="{FF2B5EF4-FFF2-40B4-BE49-F238E27FC236}">
                <a16:creationId xmlns:a16="http://schemas.microsoft.com/office/drawing/2014/main" id="{4591E0D1-EAD2-E94C-9847-98AEBC7BBB6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39" name="TextBox 38">
            <a:extLst>
              <a:ext uri="{FF2B5EF4-FFF2-40B4-BE49-F238E27FC236}">
                <a16:creationId xmlns:a16="http://schemas.microsoft.com/office/drawing/2014/main" id="{40BB7FBD-A2E2-4545-92D7-1B97FDB31B39}"/>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3" name="Picture 22" descr="Icon&#10;&#10;Description automatically generated">
            <a:extLst>
              <a:ext uri="{FF2B5EF4-FFF2-40B4-BE49-F238E27FC236}">
                <a16:creationId xmlns:a16="http://schemas.microsoft.com/office/drawing/2014/main" id="{313136E9-5A27-094C-90AD-B52650948D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5" name="Picture 24">
            <a:extLst>
              <a:ext uri="{FF2B5EF4-FFF2-40B4-BE49-F238E27FC236}">
                <a16:creationId xmlns:a16="http://schemas.microsoft.com/office/drawing/2014/main" id="{F7E10677-2012-3046-843B-AECD8E68AC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Content Placeholder 3">
            <a:extLst>
              <a:ext uri="{FF2B5EF4-FFF2-40B4-BE49-F238E27FC236}">
                <a16:creationId xmlns:a16="http://schemas.microsoft.com/office/drawing/2014/main" id="{BA0AF543-3A2C-A548-8209-48CD338AF7BF}"/>
              </a:ext>
            </a:extLst>
          </p:cNvPr>
          <p:cNvSpPr>
            <a:spLocks noGrp="1"/>
          </p:cNvSpPr>
          <p:nvPr>
            <p:ph sz="quarter" idx="20" hasCustomPrompt="1"/>
          </p:nvPr>
        </p:nvSpPr>
        <p:spPr>
          <a:xfrm>
            <a:off x="375081"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1" name="Content Placeholder 3">
            <a:extLst>
              <a:ext uri="{FF2B5EF4-FFF2-40B4-BE49-F238E27FC236}">
                <a16:creationId xmlns:a16="http://schemas.microsoft.com/office/drawing/2014/main" id="{A820C3D0-D173-8643-B03B-7F94A0F692C6}"/>
              </a:ext>
            </a:extLst>
          </p:cNvPr>
          <p:cNvSpPr>
            <a:spLocks noGrp="1"/>
          </p:cNvSpPr>
          <p:nvPr>
            <p:ph sz="quarter" idx="21" hasCustomPrompt="1"/>
          </p:nvPr>
        </p:nvSpPr>
        <p:spPr>
          <a:xfrm>
            <a:off x="3317167"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6" name="Content Placeholder 3">
            <a:extLst>
              <a:ext uri="{FF2B5EF4-FFF2-40B4-BE49-F238E27FC236}">
                <a16:creationId xmlns:a16="http://schemas.microsoft.com/office/drawing/2014/main" id="{2E24F384-422E-2B4C-AB2B-56836BED4D17}"/>
              </a:ext>
            </a:extLst>
          </p:cNvPr>
          <p:cNvSpPr>
            <a:spLocks noGrp="1"/>
          </p:cNvSpPr>
          <p:nvPr>
            <p:ph sz="quarter" idx="22" hasCustomPrompt="1"/>
          </p:nvPr>
        </p:nvSpPr>
        <p:spPr>
          <a:xfrm>
            <a:off x="6260151"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4" name="Pentagon 23">
            <a:extLst>
              <a:ext uri="{FF2B5EF4-FFF2-40B4-BE49-F238E27FC236}">
                <a16:creationId xmlns:a16="http://schemas.microsoft.com/office/drawing/2014/main" id="{CFA2611F-6D6D-3021-D2EB-4F642A78B460}"/>
              </a:ext>
            </a:extLst>
          </p:cNvPr>
          <p:cNvSpPr/>
          <p:nvPr userDrawn="1"/>
        </p:nvSpPr>
        <p:spPr>
          <a:xfrm rot="5400000">
            <a:off x="7526574" y="-148468"/>
            <a:ext cx="1248783"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7" name="Picture 26">
            <a:extLst>
              <a:ext uri="{FF2B5EF4-FFF2-40B4-BE49-F238E27FC236}">
                <a16:creationId xmlns:a16="http://schemas.microsoft.com/office/drawing/2014/main" id="{8C2D0D88-A960-4FA6-D7E8-1D1B6C891116}"/>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2310113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76BC279D-3E73-F44E-B1A8-37D69D06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08FAC765-FF93-103E-54B9-153151220C3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1209828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547565" y="1190381"/>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274413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4940713"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279397"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279397"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2475971"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2475971"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4672545"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4672545"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8" name="Picture Placeholder 2">
            <a:extLst>
              <a:ext uri="{FF2B5EF4-FFF2-40B4-BE49-F238E27FC236}">
                <a16:creationId xmlns:a16="http://schemas.microsoft.com/office/drawing/2014/main" id="{93AD9F52-1B84-0445-AFE5-C9ACD2BC055E}"/>
              </a:ext>
            </a:extLst>
          </p:cNvPr>
          <p:cNvSpPr>
            <a:spLocks noGrp="1" noChangeAspect="1"/>
          </p:cNvSpPr>
          <p:nvPr>
            <p:ph type="pic" sz="quarter" idx="19" hasCustomPrompt="1"/>
          </p:nvPr>
        </p:nvSpPr>
        <p:spPr>
          <a:xfrm>
            <a:off x="713728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0" name="Text Placeholder 3">
            <a:extLst>
              <a:ext uri="{FF2B5EF4-FFF2-40B4-BE49-F238E27FC236}">
                <a16:creationId xmlns:a16="http://schemas.microsoft.com/office/drawing/2014/main" id="{71E3800B-C77A-7344-AF2A-622A80E20F4C}"/>
              </a:ext>
            </a:extLst>
          </p:cNvPr>
          <p:cNvSpPr>
            <a:spLocks noGrp="1"/>
          </p:cNvSpPr>
          <p:nvPr>
            <p:ph type="body" sz="quarter" idx="20" hasCustomPrompt="1"/>
          </p:nvPr>
        </p:nvSpPr>
        <p:spPr>
          <a:xfrm>
            <a:off x="6869120"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1" name="Text Placeholder 3">
            <a:extLst>
              <a:ext uri="{FF2B5EF4-FFF2-40B4-BE49-F238E27FC236}">
                <a16:creationId xmlns:a16="http://schemas.microsoft.com/office/drawing/2014/main" id="{6F4644FF-D4AB-FA4F-AED3-22426723D6BB}"/>
              </a:ext>
            </a:extLst>
          </p:cNvPr>
          <p:cNvSpPr>
            <a:spLocks noGrp="1"/>
          </p:cNvSpPr>
          <p:nvPr>
            <p:ph type="body" sz="quarter" idx="21" hasCustomPrompt="1"/>
          </p:nvPr>
        </p:nvSpPr>
        <p:spPr>
          <a:xfrm>
            <a:off x="6869120"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5" name="Google Shape;556;g92c1b8851f_1_212">
            <a:extLst>
              <a:ext uri="{FF2B5EF4-FFF2-40B4-BE49-F238E27FC236}">
                <a16:creationId xmlns:a16="http://schemas.microsoft.com/office/drawing/2014/main" id="{F64B0CBC-109C-8241-B86F-C1751DF6E5EF}"/>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6" name="Title">
            <a:extLst>
              <a:ext uri="{FF2B5EF4-FFF2-40B4-BE49-F238E27FC236}">
                <a16:creationId xmlns:a16="http://schemas.microsoft.com/office/drawing/2014/main" id="{176804E6-8045-9D4F-82E7-225CF7F24999}"/>
              </a:ext>
            </a:extLst>
          </p:cNvPr>
          <p:cNvSpPr>
            <a:spLocks noGrp="1"/>
          </p:cNvSpPr>
          <p:nvPr>
            <p:ph type="body" sz="quarter" idx="22" hasCustomPrompt="1"/>
          </p:nvPr>
        </p:nvSpPr>
        <p:spPr>
          <a:xfrm>
            <a:off x="1912245" y="234172"/>
            <a:ext cx="51184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7" name="TextBox 26">
            <a:extLst>
              <a:ext uri="{FF2B5EF4-FFF2-40B4-BE49-F238E27FC236}">
                <a16:creationId xmlns:a16="http://schemas.microsoft.com/office/drawing/2014/main" id="{D692661F-4E63-B948-A93C-B5A1AFBF6516}"/>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42" name="TextBox 41">
            <a:extLst>
              <a:ext uri="{FF2B5EF4-FFF2-40B4-BE49-F238E27FC236}">
                <a16:creationId xmlns:a16="http://schemas.microsoft.com/office/drawing/2014/main" id="{DAEC6C0F-CC87-9E45-A939-9D0ACF666365}"/>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8" name="Picture 27" descr="Icon&#10;&#10;Description automatically generated">
            <a:extLst>
              <a:ext uri="{FF2B5EF4-FFF2-40B4-BE49-F238E27FC236}">
                <a16:creationId xmlns:a16="http://schemas.microsoft.com/office/drawing/2014/main" id="{6598B5BB-C79E-D946-9496-14D890AB22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0" name="Picture 29">
            <a:extLst>
              <a:ext uri="{FF2B5EF4-FFF2-40B4-BE49-F238E27FC236}">
                <a16:creationId xmlns:a16="http://schemas.microsoft.com/office/drawing/2014/main" id="{2345E008-7E2B-5A4F-A02E-96710C46AE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2" name="Content Placeholder 3">
            <a:extLst>
              <a:ext uri="{FF2B5EF4-FFF2-40B4-BE49-F238E27FC236}">
                <a16:creationId xmlns:a16="http://schemas.microsoft.com/office/drawing/2014/main" id="{411A76BE-F664-B34F-B8BF-B92B29E6F11C}"/>
              </a:ext>
            </a:extLst>
          </p:cNvPr>
          <p:cNvSpPr>
            <a:spLocks noGrp="1"/>
          </p:cNvSpPr>
          <p:nvPr>
            <p:ph sz="quarter" idx="23" hasCustomPrompt="1"/>
          </p:nvPr>
        </p:nvSpPr>
        <p:spPr>
          <a:xfrm>
            <a:off x="279398"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29" name="Content Placeholder 3">
            <a:extLst>
              <a:ext uri="{FF2B5EF4-FFF2-40B4-BE49-F238E27FC236}">
                <a16:creationId xmlns:a16="http://schemas.microsoft.com/office/drawing/2014/main" id="{FFE920DB-B4D5-CD4C-8308-A42C0BD1AE57}"/>
              </a:ext>
            </a:extLst>
          </p:cNvPr>
          <p:cNvSpPr>
            <a:spLocks noGrp="1"/>
          </p:cNvSpPr>
          <p:nvPr>
            <p:ph sz="quarter" idx="24" hasCustomPrompt="1"/>
          </p:nvPr>
        </p:nvSpPr>
        <p:spPr>
          <a:xfrm>
            <a:off x="2477032"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1" name="Content Placeholder 3">
            <a:extLst>
              <a:ext uri="{FF2B5EF4-FFF2-40B4-BE49-F238E27FC236}">
                <a16:creationId xmlns:a16="http://schemas.microsoft.com/office/drawing/2014/main" id="{F0B55839-A488-0346-9BAA-C84CBA42B4F1}"/>
              </a:ext>
            </a:extLst>
          </p:cNvPr>
          <p:cNvSpPr>
            <a:spLocks noGrp="1"/>
          </p:cNvSpPr>
          <p:nvPr>
            <p:ph sz="quarter" idx="25" hasCustomPrompt="1"/>
          </p:nvPr>
        </p:nvSpPr>
        <p:spPr>
          <a:xfrm>
            <a:off x="4674665"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2" name="Content Placeholder 3">
            <a:extLst>
              <a:ext uri="{FF2B5EF4-FFF2-40B4-BE49-F238E27FC236}">
                <a16:creationId xmlns:a16="http://schemas.microsoft.com/office/drawing/2014/main" id="{94D2B7D0-9E16-6E4A-89AC-3105741D1034}"/>
              </a:ext>
            </a:extLst>
          </p:cNvPr>
          <p:cNvSpPr>
            <a:spLocks noGrp="1"/>
          </p:cNvSpPr>
          <p:nvPr>
            <p:ph sz="quarter" idx="26" hasCustomPrompt="1"/>
          </p:nvPr>
        </p:nvSpPr>
        <p:spPr>
          <a:xfrm>
            <a:off x="6864615"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3" name="Pentagon 32">
            <a:extLst>
              <a:ext uri="{FF2B5EF4-FFF2-40B4-BE49-F238E27FC236}">
                <a16:creationId xmlns:a16="http://schemas.microsoft.com/office/drawing/2014/main" id="{0E3A1A86-2BF0-E9E6-3B55-53ADA5C650BC}"/>
              </a:ext>
            </a:extLst>
          </p:cNvPr>
          <p:cNvSpPr/>
          <p:nvPr userDrawn="1"/>
        </p:nvSpPr>
        <p:spPr>
          <a:xfrm rot="5400000">
            <a:off x="7558317" y="-180210"/>
            <a:ext cx="1185297"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37D97CEB-55E9-8696-5888-E2F913B53DA9}"/>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1052673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stitution Info">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dirty="0"/>
              <a:t>University Image</a:t>
            </a:r>
            <a:endParaRPr dirty="0"/>
          </a:p>
        </p:txBody>
      </p:sp>
      <p:sp>
        <p:nvSpPr>
          <p:cNvPr id="4" name="Picture Placeholder 2">
            <a:extLst>
              <a:ext uri="{FF2B5EF4-FFF2-40B4-BE49-F238E27FC236}">
                <a16:creationId xmlns:a16="http://schemas.microsoft.com/office/drawing/2014/main" id="{C225885E-1242-7941-AC4C-5C77EC4C4AA7}"/>
              </a:ext>
            </a:extLst>
          </p:cNvPr>
          <p:cNvSpPr>
            <a:spLocks noGrp="1" noChangeAspect="1"/>
          </p:cNvSpPr>
          <p:nvPr>
            <p:ph type="pic" sz="quarter" idx="11" hasCustomPrompt="1"/>
          </p:nvPr>
        </p:nvSpPr>
        <p:spPr>
          <a:xfrm>
            <a:off x="5628679" y="203444"/>
            <a:ext cx="1391842" cy="1391479"/>
          </a:xfrm>
          <a:prstGeom prst="ellipse">
            <a:avLst/>
          </a:prstGeom>
          <a:pattFill prst="pct20">
            <a:fgClr>
              <a:schemeClr val="accent2"/>
            </a:fgClr>
            <a:bgClr>
              <a:schemeClr val="bg1"/>
            </a:bgClr>
          </a:pattFill>
          <a:ln w="12700">
            <a:solidFill>
              <a:schemeClr val="bg1"/>
            </a:solidFill>
          </a:ln>
        </p:spPr>
        <p:txBody>
          <a:bodyPr/>
          <a:lstStyle>
            <a:lvl1pPr marL="0" indent="0" algn="ctr">
              <a:buNone/>
              <a:defRPr sz="1000">
                <a:latin typeface="Franklin Gothic Book" panose="020B0503020102020204" pitchFamily="34" charset="0"/>
              </a:defRPr>
            </a:lvl1pPr>
          </a:lstStyle>
          <a:p>
            <a:r>
              <a:rPr lang="en-US" dirty="0"/>
              <a:t>Click to add presenter photo</a:t>
            </a:r>
          </a:p>
        </p:txBody>
      </p:sp>
      <p:sp>
        <p:nvSpPr>
          <p:cNvPr id="5" name="Pentagon 4">
            <a:extLst>
              <a:ext uri="{FF2B5EF4-FFF2-40B4-BE49-F238E27FC236}">
                <a16:creationId xmlns:a16="http://schemas.microsoft.com/office/drawing/2014/main" id="{C8BF8C1C-43DE-76E2-5AC3-EAB35D3CCDE1}"/>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961AC0AE-E357-70F5-38CE-133BB505DE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1719925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dirty="0"/>
              <a:t>Full Picture</a:t>
            </a:r>
            <a:endParaRPr dirty="0"/>
          </a:p>
        </p:txBody>
      </p:sp>
      <p:sp>
        <p:nvSpPr>
          <p:cNvPr id="4" name="Pentagon 3">
            <a:extLst>
              <a:ext uri="{FF2B5EF4-FFF2-40B4-BE49-F238E27FC236}">
                <a16:creationId xmlns:a16="http://schemas.microsoft.com/office/drawing/2014/main" id="{4A2D12D6-2438-7A26-90FA-08E677CA717D}"/>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5" name="Picture 4">
            <a:extLst>
              <a:ext uri="{FF2B5EF4-FFF2-40B4-BE49-F238E27FC236}">
                <a16:creationId xmlns:a16="http://schemas.microsoft.com/office/drawing/2014/main" id="{4118680B-82AD-71A6-5146-4016492599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3125220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 Right + Box">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10" name="Google Shape;545;g92c1b8851f_1_208">
            <a:extLst>
              <a:ext uri="{FF2B5EF4-FFF2-40B4-BE49-F238E27FC236}">
                <a16:creationId xmlns:a16="http://schemas.microsoft.com/office/drawing/2014/main" id="{6ACB45ED-AE62-DC4A-968E-BFB7008A5CDF}"/>
              </a:ext>
            </a:extLst>
          </p:cNvPr>
          <p:cNvSpPr>
            <a:spLocks noGrp="1"/>
          </p:cNvSpPr>
          <p:nvPr>
            <p:ph type="pic" idx="2" hasCustomPrompt="1"/>
          </p:nvPr>
        </p:nvSpPr>
        <p:spPr>
          <a:xfrm>
            <a:off x="2059146" y="0"/>
            <a:ext cx="7084854"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6" name="TextBox 5">
            <a:extLst>
              <a:ext uri="{FF2B5EF4-FFF2-40B4-BE49-F238E27FC236}">
                <a16:creationId xmlns:a16="http://schemas.microsoft.com/office/drawing/2014/main" id="{D9B0C76B-B9DF-1E4F-83C2-4947E2048DE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8" name="Google Shape;556;g92c1b8851f_1_212">
            <a:extLst>
              <a:ext uri="{FF2B5EF4-FFF2-40B4-BE49-F238E27FC236}">
                <a16:creationId xmlns:a16="http://schemas.microsoft.com/office/drawing/2014/main" id="{6BA46FFA-3789-0D4B-8128-45AB90C4F5B9}"/>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sp>
        <p:nvSpPr>
          <p:cNvPr id="9" name="Pentagon 8">
            <a:extLst>
              <a:ext uri="{FF2B5EF4-FFF2-40B4-BE49-F238E27FC236}">
                <a16:creationId xmlns:a16="http://schemas.microsoft.com/office/drawing/2014/main" id="{3AC040E0-3B1A-02AD-12CB-7B8404260823}"/>
              </a:ext>
            </a:extLst>
          </p:cNvPr>
          <p:cNvSpPr/>
          <p:nvPr userDrawn="1"/>
        </p:nvSpPr>
        <p:spPr>
          <a:xfrm>
            <a:off x="0" y="322806"/>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2C14C986-F2A5-769C-37E4-8AE56DCC3B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836" y="409355"/>
            <a:ext cx="1461295" cy="669436"/>
          </a:xfrm>
          <a:prstGeom prst="rect">
            <a:avLst/>
          </a:prstGeom>
        </p:spPr>
      </p:pic>
    </p:spTree>
    <p:extLst>
      <p:ext uri="{BB962C8B-B14F-4D97-AF65-F5344CB8AC3E}">
        <p14:creationId xmlns:p14="http://schemas.microsoft.com/office/powerpoint/2010/main" val="293870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Gradient + Pic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2913007"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9" name="Google Shape;545;g92c1b8851f_1_208">
            <a:extLst>
              <a:ext uri="{FF2B5EF4-FFF2-40B4-BE49-F238E27FC236}">
                <a16:creationId xmlns:a16="http://schemas.microsoft.com/office/drawing/2014/main" id="{4AD16165-EBA5-E94A-8505-EB2A8369663B}"/>
              </a:ext>
            </a:extLst>
          </p:cNvPr>
          <p:cNvSpPr>
            <a:spLocks noGrp="1"/>
          </p:cNvSpPr>
          <p:nvPr>
            <p:ph type="pic" idx="2" hasCustomPrompt="1"/>
          </p:nvPr>
        </p:nvSpPr>
        <p:spPr>
          <a:xfrm>
            <a:off x="2907792" y="0"/>
            <a:ext cx="6236208"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8" name="TextBox 7">
            <a:extLst>
              <a:ext uri="{FF2B5EF4-FFF2-40B4-BE49-F238E27FC236}">
                <a16:creationId xmlns:a16="http://schemas.microsoft.com/office/drawing/2014/main" id="{A1F27B79-EA7C-494D-A444-03995E64992A}"/>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pic>
        <p:nvPicPr>
          <p:cNvPr id="10" name="Picture 9" descr="A picture containing drawing&#10;&#10;Description automatically generated">
            <a:extLst>
              <a:ext uri="{FF2B5EF4-FFF2-40B4-BE49-F238E27FC236}">
                <a16:creationId xmlns:a16="http://schemas.microsoft.com/office/drawing/2014/main" id="{E21232F5-55EF-FD4F-916B-671A70A274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45272"/>
            <a:ext cx="1155278" cy="201168"/>
          </a:xfrm>
          <a:prstGeom prst="rect">
            <a:avLst/>
          </a:prstGeom>
        </p:spPr>
      </p:pic>
      <p:sp>
        <p:nvSpPr>
          <p:cNvPr id="11" name="Google Shape;556;g92c1b8851f_1_212">
            <a:extLst>
              <a:ext uri="{FF2B5EF4-FFF2-40B4-BE49-F238E27FC236}">
                <a16:creationId xmlns:a16="http://schemas.microsoft.com/office/drawing/2014/main" id="{8A5938EA-9953-D04B-8F59-1DE74DD7181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2" name="Pentagon 11">
            <a:extLst>
              <a:ext uri="{FF2B5EF4-FFF2-40B4-BE49-F238E27FC236}">
                <a16:creationId xmlns:a16="http://schemas.microsoft.com/office/drawing/2014/main" id="{4A0785C8-A405-0390-74BD-672F00436D30}"/>
              </a:ext>
            </a:extLst>
          </p:cNvPr>
          <p:cNvSpPr/>
          <p:nvPr userDrawn="1"/>
        </p:nvSpPr>
        <p:spPr>
          <a:xfrm>
            <a:off x="-24370" y="274639"/>
            <a:ext cx="1990914" cy="1019550"/>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3" name="Picture 12">
            <a:extLst>
              <a:ext uri="{FF2B5EF4-FFF2-40B4-BE49-F238E27FC236}">
                <a16:creationId xmlns:a16="http://schemas.microsoft.com/office/drawing/2014/main" id="{D3C8D25B-38DF-96C2-2D34-AAE3DE53CA41}"/>
              </a:ext>
            </a:extLst>
          </p:cNvPr>
          <p:cNvPicPr>
            <a:picLocks noChangeAspect="1"/>
          </p:cNvPicPr>
          <p:nvPr userDrawn="1"/>
        </p:nvPicPr>
        <p:blipFill>
          <a:blip r:embed="rId3"/>
          <a:srcRect/>
          <a:stretch/>
        </p:blipFill>
        <p:spPr>
          <a:xfrm>
            <a:off x="39373" y="370696"/>
            <a:ext cx="1598530" cy="810018"/>
          </a:xfrm>
          <a:prstGeom prst="rect">
            <a:avLst/>
          </a:prstGeom>
        </p:spPr>
      </p:pic>
    </p:spTree>
    <p:extLst>
      <p:ext uri="{BB962C8B-B14F-4D97-AF65-F5344CB8AC3E}">
        <p14:creationId xmlns:p14="http://schemas.microsoft.com/office/powerpoint/2010/main" val="878198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ictur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17C9F-A13F-B4DC-0DAC-5BD9EAF26825}"/>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6" name="Google Shape;545;g92c1b8851f_1_208">
            <a:extLst>
              <a:ext uri="{FF2B5EF4-FFF2-40B4-BE49-F238E27FC236}">
                <a16:creationId xmlns:a16="http://schemas.microsoft.com/office/drawing/2014/main" id="{0FF0FD18-72EE-C944-A5D2-6C631FF02C57}"/>
              </a:ext>
            </a:extLst>
          </p:cNvPr>
          <p:cNvSpPr>
            <a:spLocks noGrp="1"/>
          </p:cNvSpPr>
          <p:nvPr>
            <p:ph type="pic" idx="12" hasCustomPrompt="1"/>
          </p:nvPr>
        </p:nvSpPr>
        <p:spPr>
          <a:xfrm>
            <a:off x="375080" y="607773"/>
            <a:ext cx="5042526" cy="1780348"/>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7" name="Google Shape;545;g92c1b8851f_1_208">
            <a:extLst>
              <a:ext uri="{FF2B5EF4-FFF2-40B4-BE49-F238E27FC236}">
                <a16:creationId xmlns:a16="http://schemas.microsoft.com/office/drawing/2014/main" id="{036552A2-2980-7E45-AF81-7ED2C33D49F0}"/>
              </a:ext>
            </a:extLst>
          </p:cNvPr>
          <p:cNvSpPr>
            <a:spLocks noGrp="1"/>
          </p:cNvSpPr>
          <p:nvPr>
            <p:ph type="pic" idx="13" hasCustomPrompt="1"/>
          </p:nvPr>
        </p:nvSpPr>
        <p:spPr>
          <a:xfrm>
            <a:off x="375081" y="2501377"/>
            <a:ext cx="5042525" cy="1901014"/>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8" name="Google Shape;547;g92c1b8851f_1_212">
            <a:extLst>
              <a:ext uri="{FF2B5EF4-FFF2-40B4-BE49-F238E27FC236}">
                <a16:creationId xmlns:a16="http://schemas.microsoft.com/office/drawing/2014/main" id="{28D88B56-4CDC-354E-84DE-412715D27528}"/>
              </a:ext>
            </a:extLst>
          </p:cNvPr>
          <p:cNvSpPr txBox="1">
            <a:spLocks noGrp="1"/>
          </p:cNvSpPr>
          <p:nvPr>
            <p:ph type="body" idx="1"/>
          </p:nvPr>
        </p:nvSpPr>
        <p:spPr>
          <a:xfrm>
            <a:off x="5678423" y="607773"/>
            <a:ext cx="3189249"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9" name="Google Shape;376;g92c1b8851f_1_40">
            <a:extLst>
              <a:ext uri="{FF2B5EF4-FFF2-40B4-BE49-F238E27FC236}">
                <a16:creationId xmlns:a16="http://schemas.microsoft.com/office/drawing/2014/main" id="{B9AB8196-529C-B74E-8ADB-82377595B04B}"/>
              </a:ext>
            </a:extLst>
          </p:cNvPr>
          <p:cNvSpPr txBox="1">
            <a:spLocks noGrp="1"/>
          </p:cNvSpPr>
          <p:nvPr>
            <p:ph type="body" idx="10" hasCustomPrompt="1"/>
          </p:nvPr>
        </p:nvSpPr>
        <p:spPr>
          <a:xfrm>
            <a:off x="5678423" y="1506786"/>
            <a:ext cx="3189249" cy="289560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8" name="Google Shape;556;g92c1b8851f_1_212">
            <a:extLst>
              <a:ext uri="{FF2B5EF4-FFF2-40B4-BE49-F238E27FC236}">
                <a16:creationId xmlns:a16="http://schemas.microsoft.com/office/drawing/2014/main" id="{35CCE8AA-47A4-814B-97CE-B126009F3F92}"/>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96D9DDB7-269C-DF42-9A3D-CFD7A36AA7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45745" y="1115095"/>
            <a:ext cx="569016" cy="139505"/>
          </a:xfrm>
          <a:prstGeom prst="rect">
            <a:avLst/>
          </a:prstGeom>
        </p:spPr>
      </p:pic>
      <p:sp>
        <p:nvSpPr>
          <p:cNvPr id="10" name="Pentagon 9">
            <a:extLst>
              <a:ext uri="{FF2B5EF4-FFF2-40B4-BE49-F238E27FC236}">
                <a16:creationId xmlns:a16="http://schemas.microsoft.com/office/drawing/2014/main" id="{65BD4825-F37A-E0D3-3CBC-D598B99A9F74}"/>
              </a:ext>
            </a:extLst>
          </p:cNvPr>
          <p:cNvSpPr/>
          <p:nvPr userDrawn="1"/>
        </p:nvSpPr>
        <p:spPr>
          <a:xfrm rot="5400000">
            <a:off x="531246" y="-165086"/>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8661D2D1-197A-7ED6-8BF4-BD807DC948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7292" y="61318"/>
            <a:ext cx="1461295" cy="669436"/>
          </a:xfrm>
          <a:prstGeom prst="rect">
            <a:avLst/>
          </a:prstGeom>
        </p:spPr>
      </p:pic>
    </p:spTree>
    <p:extLst>
      <p:ext uri="{BB962C8B-B14F-4D97-AF65-F5344CB8AC3E}">
        <p14:creationId xmlns:p14="http://schemas.microsoft.com/office/powerpoint/2010/main" val="1067235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84EAC-5862-1C4E-8758-3822DC168854}"/>
              </a:ext>
            </a:extLst>
          </p:cNvPr>
          <p:cNvSpPr/>
          <p:nvPr userDrawn="1"/>
        </p:nvSpPr>
        <p:spPr>
          <a:xfrm>
            <a:off x="0" y="4665133"/>
            <a:ext cx="9144000" cy="47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45;g92c1b8851f_1_208">
            <a:extLst>
              <a:ext uri="{FF2B5EF4-FFF2-40B4-BE49-F238E27FC236}">
                <a16:creationId xmlns:a16="http://schemas.microsoft.com/office/drawing/2014/main" id="{C9640ECF-06CF-0B4A-AFCC-B6541C71E79C}"/>
              </a:ext>
            </a:extLst>
          </p:cNvPr>
          <p:cNvSpPr>
            <a:spLocks noGrp="1"/>
          </p:cNvSpPr>
          <p:nvPr>
            <p:ph type="pic" idx="2" hasCustomPrompt="1"/>
          </p:nvPr>
        </p:nvSpPr>
        <p:spPr>
          <a:xfrm>
            <a:off x="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5;g92c1b8851f_1_208">
            <a:extLst>
              <a:ext uri="{FF2B5EF4-FFF2-40B4-BE49-F238E27FC236}">
                <a16:creationId xmlns:a16="http://schemas.microsoft.com/office/drawing/2014/main" id="{0F716222-0E22-6740-AA20-4F4285405C3F}"/>
              </a:ext>
            </a:extLst>
          </p:cNvPr>
          <p:cNvSpPr>
            <a:spLocks noGrp="1"/>
          </p:cNvSpPr>
          <p:nvPr>
            <p:ph type="pic" idx="11" hasCustomPrompt="1"/>
          </p:nvPr>
        </p:nvSpPr>
        <p:spPr>
          <a:xfrm>
            <a:off x="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5" name="Google Shape;545;g92c1b8851f_1_208">
            <a:extLst>
              <a:ext uri="{FF2B5EF4-FFF2-40B4-BE49-F238E27FC236}">
                <a16:creationId xmlns:a16="http://schemas.microsoft.com/office/drawing/2014/main" id="{54B490BB-638A-1641-8D43-E57703AC13C1}"/>
              </a:ext>
            </a:extLst>
          </p:cNvPr>
          <p:cNvSpPr>
            <a:spLocks noGrp="1"/>
          </p:cNvSpPr>
          <p:nvPr>
            <p:ph type="pic" idx="12" hasCustomPrompt="1"/>
          </p:nvPr>
        </p:nvSpPr>
        <p:spPr>
          <a:xfrm>
            <a:off x="459652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6" name="Google Shape;545;g92c1b8851f_1_208">
            <a:extLst>
              <a:ext uri="{FF2B5EF4-FFF2-40B4-BE49-F238E27FC236}">
                <a16:creationId xmlns:a16="http://schemas.microsoft.com/office/drawing/2014/main" id="{F99A4300-0F3E-FE45-A3A3-A19FED7F33BD}"/>
              </a:ext>
            </a:extLst>
          </p:cNvPr>
          <p:cNvSpPr>
            <a:spLocks noGrp="1"/>
          </p:cNvSpPr>
          <p:nvPr>
            <p:ph type="pic" idx="13" hasCustomPrompt="1"/>
          </p:nvPr>
        </p:nvSpPr>
        <p:spPr>
          <a:xfrm>
            <a:off x="459652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243828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icture +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4" name="Rectangle 13">
            <a:extLst>
              <a:ext uri="{FF2B5EF4-FFF2-40B4-BE49-F238E27FC236}">
                <a16:creationId xmlns:a16="http://schemas.microsoft.com/office/drawing/2014/main" id="{949EAC80-BEB0-7F4F-8DA0-01C0F097ED8C}"/>
              </a:ext>
            </a:extLst>
          </p:cNvPr>
          <p:cNvSpPr/>
          <p:nvPr userDrawn="1"/>
        </p:nvSpPr>
        <p:spPr>
          <a:xfrm>
            <a:off x="275939" y="1593669"/>
            <a:ext cx="4197096" cy="298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5" name="Google Shape;547;g92c1b8851f_1_212">
            <a:extLst>
              <a:ext uri="{FF2B5EF4-FFF2-40B4-BE49-F238E27FC236}">
                <a16:creationId xmlns:a16="http://schemas.microsoft.com/office/drawing/2014/main" id="{A34F6ECA-CD39-FE4F-8C81-077B6DDB363D}"/>
              </a:ext>
            </a:extLst>
          </p:cNvPr>
          <p:cNvSpPr txBox="1">
            <a:spLocks noGrp="1"/>
          </p:cNvSpPr>
          <p:nvPr>
            <p:ph type="body" idx="1"/>
          </p:nvPr>
        </p:nvSpPr>
        <p:spPr>
          <a:xfrm>
            <a:off x="524933" y="1800379"/>
            <a:ext cx="3717462"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6" name="Google Shape;376;g92c1b8851f_1_40">
            <a:extLst>
              <a:ext uri="{FF2B5EF4-FFF2-40B4-BE49-F238E27FC236}">
                <a16:creationId xmlns:a16="http://schemas.microsoft.com/office/drawing/2014/main" id="{D61DED9D-BEC6-D945-9B76-8158CC6F76BB}"/>
              </a:ext>
            </a:extLst>
          </p:cNvPr>
          <p:cNvSpPr txBox="1">
            <a:spLocks noGrp="1"/>
          </p:cNvSpPr>
          <p:nvPr>
            <p:ph type="body" idx="10" hasCustomPrompt="1"/>
          </p:nvPr>
        </p:nvSpPr>
        <p:spPr>
          <a:xfrm>
            <a:off x="524932" y="2472811"/>
            <a:ext cx="3717463" cy="1955172"/>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Click to add text</a:t>
            </a:r>
          </a:p>
        </p:txBody>
      </p:sp>
      <p:sp>
        <p:nvSpPr>
          <p:cNvPr id="19" name="TextBox 18">
            <a:extLst>
              <a:ext uri="{FF2B5EF4-FFF2-40B4-BE49-F238E27FC236}">
                <a16:creationId xmlns:a16="http://schemas.microsoft.com/office/drawing/2014/main" id="{FD537B9B-07F5-484D-9595-ABF8E12ACF6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8" name="Google Shape;556;g92c1b8851f_1_212">
            <a:extLst>
              <a:ext uri="{FF2B5EF4-FFF2-40B4-BE49-F238E27FC236}">
                <a16:creationId xmlns:a16="http://schemas.microsoft.com/office/drawing/2014/main" id="{74D1DCFA-AE94-6748-AD88-984DFB222081}"/>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19E82004-D5F6-1841-8B6C-7866A6BB04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0260" y="2287532"/>
            <a:ext cx="569016" cy="139505"/>
          </a:xfrm>
          <a:prstGeom prst="rect">
            <a:avLst/>
          </a:prstGeom>
        </p:spPr>
      </p:pic>
      <p:pic>
        <p:nvPicPr>
          <p:cNvPr id="29" name="Picture 28">
            <a:extLst>
              <a:ext uri="{FF2B5EF4-FFF2-40B4-BE49-F238E27FC236}">
                <a16:creationId xmlns:a16="http://schemas.microsoft.com/office/drawing/2014/main" id="{B3B2E7C2-3405-7442-B329-7D64766072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5" name="Pentagon 14">
            <a:extLst>
              <a:ext uri="{FF2B5EF4-FFF2-40B4-BE49-F238E27FC236}">
                <a16:creationId xmlns:a16="http://schemas.microsoft.com/office/drawing/2014/main" id="{64E64365-7BEC-2712-93A9-F1CF8194665D}"/>
              </a:ext>
            </a:extLst>
          </p:cNvPr>
          <p:cNvSpPr/>
          <p:nvPr userDrawn="1"/>
        </p:nvSpPr>
        <p:spPr>
          <a:xfrm rot="5400000">
            <a:off x="3681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7D917E34-D03B-DA99-157B-2A556C6EA329}"/>
              </a:ext>
            </a:extLst>
          </p:cNvPr>
          <p:cNvPicPr>
            <a:picLocks noChangeAspect="1"/>
          </p:cNvPicPr>
          <p:nvPr userDrawn="1"/>
        </p:nvPicPr>
        <p:blipFill>
          <a:blip r:embed="rId4"/>
          <a:srcRect/>
          <a:stretch/>
        </p:blipFill>
        <p:spPr>
          <a:xfrm>
            <a:off x="274320" y="106236"/>
            <a:ext cx="1598530" cy="810018"/>
          </a:xfrm>
          <a:prstGeom prst="rect">
            <a:avLst/>
          </a:prstGeom>
        </p:spPr>
      </p:pic>
    </p:spTree>
    <p:extLst>
      <p:ext uri="{BB962C8B-B14F-4D97-AF65-F5344CB8AC3E}">
        <p14:creationId xmlns:p14="http://schemas.microsoft.com/office/powerpoint/2010/main" val="3920843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icture +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5C55D1-A0A0-2CA4-E6C1-7E27E7EC69A4}"/>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7" name="Pentagon 16">
            <a:extLst>
              <a:ext uri="{FF2B5EF4-FFF2-40B4-BE49-F238E27FC236}">
                <a16:creationId xmlns:a16="http://schemas.microsoft.com/office/drawing/2014/main" id="{64470A9F-9161-1FC1-86CB-E803E7603417}"/>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descr="Icon&#10;&#10;Description automatically generated">
            <a:extLst>
              <a:ext uri="{FF2B5EF4-FFF2-40B4-BE49-F238E27FC236}">
                <a16:creationId xmlns:a16="http://schemas.microsoft.com/office/drawing/2014/main" id="{45789BE3-88EB-4F47-9B8A-A7C66E647B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054" y="2097180"/>
            <a:ext cx="569016" cy="139505"/>
          </a:xfrm>
          <a:prstGeom prst="rect">
            <a:avLst/>
          </a:prstGeom>
        </p:spPr>
      </p:pic>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28" name="Google Shape;547;g92c1b8851f_1_212">
            <a:extLst>
              <a:ext uri="{FF2B5EF4-FFF2-40B4-BE49-F238E27FC236}">
                <a16:creationId xmlns:a16="http://schemas.microsoft.com/office/drawing/2014/main" id="{921A3AE3-5FA1-9E4D-814A-E1BD55B393AB}"/>
              </a:ext>
            </a:extLst>
          </p:cNvPr>
          <p:cNvSpPr txBox="1">
            <a:spLocks noGrp="1"/>
          </p:cNvSpPr>
          <p:nvPr>
            <p:ph type="body" idx="1"/>
          </p:nvPr>
        </p:nvSpPr>
        <p:spPr>
          <a:xfrm>
            <a:off x="300726" y="1610027"/>
            <a:ext cx="4088393"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9" name="Google Shape;376;g92c1b8851f_1_40">
            <a:extLst>
              <a:ext uri="{FF2B5EF4-FFF2-40B4-BE49-F238E27FC236}">
                <a16:creationId xmlns:a16="http://schemas.microsoft.com/office/drawing/2014/main" id="{951F634E-FAF1-2C40-A967-0BD980556B32}"/>
              </a:ext>
            </a:extLst>
          </p:cNvPr>
          <p:cNvSpPr txBox="1">
            <a:spLocks noGrp="1"/>
          </p:cNvSpPr>
          <p:nvPr>
            <p:ph type="body" idx="10" hasCustomPrompt="1"/>
          </p:nvPr>
        </p:nvSpPr>
        <p:spPr>
          <a:xfrm>
            <a:off x="300726" y="2369297"/>
            <a:ext cx="4088394" cy="2214134"/>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Click to add text</a:t>
            </a:r>
          </a:p>
        </p:txBody>
      </p:sp>
      <p:sp>
        <p:nvSpPr>
          <p:cNvPr id="30" name="Google Shape;556;g92c1b8851f_1_212">
            <a:extLst>
              <a:ext uri="{FF2B5EF4-FFF2-40B4-BE49-F238E27FC236}">
                <a16:creationId xmlns:a16="http://schemas.microsoft.com/office/drawing/2014/main" id="{BA034BF3-260C-ED47-9C69-66EBB44D50F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6" name="Picture 15">
            <a:extLst>
              <a:ext uri="{FF2B5EF4-FFF2-40B4-BE49-F238E27FC236}">
                <a16:creationId xmlns:a16="http://schemas.microsoft.com/office/drawing/2014/main" id="{53AA5D5B-F7EF-50CF-37A2-D8AF8FC3B4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167797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 Picture + Content">
    <p:spTree>
      <p:nvGrpSpPr>
        <p:cNvPr id="1" name=""/>
        <p:cNvGrpSpPr/>
        <p:nvPr/>
      </p:nvGrpSpPr>
      <p:grpSpPr>
        <a:xfrm>
          <a:off x="0" y="0"/>
          <a:ext cx="0" cy="0"/>
          <a:chOff x="0" y="0"/>
          <a:chExt cx="0" cy="0"/>
        </a:xfrm>
      </p:grpSpPr>
      <p:pic>
        <p:nvPicPr>
          <p:cNvPr id="32" name="Picture 31" descr="Icon&#10;&#10;Description automatically generated">
            <a:extLst>
              <a:ext uri="{FF2B5EF4-FFF2-40B4-BE49-F238E27FC236}">
                <a16:creationId xmlns:a16="http://schemas.microsoft.com/office/drawing/2014/main" id="{F671B778-F765-B141-98B9-BD0E8C2CD4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4883" y="1986121"/>
            <a:ext cx="569016" cy="139505"/>
          </a:xfrm>
          <a:prstGeom prst="rect">
            <a:avLst/>
          </a:prstGeom>
        </p:spPr>
      </p:pic>
      <p:sp>
        <p:nvSpPr>
          <p:cNvPr id="15" name="Google Shape;1166;g92c1b8851f_1_543">
            <a:extLst>
              <a:ext uri="{FF2B5EF4-FFF2-40B4-BE49-F238E27FC236}">
                <a16:creationId xmlns:a16="http://schemas.microsoft.com/office/drawing/2014/main" id="{B50A3BF2-A02F-6A40-977A-E36613B18975}"/>
              </a:ext>
            </a:extLst>
          </p:cNvPr>
          <p:cNvSpPr/>
          <p:nvPr userDrawn="1"/>
        </p:nvSpPr>
        <p:spPr>
          <a:xfrm>
            <a:off x="4632960" y="0"/>
            <a:ext cx="4556412" cy="5143500"/>
          </a:xfrm>
          <a:prstGeom prst="rect">
            <a:avLst/>
          </a:prstGeom>
          <a:gradFill>
            <a:gsLst>
              <a:gs pos="11000">
                <a:srgbClr val="213E7C"/>
              </a:gs>
              <a:gs pos="88000">
                <a:srgbClr val="7EA6AD"/>
              </a:gs>
            </a:gsLst>
            <a:lin ang="3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sym typeface="Calibri"/>
            </a:endParaRPr>
          </a:p>
        </p:txBody>
      </p:sp>
      <p:sp>
        <p:nvSpPr>
          <p:cNvPr id="16" name="Google Shape;545;g92c1b8851f_1_208">
            <a:extLst>
              <a:ext uri="{FF2B5EF4-FFF2-40B4-BE49-F238E27FC236}">
                <a16:creationId xmlns:a16="http://schemas.microsoft.com/office/drawing/2014/main" id="{05703C2B-C394-E044-8204-6F611563C14C}"/>
              </a:ext>
            </a:extLst>
          </p:cNvPr>
          <p:cNvSpPr>
            <a:spLocks noGrp="1"/>
          </p:cNvSpPr>
          <p:nvPr>
            <p:ph type="pic" idx="12" hasCustomPrompt="1"/>
          </p:nvPr>
        </p:nvSpPr>
        <p:spPr>
          <a:xfrm>
            <a:off x="7177692"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7" name="Google Shape;545;g92c1b8851f_1_208">
            <a:extLst>
              <a:ext uri="{FF2B5EF4-FFF2-40B4-BE49-F238E27FC236}">
                <a16:creationId xmlns:a16="http://schemas.microsoft.com/office/drawing/2014/main" id="{4ECB464E-52E0-E642-AEB1-6C46843870CA}"/>
              </a:ext>
            </a:extLst>
          </p:cNvPr>
          <p:cNvSpPr>
            <a:spLocks noGrp="1"/>
          </p:cNvSpPr>
          <p:nvPr>
            <p:ph type="pic" idx="13" hasCustomPrompt="1"/>
          </p:nvPr>
        </p:nvSpPr>
        <p:spPr>
          <a:xfrm>
            <a:off x="7177692"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8" name="Google Shape;545;g92c1b8851f_1_208">
            <a:extLst>
              <a:ext uri="{FF2B5EF4-FFF2-40B4-BE49-F238E27FC236}">
                <a16:creationId xmlns:a16="http://schemas.microsoft.com/office/drawing/2014/main" id="{9455962B-863D-2442-B738-359FAD4B901C}"/>
              </a:ext>
            </a:extLst>
          </p:cNvPr>
          <p:cNvSpPr>
            <a:spLocks noGrp="1"/>
          </p:cNvSpPr>
          <p:nvPr>
            <p:ph type="pic" idx="14" hasCustomPrompt="1"/>
          </p:nvPr>
        </p:nvSpPr>
        <p:spPr>
          <a:xfrm>
            <a:off x="5068290"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9" name="Google Shape;545;g92c1b8851f_1_208">
            <a:extLst>
              <a:ext uri="{FF2B5EF4-FFF2-40B4-BE49-F238E27FC236}">
                <a16:creationId xmlns:a16="http://schemas.microsoft.com/office/drawing/2014/main" id="{1D707025-CB86-C648-8220-693D0580D0E2}"/>
              </a:ext>
            </a:extLst>
          </p:cNvPr>
          <p:cNvSpPr>
            <a:spLocks noGrp="1"/>
          </p:cNvSpPr>
          <p:nvPr>
            <p:ph type="pic" idx="15" hasCustomPrompt="1"/>
          </p:nvPr>
        </p:nvSpPr>
        <p:spPr>
          <a:xfrm>
            <a:off x="506829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22" name="Google Shape;547;g92c1b8851f_1_212">
            <a:extLst>
              <a:ext uri="{FF2B5EF4-FFF2-40B4-BE49-F238E27FC236}">
                <a16:creationId xmlns:a16="http://schemas.microsoft.com/office/drawing/2014/main" id="{73A06E28-1843-1F47-989D-D6A1E0494D1A}"/>
              </a:ext>
            </a:extLst>
          </p:cNvPr>
          <p:cNvSpPr txBox="1">
            <a:spLocks noGrp="1"/>
          </p:cNvSpPr>
          <p:nvPr>
            <p:ph type="body" idx="1"/>
          </p:nvPr>
        </p:nvSpPr>
        <p:spPr>
          <a:xfrm>
            <a:off x="300726" y="1525108"/>
            <a:ext cx="376149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4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3" name="Google Shape;376;g92c1b8851f_1_40">
            <a:extLst>
              <a:ext uri="{FF2B5EF4-FFF2-40B4-BE49-F238E27FC236}">
                <a16:creationId xmlns:a16="http://schemas.microsoft.com/office/drawing/2014/main" id="{581308C4-63F5-9244-8A96-4D795F7B5735}"/>
              </a:ext>
            </a:extLst>
          </p:cNvPr>
          <p:cNvSpPr txBox="1">
            <a:spLocks noGrp="1"/>
          </p:cNvSpPr>
          <p:nvPr>
            <p:ph type="body" idx="10" hasCustomPrompt="1"/>
          </p:nvPr>
        </p:nvSpPr>
        <p:spPr>
          <a:xfrm>
            <a:off x="300726" y="2226271"/>
            <a:ext cx="3835845" cy="236270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16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4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2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5" name="TextBox 24">
            <a:extLst>
              <a:ext uri="{FF2B5EF4-FFF2-40B4-BE49-F238E27FC236}">
                <a16:creationId xmlns:a16="http://schemas.microsoft.com/office/drawing/2014/main" id="{78245D90-04E7-124D-A688-645F5C2F4691}"/>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31" name="Google Shape;556;g92c1b8851f_1_212">
            <a:extLst>
              <a:ext uri="{FF2B5EF4-FFF2-40B4-BE49-F238E27FC236}">
                <a16:creationId xmlns:a16="http://schemas.microsoft.com/office/drawing/2014/main" id="{1818A17D-2987-794A-B007-23EAD39F4E5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33" name="Picture 32">
            <a:extLst>
              <a:ext uri="{FF2B5EF4-FFF2-40B4-BE49-F238E27FC236}">
                <a16:creationId xmlns:a16="http://schemas.microsoft.com/office/drawing/2014/main" id="{5408D49A-DE41-744C-AE74-2DE7B37485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4" name="Pentagon 23">
            <a:extLst>
              <a:ext uri="{FF2B5EF4-FFF2-40B4-BE49-F238E27FC236}">
                <a16:creationId xmlns:a16="http://schemas.microsoft.com/office/drawing/2014/main" id="{93DA97C3-E3C2-4256-8FB1-D48CE31F3E1C}"/>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6" name="Picture 25">
            <a:extLst>
              <a:ext uri="{FF2B5EF4-FFF2-40B4-BE49-F238E27FC236}">
                <a16:creationId xmlns:a16="http://schemas.microsoft.com/office/drawing/2014/main" id="{0F9153D4-2FF7-D724-4A06-750034635D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188323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a:extLst>
              <a:ext uri="{FF2B5EF4-FFF2-40B4-BE49-F238E27FC236}">
                <a16:creationId xmlns:a16="http://schemas.microsoft.com/office/drawing/2014/main" id="{B718A364-C1DB-FA45-A0EE-DFA9333254CD}"/>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29" name="Title">
            <a:extLst>
              <a:ext uri="{FF2B5EF4-FFF2-40B4-BE49-F238E27FC236}">
                <a16:creationId xmlns:a16="http://schemas.microsoft.com/office/drawing/2014/main" id="{9DA7488B-BC2B-464C-A951-00F88A205EC0}"/>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57178B61-7935-4F41-A81A-371D34CB69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E6908EF7-912C-E2D9-8B3A-EE7C23663E0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4272112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8" name="TextBox 7">
            <a:extLst>
              <a:ext uri="{FF2B5EF4-FFF2-40B4-BE49-F238E27FC236}">
                <a16:creationId xmlns:a16="http://schemas.microsoft.com/office/drawing/2014/main" id="{F0165B01-2E16-F84E-8C84-BCF688864554}"/>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9" name="Google Shape;556;g92c1b8851f_1_212">
            <a:extLst>
              <a:ext uri="{FF2B5EF4-FFF2-40B4-BE49-F238E27FC236}">
                <a16:creationId xmlns:a16="http://schemas.microsoft.com/office/drawing/2014/main" id="{98E940F9-5050-E249-880F-3683FCED0AB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6" name="Pentagon 5">
            <a:extLst>
              <a:ext uri="{FF2B5EF4-FFF2-40B4-BE49-F238E27FC236}">
                <a16:creationId xmlns:a16="http://schemas.microsoft.com/office/drawing/2014/main" id="{27E0B9AA-6D85-861E-712E-D3BB47A4205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7" name="Picture 6">
            <a:extLst>
              <a:ext uri="{FF2B5EF4-FFF2-40B4-BE49-F238E27FC236}">
                <a16:creationId xmlns:a16="http://schemas.microsoft.com/office/drawing/2014/main" id="{0536F58F-8EB8-6DEC-DDD2-2C0C658E62E1}"/>
              </a:ext>
            </a:extLst>
          </p:cNvPr>
          <p:cNvPicPr>
            <a:picLocks noChangeAspect="1"/>
          </p:cNvPicPr>
          <p:nvPr userDrawn="1"/>
        </p:nvPicPr>
        <p:blipFill>
          <a:blip r:embed="rId3"/>
          <a:srcRect/>
          <a:stretch/>
        </p:blipFill>
        <p:spPr>
          <a:xfrm>
            <a:off x="7351701" y="106236"/>
            <a:ext cx="1598530" cy="810018"/>
          </a:xfrm>
          <a:prstGeom prst="rect">
            <a:avLst/>
          </a:prstGeom>
        </p:spPr>
      </p:pic>
    </p:spTree>
    <p:extLst>
      <p:ext uri="{BB962C8B-B14F-4D97-AF65-F5344CB8AC3E}">
        <p14:creationId xmlns:p14="http://schemas.microsoft.com/office/powerpoint/2010/main" val="2880116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3CB3A328-A530-22C1-333A-9C167AB292D5}"/>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68F94234-3300-5B56-B1E3-972E22139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2127040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A">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D6FEB1EE-FDB3-2441-A5EC-41A9574538B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361"/>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A0A2A6E8-7DE5-EE47-9217-088B98DCB699}"/>
              </a:ext>
            </a:extLst>
          </p:cNvPr>
          <p:cNvSpPr/>
          <p:nvPr userDrawn="1"/>
        </p:nvSpPr>
        <p:spPr>
          <a:xfrm>
            <a:off x="0" y="0"/>
            <a:ext cx="9154429"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a:extLst>
              <a:ext uri="{FF2B5EF4-FFF2-40B4-BE49-F238E27FC236}">
                <a16:creationId xmlns:a16="http://schemas.microsoft.com/office/drawing/2014/main" id="{F2269C4E-673D-B54A-83A5-9C8DC5FA8A59}"/>
              </a:ext>
            </a:extLst>
          </p:cNvPr>
          <p:cNvSpPr>
            <a:spLocks noGrp="1"/>
          </p:cNvSpPr>
          <p:nvPr>
            <p:ph type="body" sz="quarter" idx="10" hasCustomPrompt="1"/>
          </p:nvPr>
        </p:nvSpPr>
        <p:spPr>
          <a:xfrm>
            <a:off x="1092708" y="1886716"/>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pic>
        <p:nvPicPr>
          <p:cNvPr id="11" name="Picture 10" descr="Icon&#10;&#10;Description automatically generated">
            <a:extLst>
              <a:ext uri="{FF2B5EF4-FFF2-40B4-BE49-F238E27FC236}">
                <a16:creationId xmlns:a16="http://schemas.microsoft.com/office/drawing/2014/main" id="{D5C14A4E-E3A4-0E4A-B8DC-7C112731C5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968745"/>
            <a:ext cx="1008048" cy="247143"/>
          </a:xfrm>
          <a:prstGeom prst="rect">
            <a:avLst/>
          </a:prstGeom>
        </p:spPr>
      </p:pic>
      <p:pic>
        <p:nvPicPr>
          <p:cNvPr id="14" name="Google Shape;540;g92c1b8851f_1_200">
            <a:extLst>
              <a:ext uri="{FF2B5EF4-FFF2-40B4-BE49-F238E27FC236}">
                <a16:creationId xmlns:a16="http://schemas.microsoft.com/office/drawing/2014/main" id="{1C72E96F-339B-7E44-8466-718EA031371A}"/>
              </a:ext>
            </a:extLst>
          </p:cNvPr>
          <p:cNvPicPr preferRelativeResize="0"/>
          <p:nvPr userDrawn="1"/>
        </p:nvPicPr>
        <p:blipFill>
          <a:blip r:embed="rId5" cstate="screen">
            <a:extLst>
              <a:ext uri="{28A0092B-C50C-407E-A947-70E740481C1C}">
                <a14:useLocalDpi xmlns:a14="http://schemas.microsoft.com/office/drawing/2010/main"/>
              </a:ext>
            </a:extLst>
          </a:blip>
          <a:srcRect/>
          <a:stretch/>
        </p:blipFill>
        <p:spPr>
          <a:xfrm>
            <a:off x="3888594" y="4694557"/>
            <a:ext cx="1366812" cy="216290"/>
          </a:xfrm>
          <a:prstGeom prst="rect">
            <a:avLst/>
          </a:prstGeom>
          <a:noFill/>
          <a:ln>
            <a:noFill/>
          </a:ln>
        </p:spPr>
      </p:pic>
    </p:spTree>
    <p:extLst>
      <p:ext uri="{BB962C8B-B14F-4D97-AF65-F5344CB8AC3E}">
        <p14:creationId xmlns:p14="http://schemas.microsoft.com/office/powerpoint/2010/main" val="980709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516495" y="2049738"/>
            <a:ext cx="7154305" cy="651917"/>
          </a:xfrm>
          <a:prstGeom prst="rect">
            <a:avLst/>
          </a:prstGeom>
        </p:spPr>
        <p:txBody>
          <a:bodyPr/>
          <a:lstStyle>
            <a:lvl1pPr algn="l">
              <a:defRPr sz="32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10" name="Google Shape;591;g92c1b8851f_1_246">
            <a:extLst>
              <a:ext uri="{FF2B5EF4-FFF2-40B4-BE49-F238E27FC236}">
                <a16:creationId xmlns:a16="http://schemas.microsoft.com/office/drawing/2014/main" id="{94A9742E-A01E-D94C-A49F-C9D60B43544A}"/>
              </a:ext>
            </a:extLst>
          </p:cNvPr>
          <p:cNvPicPr preferRelativeResize="0"/>
          <p:nvPr userDrawn="1"/>
        </p:nvPicPr>
        <p:blipFill rotWithShape="1">
          <a:blip r:embed="rId2" cstate="email">
            <a:alphaModFix amt="10000"/>
            <a:lum bright="70000" contrast="-70000"/>
            <a:extLst>
              <a:ext uri="{28A0092B-C50C-407E-A947-70E740481C1C}">
                <a14:useLocalDpi xmlns:a14="http://schemas.microsoft.com/office/drawing/2010/main"/>
              </a:ext>
            </a:extLst>
          </a:blip>
          <a:srcRect/>
          <a:stretch/>
        </p:blipFill>
        <p:spPr>
          <a:xfrm>
            <a:off x="6393306" y="2571750"/>
            <a:ext cx="3246595" cy="2070294"/>
          </a:xfrm>
          <a:prstGeom prst="rect">
            <a:avLst/>
          </a:prstGeom>
          <a:noFill/>
          <a:ln>
            <a:noFill/>
          </a:ln>
        </p:spPr>
      </p:pic>
      <p:sp>
        <p:nvSpPr>
          <p:cNvPr id="17" name="Title">
            <a:extLst>
              <a:ext uri="{FF2B5EF4-FFF2-40B4-BE49-F238E27FC236}">
                <a16:creationId xmlns:a16="http://schemas.microsoft.com/office/drawing/2014/main" id="{1EC0FCFD-B73E-834F-B02C-AB868FCFFC08}"/>
              </a:ext>
            </a:extLst>
          </p:cNvPr>
          <p:cNvSpPr>
            <a:spLocks noGrp="1"/>
          </p:cNvSpPr>
          <p:nvPr>
            <p:ph type="body" sz="quarter" idx="13" hasCustomPrompt="1"/>
          </p:nvPr>
        </p:nvSpPr>
        <p:spPr>
          <a:xfrm>
            <a:off x="516495" y="2876199"/>
            <a:ext cx="715430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8" name="Picture 17" descr="Icon&#10;&#10;Description automatically generated">
            <a:extLst>
              <a:ext uri="{FF2B5EF4-FFF2-40B4-BE49-F238E27FC236}">
                <a16:creationId xmlns:a16="http://schemas.microsoft.com/office/drawing/2014/main" id="{CB27E0B6-CD00-8646-81C1-2000B2DDF0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0103" y="2686802"/>
            <a:ext cx="833097" cy="204250"/>
          </a:xfrm>
          <a:prstGeom prst="rect">
            <a:avLst/>
          </a:prstGeom>
        </p:spPr>
      </p:pic>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B9B6F74-4161-5B14-C3B9-F7D1F51F9ED1}"/>
              </a:ext>
            </a:extLst>
          </p:cNvPr>
          <p:cNvGrpSpPr/>
          <p:nvPr userDrawn="1"/>
        </p:nvGrpSpPr>
        <p:grpSpPr>
          <a:xfrm>
            <a:off x="516495" y="0"/>
            <a:ext cx="1598530" cy="1410792"/>
            <a:chOff x="516495" y="0"/>
            <a:chExt cx="1598530" cy="1410792"/>
          </a:xfrm>
        </p:grpSpPr>
        <p:sp>
          <p:nvSpPr>
            <p:cNvPr id="8" name="Pentagon 7">
              <a:extLst>
                <a:ext uri="{FF2B5EF4-FFF2-40B4-BE49-F238E27FC236}">
                  <a16:creationId xmlns:a16="http://schemas.microsoft.com/office/drawing/2014/main" id="{916A175D-0249-4D9E-B0BE-788C1AE22153}"/>
                </a:ext>
              </a:extLst>
            </p:cNvPr>
            <p:cNvSpPr/>
            <p:nvPr userDrawn="1"/>
          </p:nvSpPr>
          <p:spPr>
            <a:xfrm rot="5400000">
              <a:off x="610364"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CF36C7A6-5B0B-F147-36C1-55F4CE4A4DAB}"/>
                </a:ext>
              </a:extLst>
            </p:cNvPr>
            <p:cNvPicPr>
              <a:picLocks noChangeAspect="1"/>
            </p:cNvPicPr>
            <p:nvPr userDrawn="1"/>
          </p:nvPicPr>
          <p:blipFill>
            <a:blip r:embed="rId5"/>
            <a:srcRect/>
            <a:stretch/>
          </p:blipFill>
          <p:spPr>
            <a:xfrm>
              <a:off x="516495" y="106236"/>
              <a:ext cx="1598530" cy="810018"/>
            </a:xfrm>
            <a:prstGeom prst="rect">
              <a:avLst/>
            </a:prstGeom>
          </p:spPr>
        </p:pic>
      </p:grpSp>
    </p:spTree>
    <p:extLst>
      <p:ext uri="{BB962C8B-B14F-4D97-AF65-F5344CB8AC3E}">
        <p14:creationId xmlns:p14="http://schemas.microsoft.com/office/powerpoint/2010/main" val="183728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970C66F-3A61-2846-BB7D-D8E0AB233FE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915443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2">
            <a:extLst>
              <a:ext uri="{FF2B5EF4-FFF2-40B4-BE49-F238E27FC236}">
                <a16:creationId xmlns:a16="http://schemas.microsoft.com/office/drawing/2014/main" id="{8F4D8789-7B8C-3F4B-92D2-D49FF7DD5CB8}"/>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31" name="Title">
            <a:extLst>
              <a:ext uri="{FF2B5EF4-FFF2-40B4-BE49-F238E27FC236}">
                <a16:creationId xmlns:a16="http://schemas.microsoft.com/office/drawing/2014/main" id="{8851C846-7E69-AD45-ABC9-2554A4A1F546}"/>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BB2CFB0D-4D96-A841-832E-5E98D01527A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7B9638AC-D664-6D9B-DABA-EE9EAD58122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150612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1CF6729-777A-254E-8652-99E28C1C664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2">
            <a:extLst>
              <a:ext uri="{FF2B5EF4-FFF2-40B4-BE49-F238E27FC236}">
                <a16:creationId xmlns:a16="http://schemas.microsoft.com/office/drawing/2014/main" id="{B3D40C19-D15F-1A4E-8D12-B6A89198AF0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39" name="Title">
            <a:extLst>
              <a:ext uri="{FF2B5EF4-FFF2-40B4-BE49-F238E27FC236}">
                <a16:creationId xmlns:a16="http://schemas.microsoft.com/office/drawing/2014/main" id="{3D4BEAF4-E515-5A4B-8AF4-7060D9B90F41}"/>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3" name="Picture 12" descr="Icon&#10;&#10;Description automatically generated">
            <a:extLst>
              <a:ext uri="{FF2B5EF4-FFF2-40B4-BE49-F238E27FC236}">
                <a16:creationId xmlns:a16="http://schemas.microsoft.com/office/drawing/2014/main" id="{A076423E-3E83-6A4F-8227-C3031C9160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33FD6613-2B61-D85B-5FBB-CCFC0D23EA3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249191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2">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E3E965B7-0EA9-6242-89B6-D7150181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61145" cy="5143500"/>
          </a:xfrm>
          <a:prstGeom prst="rect">
            <a:avLst/>
          </a:prstGeom>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EB548D5D-8BE0-7143-9EAA-7387939E43ED}"/>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Title">
            <a:extLst>
              <a:ext uri="{FF2B5EF4-FFF2-40B4-BE49-F238E27FC236}">
                <a16:creationId xmlns:a16="http://schemas.microsoft.com/office/drawing/2014/main" id="{600E8727-BA5F-4245-98C4-AD403AD07B2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71BD5F34-A937-3946-8B11-AC3B5984EB31}"/>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5B2C67CB-A64D-F546-A3C3-D487BE902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1" name="Pentagon 10">
            <a:extLst>
              <a:ext uri="{FF2B5EF4-FFF2-40B4-BE49-F238E27FC236}">
                <a16:creationId xmlns:a16="http://schemas.microsoft.com/office/drawing/2014/main" id="{B43BEF91-7003-EBB2-0E88-8B1A9C1C249D}"/>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154FDEF2-1E35-D0F4-B379-88AD9958E9C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806554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3">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5FBFAE5-A0D6-E94E-8FB6-AF5CB816D52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33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3821E134-A403-084C-B173-64B19CDC5C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F6EB4651-04CB-7F47-B490-EE79AA6775CF}"/>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CFADE8AA-5FB2-4673-6FA4-E550ED5048C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406501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58DFAEB4-ED7B-4B4F-8848-F5ECF9CDAF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6503978C-C12C-DB57-0AF3-AC96C2439D6A}"/>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E9E799CB-474F-3F29-E2F1-BBB14B5F957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0602190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24" name="Rectangle 23">
            <a:extLst>
              <a:ext uri="{FF2B5EF4-FFF2-40B4-BE49-F238E27FC236}">
                <a16:creationId xmlns:a16="http://schemas.microsoft.com/office/drawing/2014/main" id="{71452C8C-EACE-2343-A517-B7378480008D}"/>
              </a:ext>
            </a:extLst>
          </p:cNvPr>
          <p:cNvSpPr/>
          <p:nvPr userDrawn="1"/>
        </p:nvSpPr>
        <p:spPr>
          <a:xfrm>
            <a:off x="-5215" y="4748212"/>
            <a:ext cx="9154430" cy="395288"/>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C50A2F-324C-1444-86CA-66CDEAFEA64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pic>
        <p:nvPicPr>
          <p:cNvPr id="7" name="Picture 6">
            <a:extLst>
              <a:ext uri="{FF2B5EF4-FFF2-40B4-BE49-F238E27FC236}">
                <a16:creationId xmlns:a16="http://schemas.microsoft.com/office/drawing/2014/main" id="{5248BF71-8362-1942-BBC3-C0A0B2A5E26F}"/>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667167C-668C-9B7C-D182-3894B1634FB1}"/>
              </a:ext>
            </a:extLst>
          </p:cNvPr>
          <p:cNvGrpSpPr/>
          <p:nvPr userDrawn="1"/>
        </p:nvGrpSpPr>
        <p:grpSpPr>
          <a:xfrm>
            <a:off x="7378107" y="-1"/>
            <a:ext cx="1545718" cy="1529478"/>
            <a:chOff x="7378107" y="-1"/>
            <a:chExt cx="1545718" cy="1529478"/>
          </a:xfrm>
        </p:grpSpPr>
        <p:sp>
          <p:nvSpPr>
            <p:cNvPr id="6" name="Pentagon 5">
              <a:extLst>
                <a:ext uri="{FF2B5EF4-FFF2-40B4-BE49-F238E27FC236}">
                  <a16:creationId xmlns:a16="http://schemas.microsoft.com/office/drawing/2014/main" id="{F23C3E76-74A6-CA17-980A-8A52023114C5}"/>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14DB4B8D-0E9C-AB15-6B18-ED21F46B6A1C}"/>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grpSp>
    </p:spTree>
    <p:extLst>
      <p:ext uri="{BB962C8B-B14F-4D97-AF65-F5344CB8AC3E}">
        <p14:creationId xmlns:p14="http://schemas.microsoft.com/office/powerpoint/2010/main" val="341617707"/>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2.em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7.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BCBBA1-EF14-4B14-3B8E-625F4376A25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8067" y="1013409"/>
            <a:ext cx="6467866" cy="2963009"/>
          </a:xfrm>
          <a:prstGeom prst="rect">
            <a:avLst/>
          </a:prstGeom>
        </p:spPr>
      </p:pic>
    </p:spTree>
    <p:extLst>
      <p:ext uri="{BB962C8B-B14F-4D97-AF65-F5344CB8AC3E}">
        <p14:creationId xmlns:p14="http://schemas.microsoft.com/office/powerpoint/2010/main" val="35451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4E0122-2DAA-0F16-8747-E6AEE00D57B3}"/>
              </a:ext>
            </a:extLst>
          </p:cNvPr>
          <p:cNvSpPr>
            <a:spLocks noGrp="1"/>
          </p:cNvSpPr>
          <p:nvPr>
            <p:ph type="body" sz="quarter" idx="12"/>
          </p:nvPr>
        </p:nvSpPr>
        <p:spPr>
          <a:xfrm>
            <a:off x="2160682" y="221040"/>
            <a:ext cx="4822636" cy="395287"/>
          </a:xfrm>
        </p:spPr>
        <p:txBody>
          <a:bodyPr/>
          <a:lstStyle/>
          <a:p>
            <a:r>
              <a:rPr lang="en-US" dirty="0"/>
              <a:t>Validate Date of Birth with Age</a:t>
            </a:r>
          </a:p>
          <a:p>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7A0DD4BA-D21A-E6A9-73A9-18B61907A3C9}"/>
              </a:ext>
            </a:extLst>
          </p:cNvPr>
          <p:cNvPicPr>
            <a:picLocks noChangeAspect="1"/>
          </p:cNvPicPr>
          <p:nvPr/>
        </p:nvPicPr>
        <p:blipFill>
          <a:blip r:embed="rId3"/>
          <a:stretch>
            <a:fillRect/>
          </a:stretch>
        </p:blipFill>
        <p:spPr>
          <a:xfrm>
            <a:off x="2676762" y="1956096"/>
            <a:ext cx="3790476" cy="1647619"/>
          </a:xfrm>
          <a:prstGeom prst="rect">
            <a:avLst/>
          </a:prstGeom>
          <a:ln>
            <a:noFill/>
          </a:ln>
          <a:effectLst/>
        </p:spPr>
      </p:pic>
    </p:spTree>
    <p:extLst>
      <p:ext uri="{BB962C8B-B14F-4D97-AF65-F5344CB8AC3E}">
        <p14:creationId xmlns:p14="http://schemas.microsoft.com/office/powerpoint/2010/main" val="3888315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a:xfrm>
            <a:off x="2391140" y="235908"/>
            <a:ext cx="4361719" cy="395287"/>
          </a:xfrm>
        </p:spPr>
        <p:txBody>
          <a:bodyPr/>
          <a:lstStyle/>
          <a:p>
            <a:r>
              <a:rPr lang="en-US" dirty="0"/>
              <a:t>Gender/Sex Question Updates</a:t>
            </a:r>
            <a:endParaRPr lang="en-LB" dirty="0"/>
          </a:p>
        </p:txBody>
      </p:sp>
      <p:pic>
        <p:nvPicPr>
          <p:cNvPr id="13" name="Picture 12">
            <a:extLst>
              <a:ext uri="{FF2B5EF4-FFF2-40B4-BE49-F238E27FC236}">
                <a16:creationId xmlns:a16="http://schemas.microsoft.com/office/drawing/2014/main" id="{67403DE2-19F3-33F2-ADE7-6DB556BE515B}"/>
              </a:ext>
            </a:extLst>
          </p:cNvPr>
          <p:cNvPicPr>
            <a:picLocks noChangeAspect="1"/>
          </p:cNvPicPr>
          <p:nvPr/>
        </p:nvPicPr>
        <p:blipFill>
          <a:blip r:embed="rId3"/>
          <a:stretch>
            <a:fillRect/>
          </a:stretch>
        </p:blipFill>
        <p:spPr>
          <a:xfrm>
            <a:off x="1195570" y="1858550"/>
            <a:ext cx="6752859" cy="2208367"/>
          </a:xfrm>
          <a:prstGeom prst="rect">
            <a:avLst/>
          </a:prstGeom>
          <a:ln>
            <a:noFill/>
          </a:ln>
          <a:effectLst/>
        </p:spPr>
      </p:pic>
    </p:spTree>
    <p:extLst>
      <p:ext uri="{BB962C8B-B14F-4D97-AF65-F5344CB8AC3E}">
        <p14:creationId xmlns:p14="http://schemas.microsoft.com/office/powerpoint/2010/main" val="358999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FE1A89-2599-5DED-AA97-87E34CCCE89A}"/>
              </a:ext>
            </a:extLst>
          </p:cNvPr>
          <p:cNvSpPr>
            <a:spLocks noGrp="1"/>
          </p:cNvSpPr>
          <p:nvPr>
            <p:ph type="body" sz="quarter" idx="12"/>
          </p:nvPr>
        </p:nvSpPr>
        <p:spPr>
          <a:xfrm>
            <a:off x="505522" y="221040"/>
            <a:ext cx="6415668" cy="395287"/>
          </a:xfrm>
        </p:spPr>
        <p:txBody>
          <a:bodyPr/>
          <a:lstStyle/>
          <a:p>
            <a:r>
              <a:rPr lang="en-US" dirty="0"/>
              <a:t>Invitation Codes and Coupon Code Updates</a:t>
            </a:r>
          </a:p>
        </p:txBody>
      </p:sp>
      <p:pic>
        <p:nvPicPr>
          <p:cNvPr id="7" name="Picture 6" descr="Graphical user interface, application&#10;&#10;Description automatically generated">
            <a:extLst>
              <a:ext uri="{FF2B5EF4-FFF2-40B4-BE49-F238E27FC236}">
                <a16:creationId xmlns:a16="http://schemas.microsoft.com/office/drawing/2014/main" id="{E1902356-9E0D-119F-A071-E5392C332513}"/>
              </a:ext>
            </a:extLst>
          </p:cNvPr>
          <p:cNvPicPr>
            <a:picLocks noChangeAspect="1"/>
          </p:cNvPicPr>
          <p:nvPr/>
        </p:nvPicPr>
        <p:blipFill>
          <a:blip r:embed="rId3"/>
          <a:stretch>
            <a:fillRect/>
          </a:stretch>
        </p:blipFill>
        <p:spPr>
          <a:xfrm>
            <a:off x="731028" y="1397550"/>
            <a:ext cx="4639769" cy="3131273"/>
          </a:xfrm>
          <a:prstGeom prst="rect">
            <a:avLst/>
          </a:prstGeom>
          <a:ln>
            <a:noFill/>
          </a:ln>
          <a:effectLst/>
        </p:spPr>
      </p:pic>
      <p:pic>
        <p:nvPicPr>
          <p:cNvPr id="9" name="Picture 8" descr="Graphical user interface, text, application&#10;&#10;Description automatically generated">
            <a:extLst>
              <a:ext uri="{FF2B5EF4-FFF2-40B4-BE49-F238E27FC236}">
                <a16:creationId xmlns:a16="http://schemas.microsoft.com/office/drawing/2014/main" id="{B91401FA-1014-A09B-B53E-5F7137BC44D1}"/>
              </a:ext>
            </a:extLst>
          </p:cNvPr>
          <p:cNvPicPr>
            <a:picLocks noChangeAspect="1"/>
          </p:cNvPicPr>
          <p:nvPr/>
        </p:nvPicPr>
        <p:blipFill>
          <a:blip r:embed="rId4"/>
          <a:stretch>
            <a:fillRect/>
          </a:stretch>
        </p:blipFill>
        <p:spPr>
          <a:xfrm>
            <a:off x="4999090" y="2279121"/>
            <a:ext cx="3141299" cy="1368130"/>
          </a:xfrm>
          <a:prstGeom prst="rect">
            <a:avLst/>
          </a:prstGeom>
          <a:ln>
            <a:noFill/>
          </a:ln>
          <a:effectLst/>
        </p:spPr>
      </p:pic>
    </p:spTree>
    <p:extLst>
      <p:ext uri="{BB962C8B-B14F-4D97-AF65-F5344CB8AC3E}">
        <p14:creationId xmlns:p14="http://schemas.microsoft.com/office/powerpoint/2010/main" val="412559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51971D-E2DC-5F5B-CE4B-463C75D23987}"/>
              </a:ext>
            </a:extLst>
          </p:cNvPr>
          <p:cNvSpPr>
            <a:spLocks noGrp="1"/>
          </p:cNvSpPr>
          <p:nvPr>
            <p:ph type="body" sz="quarter" idx="12"/>
          </p:nvPr>
        </p:nvSpPr>
        <p:spPr/>
        <p:txBody>
          <a:bodyPr/>
          <a:lstStyle/>
          <a:p>
            <a:r>
              <a:rPr lang="en-US" dirty="0"/>
              <a:t>Lookup Table Updates</a:t>
            </a:r>
          </a:p>
        </p:txBody>
      </p:sp>
      <p:sp>
        <p:nvSpPr>
          <p:cNvPr id="3" name="Text Placeholder 2">
            <a:extLst>
              <a:ext uri="{FF2B5EF4-FFF2-40B4-BE49-F238E27FC236}">
                <a16:creationId xmlns:a16="http://schemas.microsoft.com/office/drawing/2014/main" id="{D49F5914-3464-0693-EE97-09B51420A8F1}"/>
              </a:ext>
            </a:extLst>
          </p:cNvPr>
          <p:cNvSpPr>
            <a:spLocks noGrp="1"/>
          </p:cNvSpPr>
          <p:nvPr>
            <p:ph type="body" idx="10"/>
          </p:nvPr>
        </p:nvSpPr>
        <p:spPr/>
        <p:txBody>
          <a:bodyPr/>
          <a:lstStyle/>
          <a:p>
            <a:endParaRPr lang="en-US" b="1" dirty="0">
              <a:solidFill>
                <a:srgbClr val="154061"/>
              </a:solidFill>
              <a:effectLst/>
              <a:latin typeface="Scala"/>
            </a:endParaRPr>
          </a:p>
          <a:p>
            <a:endParaRPr lang="en-US" dirty="0"/>
          </a:p>
        </p:txBody>
      </p:sp>
      <p:pic>
        <p:nvPicPr>
          <p:cNvPr id="5" name="Picture 4">
            <a:extLst>
              <a:ext uri="{FF2B5EF4-FFF2-40B4-BE49-F238E27FC236}">
                <a16:creationId xmlns:a16="http://schemas.microsoft.com/office/drawing/2014/main" id="{D6178CFC-D092-8F0E-AF2C-0F371785B562}"/>
              </a:ext>
            </a:extLst>
          </p:cNvPr>
          <p:cNvPicPr>
            <a:picLocks noChangeAspect="1"/>
          </p:cNvPicPr>
          <p:nvPr/>
        </p:nvPicPr>
        <p:blipFill>
          <a:blip r:embed="rId3"/>
          <a:stretch>
            <a:fillRect/>
          </a:stretch>
        </p:blipFill>
        <p:spPr>
          <a:xfrm>
            <a:off x="974962" y="1919592"/>
            <a:ext cx="7194076" cy="1931296"/>
          </a:xfrm>
          <a:prstGeom prst="rect">
            <a:avLst/>
          </a:prstGeom>
          <a:ln>
            <a:noFill/>
          </a:ln>
          <a:effectLst/>
        </p:spPr>
      </p:pic>
    </p:spTree>
    <p:extLst>
      <p:ext uri="{BB962C8B-B14F-4D97-AF65-F5344CB8AC3E}">
        <p14:creationId xmlns:p14="http://schemas.microsoft.com/office/powerpoint/2010/main" val="568021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482652-9042-C6C0-4A8F-6798588DA22F}"/>
              </a:ext>
            </a:extLst>
          </p:cNvPr>
          <p:cNvSpPr>
            <a:spLocks noGrp="1"/>
          </p:cNvSpPr>
          <p:nvPr>
            <p:ph type="body" sz="quarter" idx="12"/>
          </p:nvPr>
        </p:nvSpPr>
        <p:spPr/>
        <p:txBody>
          <a:bodyPr/>
          <a:lstStyle/>
          <a:p>
            <a:r>
              <a:rPr lang="en-US" dirty="0"/>
              <a:t>IB and CLEP Test Updates</a:t>
            </a:r>
          </a:p>
        </p:txBody>
      </p:sp>
      <p:pic>
        <p:nvPicPr>
          <p:cNvPr id="9" name="Picture 8">
            <a:extLst>
              <a:ext uri="{FF2B5EF4-FFF2-40B4-BE49-F238E27FC236}">
                <a16:creationId xmlns:a16="http://schemas.microsoft.com/office/drawing/2014/main" id="{7C169F3C-A364-C035-56D9-203D2AE919E7}"/>
              </a:ext>
            </a:extLst>
          </p:cNvPr>
          <p:cNvPicPr>
            <a:picLocks noChangeAspect="1"/>
          </p:cNvPicPr>
          <p:nvPr/>
        </p:nvPicPr>
        <p:blipFill>
          <a:blip r:embed="rId3"/>
          <a:stretch>
            <a:fillRect/>
          </a:stretch>
        </p:blipFill>
        <p:spPr>
          <a:xfrm>
            <a:off x="1433940" y="1316860"/>
            <a:ext cx="6276120" cy="3324382"/>
          </a:xfrm>
          <a:prstGeom prst="rect">
            <a:avLst/>
          </a:prstGeom>
          <a:ln>
            <a:noFill/>
          </a:ln>
          <a:effectLst/>
        </p:spPr>
      </p:pic>
    </p:spTree>
    <p:extLst>
      <p:ext uri="{BB962C8B-B14F-4D97-AF65-F5344CB8AC3E}">
        <p14:creationId xmlns:p14="http://schemas.microsoft.com/office/powerpoint/2010/main" val="1244700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202AA-47CA-3B9C-2DDA-D513A11AD253}"/>
              </a:ext>
            </a:extLst>
          </p:cNvPr>
          <p:cNvSpPr>
            <a:spLocks noGrp="1"/>
          </p:cNvSpPr>
          <p:nvPr>
            <p:ph type="body" sz="quarter" idx="12"/>
          </p:nvPr>
        </p:nvSpPr>
        <p:spPr>
          <a:xfrm>
            <a:off x="118945" y="221040"/>
            <a:ext cx="7233425" cy="395287"/>
          </a:xfrm>
        </p:spPr>
        <p:txBody>
          <a:bodyPr/>
          <a:lstStyle/>
          <a:p>
            <a:r>
              <a:rPr lang="en-US" sz="1600" dirty="0"/>
              <a:t>Separate Graduation Status Question Block from High School Attended Tile</a:t>
            </a:r>
          </a:p>
          <a:p>
            <a:endParaRPr lang="en-US" sz="1600" dirty="0"/>
          </a:p>
        </p:txBody>
      </p:sp>
      <p:pic>
        <p:nvPicPr>
          <p:cNvPr id="9" name="Picture 8">
            <a:extLst>
              <a:ext uri="{FF2B5EF4-FFF2-40B4-BE49-F238E27FC236}">
                <a16:creationId xmlns:a16="http://schemas.microsoft.com/office/drawing/2014/main" id="{070CB23E-8126-912D-88F0-068C783FA88E}"/>
              </a:ext>
            </a:extLst>
          </p:cNvPr>
          <p:cNvPicPr>
            <a:picLocks noChangeAspect="1"/>
          </p:cNvPicPr>
          <p:nvPr/>
        </p:nvPicPr>
        <p:blipFill>
          <a:blip r:embed="rId3"/>
          <a:stretch>
            <a:fillRect/>
          </a:stretch>
        </p:blipFill>
        <p:spPr>
          <a:xfrm>
            <a:off x="806605" y="1621228"/>
            <a:ext cx="7530790" cy="2406566"/>
          </a:xfrm>
          <a:prstGeom prst="rect">
            <a:avLst/>
          </a:prstGeom>
          <a:ln>
            <a:noFill/>
          </a:ln>
          <a:effectLst/>
        </p:spPr>
      </p:pic>
    </p:spTree>
    <p:extLst>
      <p:ext uri="{BB962C8B-B14F-4D97-AF65-F5344CB8AC3E}">
        <p14:creationId xmlns:p14="http://schemas.microsoft.com/office/powerpoint/2010/main" val="4082632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88501-362D-EE49-FA45-D6C912B88E4E}"/>
              </a:ext>
            </a:extLst>
          </p:cNvPr>
          <p:cNvSpPr>
            <a:spLocks noGrp="1"/>
          </p:cNvSpPr>
          <p:nvPr>
            <p:ph type="body" sz="quarter" idx="12"/>
          </p:nvPr>
        </p:nvSpPr>
        <p:spPr>
          <a:xfrm>
            <a:off x="133814" y="221040"/>
            <a:ext cx="7196253" cy="395287"/>
          </a:xfrm>
        </p:spPr>
        <p:txBody>
          <a:bodyPr/>
          <a:lstStyle/>
          <a:p>
            <a:r>
              <a:rPr lang="en-US" sz="1600" dirty="0"/>
              <a:t>Exclude High School Attended and Other Sections from Reapplication Process</a:t>
            </a:r>
          </a:p>
          <a:p>
            <a:endParaRPr lang="en-US" dirty="0"/>
          </a:p>
        </p:txBody>
      </p:sp>
      <p:pic>
        <p:nvPicPr>
          <p:cNvPr id="9" name="Picture 8">
            <a:extLst>
              <a:ext uri="{FF2B5EF4-FFF2-40B4-BE49-F238E27FC236}">
                <a16:creationId xmlns:a16="http://schemas.microsoft.com/office/drawing/2014/main" id="{DA2A184E-2003-D399-8181-78127DA7BBC0}"/>
              </a:ext>
            </a:extLst>
          </p:cNvPr>
          <p:cNvPicPr>
            <a:picLocks noChangeAspect="1"/>
          </p:cNvPicPr>
          <p:nvPr/>
        </p:nvPicPr>
        <p:blipFill>
          <a:blip r:embed="rId3"/>
          <a:stretch>
            <a:fillRect/>
          </a:stretch>
        </p:blipFill>
        <p:spPr>
          <a:xfrm>
            <a:off x="804345" y="1620446"/>
            <a:ext cx="7535309" cy="2408129"/>
          </a:xfrm>
          <a:prstGeom prst="rect">
            <a:avLst/>
          </a:prstGeom>
          <a:ln>
            <a:noFill/>
          </a:ln>
          <a:effectLst/>
        </p:spPr>
      </p:pic>
    </p:spTree>
    <p:extLst>
      <p:ext uri="{BB962C8B-B14F-4D97-AF65-F5344CB8AC3E}">
        <p14:creationId xmlns:p14="http://schemas.microsoft.com/office/powerpoint/2010/main" val="2145610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27646-A490-DA2D-6CF3-9F06F60A1A31}"/>
              </a:ext>
            </a:extLst>
          </p:cNvPr>
          <p:cNvSpPr>
            <a:spLocks noGrp="1"/>
          </p:cNvSpPr>
          <p:nvPr>
            <p:ph type="body" sz="quarter" idx="12"/>
          </p:nvPr>
        </p:nvSpPr>
        <p:spPr>
          <a:xfrm>
            <a:off x="481966" y="2989274"/>
            <a:ext cx="4219154" cy="395287"/>
          </a:xfrm>
        </p:spPr>
        <p:txBody>
          <a:bodyPr/>
          <a:lstStyle/>
          <a:p>
            <a:r>
              <a:rPr lang="en-US" dirty="0"/>
              <a:t>CAS Enhancements for Select CASs</a:t>
            </a:r>
          </a:p>
        </p:txBody>
      </p:sp>
    </p:spTree>
    <p:extLst>
      <p:ext uri="{BB962C8B-B14F-4D97-AF65-F5344CB8AC3E}">
        <p14:creationId xmlns:p14="http://schemas.microsoft.com/office/powerpoint/2010/main" val="2852835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2A9D22-0555-BFD5-2EC2-39E0945345A9}"/>
              </a:ext>
            </a:extLst>
          </p:cNvPr>
          <p:cNvSpPr>
            <a:spLocks noGrp="1"/>
          </p:cNvSpPr>
          <p:nvPr>
            <p:ph type="body" sz="quarter" idx="12"/>
          </p:nvPr>
        </p:nvSpPr>
        <p:spPr>
          <a:xfrm>
            <a:off x="2023150" y="213606"/>
            <a:ext cx="5097700" cy="395287"/>
          </a:xfrm>
        </p:spPr>
        <p:txBody>
          <a:bodyPr/>
          <a:lstStyle/>
          <a:p>
            <a:r>
              <a:rPr lang="en-US" dirty="0"/>
              <a:t>Notification Banner on Dashboard</a:t>
            </a:r>
          </a:p>
          <a:p>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E81BEA3F-9408-649D-06F0-21E45C08E850}"/>
              </a:ext>
            </a:extLst>
          </p:cNvPr>
          <p:cNvPicPr>
            <a:picLocks noChangeAspect="1"/>
          </p:cNvPicPr>
          <p:nvPr/>
        </p:nvPicPr>
        <p:blipFill>
          <a:blip r:embed="rId3"/>
          <a:stretch>
            <a:fillRect/>
          </a:stretch>
        </p:blipFill>
        <p:spPr>
          <a:xfrm>
            <a:off x="1185746" y="1376428"/>
            <a:ext cx="6772507" cy="3129719"/>
          </a:xfrm>
          <a:prstGeom prst="rect">
            <a:avLst/>
          </a:prstGeom>
          <a:ln>
            <a:noFill/>
          </a:ln>
          <a:effectLst/>
        </p:spPr>
      </p:pic>
    </p:spTree>
    <p:extLst>
      <p:ext uri="{BB962C8B-B14F-4D97-AF65-F5344CB8AC3E}">
        <p14:creationId xmlns:p14="http://schemas.microsoft.com/office/powerpoint/2010/main" val="2996931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1F0A80-00E0-3CBF-5B72-0EA3E91D99C0}"/>
              </a:ext>
            </a:extLst>
          </p:cNvPr>
          <p:cNvSpPr>
            <a:spLocks noGrp="1"/>
          </p:cNvSpPr>
          <p:nvPr>
            <p:ph type="body" sz="quarter" idx="12"/>
          </p:nvPr>
        </p:nvSpPr>
        <p:spPr>
          <a:xfrm>
            <a:off x="2521238" y="228474"/>
            <a:ext cx="4101524" cy="395287"/>
          </a:xfrm>
        </p:spPr>
        <p:txBody>
          <a:bodyPr/>
          <a:lstStyle/>
          <a:p>
            <a:r>
              <a:rPr lang="en-US" dirty="0"/>
              <a:t>Colleges Attended Updates</a:t>
            </a:r>
          </a:p>
        </p:txBody>
      </p:sp>
      <p:pic>
        <p:nvPicPr>
          <p:cNvPr id="7" name="Picture 6">
            <a:extLst>
              <a:ext uri="{FF2B5EF4-FFF2-40B4-BE49-F238E27FC236}">
                <a16:creationId xmlns:a16="http://schemas.microsoft.com/office/drawing/2014/main" id="{3D340063-8B52-F431-64E0-06BDEF0B4FEC}"/>
              </a:ext>
            </a:extLst>
          </p:cNvPr>
          <p:cNvPicPr>
            <a:picLocks noChangeAspect="1"/>
          </p:cNvPicPr>
          <p:nvPr/>
        </p:nvPicPr>
        <p:blipFill>
          <a:blip r:embed="rId3"/>
          <a:stretch>
            <a:fillRect/>
          </a:stretch>
        </p:blipFill>
        <p:spPr>
          <a:xfrm>
            <a:off x="229143" y="1410586"/>
            <a:ext cx="5895278" cy="1753699"/>
          </a:xfrm>
          <a:prstGeom prst="rect">
            <a:avLst/>
          </a:prstGeom>
          <a:ln>
            <a:noFill/>
          </a:ln>
          <a:effectLst/>
        </p:spPr>
      </p:pic>
      <p:pic>
        <p:nvPicPr>
          <p:cNvPr id="9" name="Picture 8" descr="Graphical user interface, text, application, email&#10;&#10;Description automatically generated">
            <a:extLst>
              <a:ext uri="{FF2B5EF4-FFF2-40B4-BE49-F238E27FC236}">
                <a16:creationId xmlns:a16="http://schemas.microsoft.com/office/drawing/2014/main" id="{438157D0-F88C-8B07-F6DC-445F6B6114F0}"/>
              </a:ext>
            </a:extLst>
          </p:cNvPr>
          <p:cNvPicPr>
            <a:picLocks noChangeAspect="1"/>
          </p:cNvPicPr>
          <p:nvPr/>
        </p:nvPicPr>
        <p:blipFill>
          <a:blip r:embed="rId4"/>
          <a:stretch>
            <a:fillRect/>
          </a:stretch>
        </p:blipFill>
        <p:spPr>
          <a:xfrm>
            <a:off x="4158521" y="2474500"/>
            <a:ext cx="4756336" cy="2044390"/>
          </a:xfrm>
          <a:prstGeom prst="rect">
            <a:avLst/>
          </a:prstGeom>
          <a:ln>
            <a:noFill/>
          </a:ln>
          <a:effectLst/>
        </p:spPr>
      </p:pic>
    </p:spTree>
    <p:extLst>
      <p:ext uri="{BB962C8B-B14F-4D97-AF65-F5344CB8AC3E}">
        <p14:creationId xmlns:p14="http://schemas.microsoft.com/office/powerpoint/2010/main" val="1808890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0EA75-DDA6-144C-92C2-BD16F1FEB4AA}"/>
              </a:ext>
            </a:extLst>
          </p:cNvPr>
          <p:cNvSpPr>
            <a:spLocks noGrp="1"/>
          </p:cNvSpPr>
          <p:nvPr>
            <p:ph type="body" sz="quarter" idx="10"/>
          </p:nvPr>
        </p:nvSpPr>
        <p:spPr/>
        <p:txBody>
          <a:bodyPr/>
          <a:lstStyle/>
          <a:p>
            <a:r>
              <a:rPr lang="en-US" dirty="0"/>
              <a:t>CAS and Letters by Liaison Rewind</a:t>
            </a:r>
          </a:p>
        </p:txBody>
      </p:sp>
      <p:sp>
        <p:nvSpPr>
          <p:cNvPr id="3" name="Text Placeholder 2">
            <a:extLst>
              <a:ext uri="{FF2B5EF4-FFF2-40B4-BE49-F238E27FC236}">
                <a16:creationId xmlns:a16="http://schemas.microsoft.com/office/drawing/2014/main" id="{A96C4C41-BC06-6941-9277-FDA4BCD0DF8B}"/>
              </a:ext>
            </a:extLst>
          </p:cNvPr>
          <p:cNvSpPr>
            <a:spLocks noGrp="1"/>
          </p:cNvSpPr>
          <p:nvPr>
            <p:ph type="body" sz="quarter" idx="13"/>
          </p:nvPr>
        </p:nvSpPr>
        <p:spPr/>
        <p:txBody>
          <a:bodyPr/>
          <a:lstStyle/>
          <a:p>
            <a:r>
              <a:rPr lang="en-US" dirty="0"/>
              <a:t>Katie Wedgewood / July 28, 2022 / 1:45 p.m.</a:t>
            </a:r>
          </a:p>
        </p:txBody>
      </p:sp>
    </p:spTree>
    <p:extLst>
      <p:ext uri="{BB962C8B-B14F-4D97-AF65-F5344CB8AC3E}">
        <p14:creationId xmlns:p14="http://schemas.microsoft.com/office/powerpoint/2010/main" val="604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65FFA-439D-B645-F370-8B77679E3C39}"/>
              </a:ext>
            </a:extLst>
          </p:cNvPr>
          <p:cNvSpPr>
            <a:spLocks noGrp="1"/>
          </p:cNvSpPr>
          <p:nvPr>
            <p:ph type="body" sz="quarter" idx="12"/>
          </p:nvPr>
        </p:nvSpPr>
        <p:spPr>
          <a:xfrm>
            <a:off x="2656114" y="221040"/>
            <a:ext cx="3831772" cy="395287"/>
          </a:xfrm>
        </p:spPr>
        <p:txBody>
          <a:bodyPr/>
          <a:lstStyle/>
          <a:p>
            <a:r>
              <a:rPr lang="en-US" dirty="0"/>
              <a:t>Fee Waiver Eligible Status</a:t>
            </a:r>
          </a:p>
          <a:p>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C580A3AD-9C6F-B1D3-6746-304F9C351597}"/>
              </a:ext>
            </a:extLst>
          </p:cNvPr>
          <p:cNvPicPr>
            <a:picLocks noChangeAspect="1"/>
          </p:cNvPicPr>
          <p:nvPr/>
        </p:nvPicPr>
        <p:blipFill>
          <a:blip r:embed="rId3"/>
          <a:stretch>
            <a:fillRect/>
          </a:stretch>
        </p:blipFill>
        <p:spPr>
          <a:xfrm>
            <a:off x="3219450" y="1719214"/>
            <a:ext cx="2705099" cy="2314672"/>
          </a:xfrm>
          <a:prstGeom prst="rect">
            <a:avLst/>
          </a:prstGeom>
          <a:ln>
            <a:noFill/>
          </a:ln>
          <a:effectLst/>
        </p:spPr>
      </p:pic>
    </p:spTree>
    <p:extLst>
      <p:ext uri="{BB962C8B-B14F-4D97-AF65-F5344CB8AC3E}">
        <p14:creationId xmlns:p14="http://schemas.microsoft.com/office/powerpoint/2010/main" val="3779715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66194D-B47E-CD67-921A-5923C8681AAA}"/>
              </a:ext>
            </a:extLst>
          </p:cNvPr>
          <p:cNvSpPr>
            <a:spLocks noGrp="1"/>
          </p:cNvSpPr>
          <p:nvPr>
            <p:ph type="body" sz="quarter" idx="12"/>
          </p:nvPr>
        </p:nvSpPr>
        <p:spPr>
          <a:xfrm>
            <a:off x="0" y="221040"/>
            <a:ext cx="7344937" cy="395287"/>
          </a:xfrm>
        </p:spPr>
        <p:txBody>
          <a:bodyPr/>
          <a:lstStyle/>
          <a:p>
            <a:r>
              <a:rPr lang="en-US" sz="1800" dirty="0"/>
              <a:t>Show or Hide Required Documents in Supporting Information Section</a:t>
            </a:r>
          </a:p>
        </p:txBody>
      </p:sp>
      <p:pic>
        <p:nvPicPr>
          <p:cNvPr id="5" name="Picture 4">
            <a:extLst>
              <a:ext uri="{FF2B5EF4-FFF2-40B4-BE49-F238E27FC236}">
                <a16:creationId xmlns:a16="http://schemas.microsoft.com/office/drawing/2014/main" id="{78931814-FD23-2C8E-CF71-7DACB197A49C}"/>
              </a:ext>
            </a:extLst>
          </p:cNvPr>
          <p:cNvPicPr>
            <a:picLocks noChangeAspect="1"/>
          </p:cNvPicPr>
          <p:nvPr/>
        </p:nvPicPr>
        <p:blipFill>
          <a:blip r:embed="rId3"/>
          <a:stretch>
            <a:fillRect/>
          </a:stretch>
        </p:blipFill>
        <p:spPr>
          <a:xfrm>
            <a:off x="2013900" y="1330427"/>
            <a:ext cx="5116200" cy="3252974"/>
          </a:xfrm>
          <a:prstGeom prst="rect">
            <a:avLst/>
          </a:prstGeom>
          <a:ln>
            <a:noFill/>
          </a:ln>
          <a:effectLst/>
        </p:spPr>
      </p:pic>
    </p:spTree>
    <p:extLst>
      <p:ext uri="{BB962C8B-B14F-4D97-AF65-F5344CB8AC3E}">
        <p14:creationId xmlns:p14="http://schemas.microsoft.com/office/powerpoint/2010/main" val="3095364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B1411-9959-47BA-FED4-C1CD187521EE}"/>
              </a:ext>
            </a:extLst>
          </p:cNvPr>
          <p:cNvSpPr>
            <a:spLocks noGrp="1"/>
          </p:cNvSpPr>
          <p:nvPr>
            <p:ph type="body" sz="quarter" idx="12"/>
          </p:nvPr>
        </p:nvSpPr>
        <p:spPr>
          <a:xfrm>
            <a:off x="193288" y="221040"/>
            <a:ext cx="7121912" cy="395287"/>
          </a:xfrm>
        </p:spPr>
        <p:txBody>
          <a:bodyPr/>
          <a:lstStyle/>
          <a:p>
            <a:r>
              <a:rPr lang="en-US" sz="2000" dirty="0"/>
              <a:t>Applicants Create and Select from Custom Recommender Pool</a:t>
            </a:r>
          </a:p>
          <a:p>
            <a:endParaRPr lang="en-US" sz="2000" dirty="0"/>
          </a:p>
        </p:txBody>
      </p:sp>
      <p:pic>
        <p:nvPicPr>
          <p:cNvPr id="8" name="Picture 7">
            <a:extLst>
              <a:ext uri="{FF2B5EF4-FFF2-40B4-BE49-F238E27FC236}">
                <a16:creationId xmlns:a16="http://schemas.microsoft.com/office/drawing/2014/main" id="{AD422CD6-9B5A-84A2-FF26-57B492184A57}"/>
              </a:ext>
            </a:extLst>
          </p:cNvPr>
          <p:cNvPicPr>
            <a:picLocks noChangeAspect="1"/>
          </p:cNvPicPr>
          <p:nvPr/>
        </p:nvPicPr>
        <p:blipFill>
          <a:blip r:embed="rId3"/>
          <a:stretch>
            <a:fillRect/>
          </a:stretch>
        </p:blipFill>
        <p:spPr>
          <a:xfrm>
            <a:off x="1446341" y="1375156"/>
            <a:ext cx="6251318" cy="3204110"/>
          </a:xfrm>
          <a:prstGeom prst="rect">
            <a:avLst/>
          </a:prstGeom>
          <a:ln>
            <a:noFill/>
          </a:ln>
          <a:effectLst/>
        </p:spPr>
      </p:pic>
    </p:spTree>
    <p:extLst>
      <p:ext uri="{BB962C8B-B14F-4D97-AF65-F5344CB8AC3E}">
        <p14:creationId xmlns:p14="http://schemas.microsoft.com/office/powerpoint/2010/main" val="3970115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F2169F-CDCF-0BCC-9979-28B72A79DC15}"/>
              </a:ext>
            </a:extLst>
          </p:cNvPr>
          <p:cNvSpPr>
            <a:spLocks noGrp="1"/>
          </p:cNvSpPr>
          <p:nvPr>
            <p:ph type="body" sz="quarter" idx="12"/>
          </p:nvPr>
        </p:nvSpPr>
        <p:spPr>
          <a:xfrm>
            <a:off x="676507" y="181824"/>
            <a:ext cx="6467707" cy="395287"/>
          </a:xfrm>
        </p:spPr>
        <p:txBody>
          <a:bodyPr/>
          <a:lstStyle/>
          <a:p>
            <a:r>
              <a:rPr lang="en-US" dirty="0"/>
              <a:t>Edit In Progress Experiences After Submission</a:t>
            </a:r>
          </a:p>
          <a:p>
            <a:endParaRPr lang="en-US" dirty="0"/>
          </a:p>
        </p:txBody>
      </p:sp>
      <p:pic>
        <p:nvPicPr>
          <p:cNvPr id="5" name="Picture 4">
            <a:extLst>
              <a:ext uri="{FF2B5EF4-FFF2-40B4-BE49-F238E27FC236}">
                <a16:creationId xmlns:a16="http://schemas.microsoft.com/office/drawing/2014/main" id="{ACA1C9F8-A742-E604-4021-1D04B1873670}"/>
              </a:ext>
            </a:extLst>
          </p:cNvPr>
          <p:cNvPicPr>
            <a:picLocks noChangeAspect="1"/>
          </p:cNvPicPr>
          <p:nvPr/>
        </p:nvPicPr>
        <p:blipFill>
          <a:blip r:embed="rId3"/>
          <a:stretch>
            <a:fillRect/>
          </a:stretch>
        </p:blipFill>
        <p:spPr>
          <a:xfrm>
            <a:off x="1089102" y="1321731"/>
            <a:ext cx="6965795" cy="3322149"/>
          </a:xfrm>
          <a:prstGeom prst="rect">
            <a:avLst/>
          </a:prstGeom>
          <a:ln>
            <a:noFill/>
          </a:ln>
          <a:effectLst/>
        </p:spPr>
      </p:pic>
    </p:spTree>
    <p:extLst>
      <p:ext uri="{BB962C8B-B14F-4D97-AF65-F5344CB8AC3E}">
        <p14:creationId xmlns:p14="http://schemas.microsoft.com/office/powerpoint/2010/main" val="482862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16762-18FA-A9C1-6FEA-B308EAD073DE}"/>
              </a:ext>
            </a:extLst>
          </p:cNvPr>
          <p:cNvSpPr>
            <a:spLocks noGrp="1"/>
          </p:cNvSpPr>
          <p:nvPr>
            <p:ph type="body" sz="quarter" idx="12"/>
          </p:nvPr>
        </p:nvSpPr>
        <p:spPr>
          <a:xfrm>
            <a:off x="2656114" y="176435"/>
            <a:ext cx="3831772" cy="395287"/>
          </a:xfrm>
        </p:spPr>
        <p:txBody>
          <a:bodyPr/>
          <a:lstStyle/>
          <a:p>
            <a:r>
              <a:rPr lang="en-US" dirty="0"/>
              <a:t>Date of Birth Only Listed in Birth Information</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FE31FF90-1E5A-2908-988F-6F3AACB6485D}"/>
              </a:ext>
            </a:extLst>
          </p:cNvPr>
          <p:cNvPicPr>
            <a:picLocks noChangeAspect="1"/>
          </p:cNvPicPr>
          <p:nvPr/>
        </p:nvPicPr>
        <p:blipFill>
          <a:blip r:embed="rId3"/>
          <a:stretch>
            <a:fillRect/>
          </a:stretch>
        </p:blipFill>
        <p:spPr>
          <a:xfrm>
            <a:off x="2062476" y="2348561"/>
            <a:ext cx="5019048" cy="1085714"/>
          </a:xfrm>
          <a:prstGeom prst="rect">
            <a:avLst/>
          </a:prstGeom>
          <a:ln>
            <a:noFill/>
          </a:ln>
          <a:effectLst/>
        </p:spPr>
      </p:pic>
    </p:spTree>
    <p:extLst>
      <p:ext uri="{BB962C8B-B14F-4D97-AF65-F5344CB8AC3E}">
        <p14:creationId xmlns:p14="http://schemas.microsoft.com/office/powerpoint/2010/main" val="1001321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636CF-4518-BC04-E464-E5138184789D}"/>
              </a:ext>
            </a:extLst>
          </p:cNvPr>
          <p:cNvSpPr>
            <a:spLocks noGrp="1"/>
          </p:cNvSpPr>
          <p:nvPr>
            <p:ph type="body" sz="quarter" idx="12"/>
          </p:nvPr>
        </p:nvSpPr>
        <p:spPr/>
        <p:txBody>
          <a:bodyPr/>
          <a:lstStyle/>
          <a:p>
            <a:r>
              <a:rPr lang="en-US" dirty="0"/>
              <a:t>CAS Application</a:t>
            </a:r>
          </a:p>
          <a:p>
            <a:r>
              <a:rPr lang="en-US" dirty="0"/>
              <a:t>Reference Guides</a:t>
            </a:r>
          </a:p>
        </p:txBody>
      </p:sp>
    </p:spTree>
    <p:extLst>
      <p:ext uri="{BB962C8B-B14F-4D97-AF65-F5344CB8AC3E}">
        <p14:creationId xmlns:p14="http://schemas.microsoft.com/office/powerpoint/2010/main" val="1360135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F3BD03-6BC5-66BF-0824-8E50BCF54E1B}"/>
              </a:ext>
            </a:extLst>
          </p:cNvPr>
          <p:cNvSpPr>
            <a:spLocks noGrp="1"/>
          </p:cNvSpPr>
          <p:nvPr>
            <p:ph type="body" sz="quarter" idx="12"/>
          </p:nvPr>
        </p:nvSpPr>
        <p:spPr/>
        <p:txBody>
          <a:bodyPr/>
          <a:lstStyle/>
          <a:p>
            <a:r>
              <a:rPr lang="en-US" dirty="0"/>
              <a:t>Reference Guides</a:t>
            </a:r>
          </a:p>
        </p:txBody>
      </p:sp>
      <p:pic>
        <p:nvPicPr>
          <p:cNvPr id="5" name="Picture 4">
            <a:extLst>
              <a:ext uri="{FF2B5EF4-FFF2-40B4-BE49-F238E27FC236}">
                <a16:creationId xmlns:a16="http://schemas.microsoft.com/office/drawing/2014/main" id="{BA771E42-3017-D86D-4370-7FC6F99DEE96}"/>
              </a:ext>
            </a:extLst>
          </p:cNvPr>
          <p:cNvPicPr>
            <a:picLocks noChangeAspect="1"/>
          </p:cNvPicPr>
          <p:nvPr/>
        </p:nvPicPr>
        <p:blipFill>
          <a:blip r:embed="rId3"/>
          <a:stretch>
            <a:fillRect/>
          </a:stretch>
        </p:blipFill>
        <p:spPr>
          <a:xfrm>
            <a:off x="3120941" y="1487267"/>
            <a:ext cx="2902116" cy="2902116"/>
          </a:xfrm>
          <a:prstGeom prst="rect">
            <a:avLst/>
          </a:prstGeom>
        </p:spPr>
      </p:pic>
    </p:spTree>
    <p:extLst>
      <p:ext uri="{BB962C8B-B14F-4D97-AF65-F5344CB8AC3E}">
        <p14:creationId xmlns:p14="http://schemas.microsoft.com/office/powerpoint/2010/main" val="2752391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8E0C3-60E4-F959-3F1B-103F888FBC42}"/>
              </a:ext>
            </a:extLst>
          </p:cNvPr>
          <p:cNvSpPr>
            <a:spLocks noGrp="1"/>
          </p:cNvSpPr>
          <p:nvPr>
            <p:ph type="body" sz="quarter" idx="12"/>
          </p:nvPr>
        </p:nvSpPr>
        <p:spPr>
          <a:xfrm>
            <a:off x="591383" y="3346970"/>
            <a:ext cx="7961233" cy="395287"/>
          </a:xfrm>
        </p:spPr>
        <p:txBody>
          <a:bodyPr/>
          <a:lstStyle/>
          <a:p>
            <a:r>
              <a:rPr lang="en-US" dirty="0"/>
              <a:t>Letters by Liaison Enhancements</a:t>
            </a:r>
          </a:p>
        </p:txBody>
      </p:sp>
    </p:spTree>
    <p:extLst>
      <p:ext uri="{BB962C8B-B14F-4D97-AF65-F5344CB8AC3E}">
        <p14:creationId xmlns:p14="http://schemas.microsoft.com/office/powerpoint/2010/main" val="4255063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CDF220-3E64-8494-C091-DAA59D7C2023}"/>
              </a:ext>
            </a:extLst>
          </p:cNvPr>
          <p:cNvSpPr>
            <a:spLocks noGrp="1"/>
          </p:cNvSpPr>
          <p:nvPr>
            <p:ph type="body" sz="quarter" idx="12"/>
          </p:nvPr>
        </p:nvSpPr>
        <p:spPr>
          <a:xfrm>
            <a:off x="1040781" y="129460"/>
            <a:ext cx="5900587" cy="395287"/>
          </a:xfrm>
        </p:spPr>
        <p:txBody>
          <a:bodyPr/>
          <a:lstStyle/>
          <a:p>
            <a:r>
              <a:rPr lang="en-US" dirty="0"/>
              <a:t>Enhancements to Likert </a:t>
            </a:r>
            <a:r>
              <a:rPr lang="en-US" dirty="0" err="1"/>
              <a:t>Skale</a:t>
            </a:r>
            <a:r>
              <a:rPr lang="en-US" dirty="0"/>
              <a:t>, Browser Support, and Login Page</a:t>
            </a:r>
          </a:p>
        </p:txBody>
      </p:sp>
      <p:pic>
        <p:nvPicPr>
          <p:cNvPr id="7" name="Picture 6">
            <a:extLst>
              <a:ext uri="{FF2B5EF4-FFF2-40B4-BE49-F238E27FC236}">
                <a16:creationId xmlns:a16="http://schemas.microsoft.com/office/drawing/2014/main" id="{858C5F03-D713-B619-F7B8-090A903898F6}"/>
              </a:ext>
            </a:extLst>
          </p:cNvPr>
          <p:cNvPicPr>
            <a:picLocks noChangeAspect="1"/>
          </p:cNvPicPr>
          <p:nvPr/>
        </p:nvPicPr>
        <p:blipFill>
          <a:blip r:embed="rId3"/>
          <a:stretch>
            <a:fillRect/>
          </a:stretch>
        </p:blipFill>
        <p:spPr>
          <a:xfrm>
            <a:off x="3014696" y="1318161"/>
            <a:ext cx="3114607" cy="3381998"/>
          </a:xfrm>
          <a:prstGeom prst="rect">
            <a:avLst/>
          </a:prstGeom>
          <a:ln>
            <a:noFill/>
          </a:ln>
          <a:effectLst/>
        </p:spPr>
      </p:pic>
    </p:spTree>
    <p:extLst>
      <p:ext uri="{BB962C8B-B14F-4D97-AF65-F5344CB8AC3E}">
        <p14:creationId xmlns:p14="http://schemas.microsoft.com/office/powerpoint/2010/main" val="3251325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56BFB4-F917-A543-9148-30F052DCF6DA}"/>
              </a:ext>
            </a:extLst>
          </p:cNvPr>
          <p:cNvSpPr>
            <a:spLocks noGrp="1"/>
          </p:cNvSpPr>
          <p:nvPr>
            <p:ph type="body" sz="quarter" idx="10"/>
          </p:nvPr>
        </p:nvSpPr>
        <p:spPr>
          <a:prstGeom prst="rect">
            <a:avLst/>
          </a:prstGeom>
        </p:spPr>
        <p:txBody>
          <a:bodyPr/>
          <a:lstStyle/>
          <a:p>
            <a:r>
              <a:rPr lang="en-US" dirty="0"/>
              <a:t>Q &amp; A</a:t>
            </a:r>
          </a:p>
        </p:txBody>
      </p:sp>
    </p:spTree>
    <p:extLst>
      <p:ext uri="{BB962C8B-B14F-4D97-AF65-F5344CB8AC3E}">
        <p14:creationId xmlns:p14="http://schemas.microsoft.com/office/powerpoint/2010/main" val="9942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08C173E-BFAC-C0C8-4A94-D493A9EC6FE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4048125" y="0"/>
            <a:ext cx="5095875" cy="4737100"/>
          </a:xfrm>
          <a:noFill/>
        </p:spPr>
      </p:pic>
      <p:sp>
        <p:nvSpPr>
          <p:cNvPr id="8" name="Google Shape;1079;g92c1b8851f_1_411">
            <a:extLst>
              <a:ext uri="{FF2B5EF4-FFF2-40B4-BE49-F238E27FC236}">
                <a16:creationId xmlns:a16="http://schemas.microsoft.com/office/drawing/2014/main" id="{4EA79644-AEB1-8B4C-8713-9943E87455D7}"/>
              </a:ext>
            </a:extLst>
          </p:cNvPr>
          <p:cNvSpPr/>
          <p:nvPr/>
        </p:nvSpPr>
        <p:spPr>
          <a:xfrm>
            <a:off x="3265299" y="0"/>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756"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 Placeholder 5">
            <a:extLst>
              <a:ext uri="{FF2B5EF4-FFF2-40B4-BE49-F238E27FC236}">
                <a16:creationId xmlns:a16="http://schemas.microsoft.com/office/drawing/2014/main" id="{5BB6FBBF-C30A-6C41-A211-36F1E978CA3D}"/>
              </a:ext>
            </a:extLst>
          </p:cNvPr>
          <p:cNvSpPr>
            <a:spLocks noGrp="1"/>
          </p:cNvSpPr>
          <p:nvPr>
            <p:ph type="body" sz="quarter" idx="11"/>
          </p:nvPr>
        </p:nvSpPr>
        <p:spPr/>
        <p:txBody>
          <a:bodyPr/>
          <a:lstStyle/>
          <a:p>
            <a:r>
              <a:rPr lang="en-LB" dirty="0"/>
              <a:t>Agenda</a:t>
            </a:r>
          </a:p>
        </p:txBody>
      </p:sp>
      <p:sp>
        <p:nvSpPr>
          <p:cNvPr id="7" name="Text Placeholder 6">
            <a:extLst>
              <a:ext uri="{FF2B5EF4-FFF2-40B4-BE49-F238E27FC236}">
                <a16:creationId xmlns:a16="http://schemas.microsoft.com/office/drawing/2014/main" id="{386904B1-A54C-4542-BFE2-A392B1EDCF42}"/>
              </a:ext>
            </a:extLst>
          </p:cNvPr>
          <p:cNvSpPr>
            <a:spLocks noGrp="1"/>
          </p:cNvSpPr>
          <p:nvPr>
            <p:ph type="body" idx="13"/>
          </p:nvPr>
        </p:nvSpPr>
        <p:spPr>
          <a:xfrm>
            <a:off x="277369" y="1633784"/>
            <a:ext cx="4573306" cy="3005345"/>
          </a:xfrm>
        </p:spPr>
        <p:txBody>
          <a:bodyPr/>
          <a:lstStyle/>
          <a:p>
            <a:r>
              <a:rPr lang="en-US" dirty="0"/>
              <a:t>Release Notes process</a:t>
            </a:r>
          </a:p>
          <a:p>
            <a:r>
              <a:rPr lang="en-US" dirty="0"/>
              <a:t>Review updates to the CAS applications (June 2021 to now)</a:t>
            </a:r>
          </a:p>
          <a:p>
            <a:r>
              <a:rPr lang="en-US" dirty="0"/>
              <a:t>Review updates to Letters by Liaison (June 2021 to now)</a:t>
            </a:r>
          </a:p>
          <a:p>
            <a:endParaRPr lang="en-LB" dirty="0"/>
          </a:p>
        </p:txBody>
      </p:sp>
      <p:grpSp>
        <p:nvGrpSpPr>
          <p:cNvPr id="10" name="Group 9">
            <a:extLst>
              <a:ext uri="{FF2B5EF4-FFF2-40B4-BE49-F238E27FC236}">
                <a16:creationId xmlns:a16="http://schemas.microsoft.com/office/drawing/2014/main" id="{A7EE9AEA-C453-F871-9393-A5648D70ACC5}"/>
              </a:ext>
            </a:extLst>
          </p:cNvPr>
          <p:cNvGrpSpPr/>
          <p:nvPr/>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2DEE69E7-6CC2-593C-9012-39EE102EF6DA}"/>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2" name="Picture 11">
              <a:extLst>
                <a:ext uri="{FF2B5EF4-FFF2-40B4-BE49-F238E27FC236}">
                  <a16:creationId xmlns:a16="http://schemas.microsoft.com/office/drawing/2014/main" id="{05C93C07-D97F-2E63-6051-A9C9CC6328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grpSp>
        <p:nvGrpSpPr>
          <p:cNvPr id="4" name="Group 3">
            <a:extLst>
              <a:ext uri="{FF2B5EF4-FFF2-40B4-BE49-F238E27FC236}">
                <a16:creationId xmlns:a16="http://schemas.microsoft.com/office/drawing/2014/main" id="{5D5B1C38-5E82-A15F-38A1-2746516664B0}"/>
              </a:ext>
            </a:extLst>
          </p:cNvPr>
          <p:cNvGrpSpPr/>
          <p:nvPr/>
        </p:nvGrpSpPr>
        <p:grpSpPr>
          <a:xfrm>
            <a:off x="7342895" y="-5805"/>
            <a:ext cx="1598530" cy="1233385"/>
            <a:chOff x="7342895" y="-5805"/>
            <a:chExt cx="1598530" cy="1233385"/>
          </a:xfrm>
        </p:grpSpPr>
        <p:sp>
          <p:nvSpPr>
            <p:cNvPr id="14" name="Pentagon 13">
              <a:extLst>
                <a:ext uri="{FF2B5EF4-FFF2-40B4-BE49-F238E27FC236}">
                  <a16:creationId xmlns:a16="http://schemas.microsoft.com/office/drawing/2014/main" id="{5B66D487-315E-C37A-EADC-F8D443EF3A93}"/>
                </a:ext>
              </a:extLst>
            </p:cNvPr>
            <p:cNvSpPr/>
            <p:nvPr userDrawn="1"/>
          </p:nvSpPr>
          <p:spPr>
            <a:xfrm rot="5400000">
              <a:off x="7525468" y="-161971"/>
              <a:ext cx="1233385"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6" name="Picture 15">
              <a:extLst>
                <a:ext uri="{FF2B5EF4-FFF2-40B4-BE49-F238E27FC236}">
                  <a16:creationId xmlns:a16="http://schemas.microsoft.com/office/drawing/2014/main" id="{9B9196E8-6EC8-279C-E742-5A58D6F76FA1}"/>
                </a:ext>
              </a:extLst>
            </p:cNvPr>
            <p:cNvPicPr>
              <a:picLocks noChangeAspect="1"/>
            </p:cNvPicPr>
            <p:nvPr/>
          </p:nvPicPr>
          <p:blipFill>
            <a:blip r:embed="rId5"/>
            <a:srcRect/>
            <a:stretch/>
          </p:blipFill>
          <p:spPr>
            <a:xfrm>
              <a:off x="7342895" y="19811"/>
              <a:ext cx="1598530" cy="810018"/>
            </a:xfrm>
            <a:prstGeom prst="rect">
              <a:avLst/>
            </a:prstGeom>
          </p:spPr>
        </p:pic>
      </p:grpSp>
    </p:spTree>
    <p:extLst>
      <p:ext uri="{BB962C8B-B14F-4D97-AF65-F5344CB8AC3E}">
        <p14:creationId xmlns:p14="http://schemas.microsoft.com/office/powerpoint/2010/main" val="1098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15;g92c1b8851f_1_568">
            <a:extLst>
              <a:ext uri="{FF2B5EF4-FFF2-40B4-BE49-F238E27FC236}">
                <a16:creationId xmlns:a16="http://schemas.microsoft.com/office/drawing/2014/main" id="{1B0AA107-3F61-054E-882A-C5FB2A2F92E5}"/>
              </a:ext>
            </a:extLst>
          </p:cNvPr>
          <p:cNvSpPr txBox="1"/>
          <p:nvPr/>
        </p:nvSpPr>
        <p:spPr>
          <a:xfrm>
            <a:off x="516495" y="3182861"/>
            <a:ext cx="1888960" cy="95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rPr>
              <a:t>Katie Wedgewood</a:t>
            </a:r>
            <a:endParaRPr kumimoji="0" sz="12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rPr>
              <a:t>Liaison</a:t>
            </a: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rPr>
              <a:t>training@liaisonedu.com</a:t>
            </a:r>
            <a:endParaRPr kumimoji="0" sz="2016"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p:txBody>
      </p:sp>
      <p:sp>
        <p:nvSpPr>
          <p:cNvPr id="9" name="Text Placeholder 8">
            <a:extLst>
              <a:ext uri="{FF2B5EF4-FFF2-40B4-BE49-F238E27FC236}">
                <a16:creationId xmlns:a16="http://schemas.microsoft.com/office/drawing/2014/main" id="{82E4D726-6557-1B48-BEA3-DDAAA11B7F19}"/>
              </a:ext>
            </a:extLst>
          </p:cNvPr>
          <p:cNvSpPr>
            <a:spLocks noGrp="1"/>
          </p:cNvSpPr>
          <p:nvPr>
            <p:ph type="body" sz="quarter" idx="11"/>
          </p:nvPr>
        </p:nvSpPr>
        <p:spPr/>
        <p:txBody>
          <a:bodyPr/>
          <a:lstStyle/>
          <a:p>
            <a:r>
              <a:rPr lang="en-US" dirty="0">
                <a:solidFill>
                  <a:srgbClr val="FFFFFF"/>
                </a:solidFill>
              </a:rPr>
              <a:t>Thank You</a:t>
            </a:r>
          </a:p>
        </p:txBody>
      </p:sp>
    </p:spTree>
    <p:extLst>
      <p:ext uri="{BB962C8B-B14F-4D97-AF65-F5344CB8AC3E}">
        <p14:creationId xmlns:p14="http://schemas.microsoft.com/office/powerpoint/2010/main" val="232540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CFD32A0-8EBE-39E7-7682-65C3A5EAC315}"/>
              </a:ext>
            </a:extLst>
          </p:cNvPr>
          <p:cNvPicPr>
            <a:picLocks noGrp="1" noChangeAspect="1"/>
          </p:cNvPicPr>
          <p:nvPr>
            <p:ph type="pic" sz="quarter" idx="10"/>
          </p:nvPr>
        </p:nvPicPr>
        <p:blipFill>
          <a:blip r:embed="rId2"/>
          <a:srcRect t="10519" b="10519"/>
          <a:stretch>
            <a:fillRect/>
          </a:stretch>
        </p:blipFill>
        <p:spPr/>
      </p:pic>
      <p:sp>
        <p:nvSpPr>
          <p:cNvPr id="3" name="Text Placeholder 2">
            <a:extLst>
              <a:ext uri="{FF2B5EF4-FFF2-40B4-BE49-F238E27FC236}">
                <a16:creationId xmlns:a16="http://schemas.microsoft.com/office/drawing/2014/main" id="{A15BCE1C-CCDC-AA46-20B7-38E4C8623A2F}"/>
              </a:ext>
            </a:extLst>
          </p:cNvPr>
          <p:cNvSpPr>
            <a:spLocks noGrp="1"/>
          </p:cNvSpPr>
          <p:nvPr>
            <p:ph type="body" sz="quarter" idx="13"/>
          </p:nvPr>
        </p:nvSpPr>
        <p:spPr/>
        <p:txBody>
          <a:bodyPr/>
          <a:lstStyle/>
          <a:p>
            <a:r>
              <a:rPr lang="en-US" dirty="0"/>
              <a:t>Katie Wedgewood</a:t>
            </a:r>
          </a:p>
        </p:txBody>
      </p:sp>
      <p:sp>
        <p:nvSpPr>
          <p:cNvPr id="4" name="Text Placeholder 3">
            <a:extLst>
              <a:ext uri="{FF2B5EF4-FFF2-40B4-BE49-F238E27FC236}">
                <a16:creationId xmlns:a16="http://schemas.microsoft.com/office/drawing/2014/main" id="{053F1E44-4B45-A3B5-240B-91D47BCA6076}"/>
              </a:ext>
            </a:extLst>
          </p:cNvPr>
          <p:cNvSpPr>
            <a:spLocks noGrp="1"/>
          </p:cNvSpPr>
          <p:nvPr>
            <p:ph type="body" sz="quarter" idx="14"/>
          </p:nvPr>
        </p:nvSpPr>
        <p:spPr/>
        <p:txBody>
          <a:bodyPr/>
          <a:lstStyle/>
          <a:p>
            <a:r>
              <a:rPr lang="en-US" dirty="0"/>
              <a:t>Knowledge Strategist</a:t>
            </a:r>
          </a:p>
        </p:txBody>
      </p:sp>
      <p:sp>
        <p:nvSpPr>
          <p:cNvPr id="7" name="Text Placeholder 6">
            <a:extLst>
              <a:ext uri="{FF2B5EF4-FFF2-40B4-BE49-F238E27FC236}">
                <a16:creationId xmlns:a16="http://schemas.microsoft.com/office/drawing/2014/main" id="{9F52E3FD-E4E5-64CB-F2CC-B6F180F81A2D}"/>
              </a:ext>
            </a:extLst>
          </p:cNvPr>
          <p:cNvSpPr>
            <a:spLocks noGrp="1"/>
          </p:cNvSpPr>
          <p:nvPr>
            <p:ph type="body" sz="quarter" idx="11"/>
          </p:nvPr>
        </p:nvSpPr>
        <p:spPr/>
        <p:txBody>
          <a:bodyPr/>
          <a:lstStyle/>
          <a:p>
            <a:r>
              <a:rPr lang="en-LB" dirty="0"/>
              <a:t>Speaker</a:t>
            </a:r>
          </a:p>
        </p:txBody>
      </p:sp>
      <p:pic>
        <p:nvPicPr>
          <p:cNvPr id="11" name="Content Placeholder 10">
            <a:extLst>
              <a:ext uri="{FF2B5EF4-FFF2-40B4-BE49-F238E27FC236}">
                <a16:creationId xmlns:a16="http://schemas.microsoft.com/office/drawing/2014/main" id="{2AA5C6D8-5B2D-125A-9B22-71758EFCC5F0}"/>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4425742" y="2789045"/>
            <a:ext cx="2212178" cy="520857"/>
          </a:xfrm>
        </p:spPr>
      </p:pic>
    </p:spTree>
    <p:extLst>
      <p:ext uri="{BB962C8B-B14F-4D97-AF65-F5344CB8AC3E}">
        <p14:creationId xmlns:p14="http://schemas.microsoft.com/office/powerpoint/2010/main" val="2230598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451B3-151C-D21F-75D0-72D10009A8AD}"/>
              </a:ext>
            </a:extLst>
          </p:cNvPr>
          <p:cNvSpPr>
            <a:spLocks noGrp="1"/>
          </p:cNvSpPr>
          <p:nvPr>
            <p:ph type="body" sz="quarter" idx="12"/>
          </p:nvPr>
        </p:nvSpPr>
        <p:spPr/>
        <p:txBody>
          <a:bodyPr/>
          <a:lstStyle/>
          <a:p>
            <a:r>
              <a:rPr lang="en-US" dirty="0"/>
              <a:t>Release Notes Process</a:t>
            </a:r>
          </a:p>
        </p:txBody>
      </p:sp>
      <p:pic>
        <p:nvPicPr>
          <p:cNvPr id="5" name="Picture 4">
            <a:extLst>
              <a:ext uri="{FF2B5EF4-FFF2-40B4-BE49-F238E27FC236}">
                <a16:creationId xmlns:a16="http://schemas.microsoft.com/office/drawing/2014/main" id="{46A60F35-007F-913D-818E-9BD720359760}"/>
              </a:ext>
            </a:extLst>
          </p:cNvPr>
          <p:cNvPicPr>
            <a:picLocks noChangeAspect="1"/>
          </p:cNvPicPr>
          <p:nvPr/>
        </p:nvPicPr>
        <p:blipFill>
          <a:blip r:embed="rId3"/>
          <a:stretch>
            <a:fillRect/>
          </a:stretch>
        </p:blipFill>
        <p:spPr>
          <a:xfrm>
            <a:off x="3665896" y="1342353"/>
            <a:ext cx="3826750" cy="327701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A598E68-431C-6A82-3804-D8B71347468D}"/>
              </a:ext>
            </a:extLst>
          </p:cNvPr>
          <p:cNvPicPr>
            <a:picLocks noChangeAspect="1"/>
          </p:cNvPicPr>
          <p:nvPr/>
        </p:nvPicPr>
        <p:blipFill>
          <a:blip r:embed="rId4"/>
          <a:stretch>
            <a:fillRect/>
          </a:stretch>
        </p:blipFill>
        <p:spPr>
          <a:xfrm>
            <a:off x="1651354" y="1342354"/>
            <a:ext cx="1719376" cy="3301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411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C6A10-DFEB-2A23-B67F-158575814624}"/>
              </a:ext>
            </a:extLst>
          </p:cNvPr>
          <p:cNvSpPr>
            <a:spLocks noGrp="1"/>
          </p:cNvSpPr>
          <p:nvPr>
            <p:ph type="body" sz="quarter" idx="12"/>
          </p:nvPr>
        </p:nvSpPr>
        <p:spPr>
          <a:xfrm>
            <a:off x="492126" y="3040074"/>
            <a:ext cx="2982594" cy="395287"/>
          </a:xfrm>
        </p:spPr>
        <p:txBody>
          <a:bodyPr/>
          <a:lstStyle/>
          <a:p>
            <a:r>
              <a:rPr lang="en-US" dirty="0"/>
              <a:t>CAS Enhancements for Everyone</a:t>
            </a:r>
          </a:p>
        </p:txBody>
      </p:sp>
    </p:spTree>
    <p:extLst>
      <p:ext uri="{BB962C8B-B14F-4D97-AF65-F5344CB8AC3E}">
        <p14:creationId xmlns:p14="http://schemas.microsoft.com/office/powerpoint/2010/main" val="2535273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13C1EF-7DF8-312F-09EE-A44D492179C2}"/>
              </a:ext>
            </a:extLst>
          </p:cNvPr>
          <p:cNvSpPr>
            <a:spLocks noGrp="1"/>
          </p:cNvSpPr>
          <p:nvPr>
            <p:ph type="body" sz="quarter" idx="12"/>
          </p:nvPr>
        </p:nvSpPr>
        <p:spPr>
          <a:xfrm>
            <a:off x="1740074" y="250777"/>
            <a:ext cx="5506094" cy="395287"/>
          </a:xfrm>
        </p:spPr>
        <p:txBody>
          <a:bodyPr/>
          <a:lstStyle/>
          <a:p>
            <a:r>
              <a:rPr lang="en-US" dirty="0"/>
              <a:t>Chatbot Feature within the Application</a:t>
            </a:r>
          </a:p>
          <a:p>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F2C5F1BA-C525-61A8-5C99-2BEC226EC7A3}"/>
              </a:ext>
            </a:extLst>
          </p:cNvPr>
          <p:cNvPicPr>
            <a:picLocks noChangeAspect="1"/>
          </p:cNvPicPr>
          <p:nvPr/>
        </p:nvPicPr>
        <p:blipFill>
          <a:blip r:embed="rId3"/>
          <a:stretch>
            <a:fillRect/>
          </a:stretch>
        </p:blipFill>
        <p:spPr>
          <a:xfrm>
            <a:off x="2268838" y="1311129"/>
            <a:ext cx="4606324" cy="3299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440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39DF1-7031-FF92-33F2-5DE3DB040123}"/>
              </a:ext>
            </a:extLst>
          </p:cNvPr>
          <p:cNvSpPr>
            <a:spLocks noGrp="1"/>
          </p:cNvSpPr>
          <p:nvPr>
            <p:ph type="body" sz="quarter" idx="12"/>
          </p:nvPr>
        </p:nvSpPr>
        <p:spPr>
          <a:xfrm>
            <a:off x="951571" y="258211"/>
            <a:ext cx="6153348" cy="395287"/>
          </a:xfrm>
        </p:spPr>
        <p:txBody>
          <a:bodyPr/>
          <a:lstStyle/>
          <a:p>
            <a:r>
              <a:rPr lang="en-US" dirty="0"/>
              <a:t>Professional Transcript Entry (PTE) Updates</a:t>
            </a:r>
          </a:p>
        </p:txBody>
      </p:sp>
      <p:sp>
        <p:nvSpPr>
          <p:cNvPr id="3" name="Text Placeholder 2">
            <a:extLst>
              <a:ext uri="{FF2B5EF4-FFF2-40B4-BE49-F238E27FC236}">
                <a16:creationId xmlns:a16="http://schemas.microsoft.com/office/drawing/2014/main" id="{60228842-6245-5637-3D9D-5D23DFB8B490}"/>
              </a:ext>
            </a:extLst>
          </p:cNvPr>
          <p:cNvSpPr>
            <a:spLocks noGrp="1"/>
          </p:cNvSpPr>
          <p:nvPr>
            <p:ph type="body" idx="10"/>
          </p:nvPr>
        </p:nvSpPr>
        <p:spPr>
          <a:xfrm>
            <a:off x="246027" y="1391480"/>
            <a:ext cx="8651946" cy="2823681"/>
          </a:xfrm>
        </p:spPr>
        <p:txBody>
          <a:bodyPr/>
          <a:lstStyle/>
          <a:p>
            <a:endParaRPr lang="en-US" b="1" dirty="0">
              <a:solidFill>
                <a:srgbClr val="154061"/>
              </a:solidFill>
              <a:effectLst/>
              <a:latin typeface="Scala"/>
            </a:endParaRPr>
          </a:p>
          <a:p>
            <a:endParaRPr lang="en-US" dirty="0"/>
          </a:p>
        </p:txBody>
      </p:sp>
      <p:pic>
        <p:nvPicPr>
          <p:cNvPr id="8" name="Picture 7">
            <a:extLst>
              <a:ext uri="{FF2B5EF4-FFF2-40B4-BE49-F238E27FC236}">
                <a16:creationId xmlns:a16="http://schemas.microsoft.com/office/drawing/2014/main" id="{3B918BB2-B4E3-EC34-63F5-310DACC5D452}"/>
              </a:ext>
            </a:extLst>
          </p:cNvPr>
          <p:cNvPicPr>
            <a:picLocks noChangeAspect="1"/>
          </p:cNvPicPr>
          <p:nvPr/>
        </p:nvPicPr>
        <p:blipFill>
          <a:blip r:embed="rId3"/>
          <a:stretch>
            <a:fillRect/>
          </a:stretch>
        </p:blipFill>
        <p:spPr>
          <a:xfrm>
            <a:off x="2736229" y="1247612"/>
            <a:ext cx="3671541" cy="3479983"/>
          </a:xfrm>
          <a:prstGeom prst="rect">
            <a:avLst/>
          </a:prstGeom>
          <a:ln>
            <a:noFill/>
          </a:ln>
          <a:effectLst/>
        </p:spPr>
      </p:pic>
    </p:spTree>
    <p:extLst>
      <p:ext uri="{BB962C8B-B14F-4D97-AF65-F5344CB8AC3E}">
        <p14:creationId xmlns:p14="http://schemas.microsoft.com/office/powerpoint/2010/main" val="138508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0B584D-A449-C471-9263-6D589B43C730}"/>
              </a:ext>
            </a:extLst>
          </p:cNvPr>
          <p:cNvSpPr>
            <a:spLocks noGrp="1"/>
          </p:cNvSpPr>
          <p:nvPr>
            <p:ph type="body" sz="quarter" idx="12"/>
          </p:nvPr>
        </p:nvSpPr>
        <p:spPr>
          <a:xfrm>
            <a:off x="356840" y="213605"/>
            <a:ext cx="7196254" cy="395287"/>
          </a:xfrm>
        </p:spPr>
        <p:txBody>
          <a:bodyPr/>
          <a:lstStyle/>
          <a:p>
            <a:r>
              <a:rPr lang="en-US" sz="1800" dirty="0"/>
              <a:t>Citizenship and Residency Information Editable After Submission</a:t>
            </a:r>
          </a:p>
          <a:p>
            <a:endParaRPr lang="en-US" sz="1800" dirty="0"/>
          </a:p>
        </p:txBody>
      </p:sp>
      <p:pic>
        <p:nvPicPr>
          <p:cNvPr id="5" name="Picture 4">
            <a:extLst>
              <a:ext uri="{FF2B5EF4-FFF2-40B4-BE49-F238E27FC236}">
                <a16:creationId xmlns:a16="http://schemas.microsoft.com/office/drawing/2014/main" id="{4FC84DE1-937D-E258-7556-6473E6E1C38A}"/>
              </a:ext>
            </a:extLst>
          </p:cNvPr>
          <p:cNvPicPr>
            <a:picLocks noChangeAspect="1"/>
          </p:cNvPicPr>
          <p:nvPr/>
        </p:nvPicPr>
        <p:blipFill rotWithShape="1">
          <a:blip r:embed="rId3"/>
          <a:srcRect b="4094"/>
          <a:stretch/>
        </p:blipFill>
        <p:spPr>
          <a:xfrm>
            <a:off x="1761984" y="1383491"/>
            <a:ext cx="5620032" cy="314976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1109001"/>
      </p:ext>
    </p:extLst>
  </p:cSld>
  <p:clrMapOvr>
    <a:masterClrMapping/>
  </p:clrMapOvr>
</p:sld>
</file>

<file path=ppt/theme/theme1.xml><?xml version="1.0" encoding="utf-8"?>
<a:theme xmlns:a="http://schemas.openxmlformats.org/drawingml/2006/main" name="1_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FB1F15817E0E47803DEDEBD89AF03D" ma:contentTypeVersion="21" ma:contentTypeDescription="Create a new document." ma:contentTypeScope="" ma:versionID="dd73b7082d8413986a2a4017b976c269">
  <xsd:schema xmlns:xsd="http://www.w3.org/2001/XMLSchema" xmlns:xs="http://www.w3.org/2001/XMLSchema" xmlns:p="http://schemas.microsoft.com/office/2006/metadata/properties" xmlns:ns1="http://schemas.microsoft.com/sharepoint/v3" xmlns:ns2="5df08337-4256-4fbe-b77b-668d04ed44c2" xmlns:ns3="29475915-0a35-4e7b-b6e3-62984fc21310" targetNamespace="http://schemas.microsoft.com/office/2006/metadata/properties" ma:root="true" ma:fieldsID="483a7c8994c73494f6a232aba926bd87" ns1:_="" ns2:_="" ns3:_="">
    <xsd:import namespace="http://schemas.microsoft.com/sharepoint/v3"/>
    <xsd:import namespace="5df08337-4256-4fbe-b77b-668d04ed44c2"/>
    <xsd:import namespace="29475915-0a35-4e7b-b6e3-62984fc213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Date" minOccurs="0"/>
                <xsd:element ref="ns2:Dateof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08337-4256-4fbe-b77b-668d04ed4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490749c-76c5-47de-8c26-8ab1fd2310ae"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description="date of event" ma:format="DateOnly" ma:internalName="Date">
      <xsd:simpleType>
        <xsd:restriction base="dms:DateTime"/>
      </xsd:simpleType>
    </xsd:element>
    <xsd:element name="DateofEvent" ma:index="27" nillable="true" ma:displayName="Date of Event" ma:format="DateOnly" ma:internalName="DateofEven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475915-0a35-4e7b-b6e3-62984fc2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ed7485f-e07b-458c-b265-26b37468bf99}" ma:internalName="TaxCatchAll" ma:showField="CatchAllData" ma:web="29475915-0a35-4e7b-b6e3-62984fc2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75915-0a35-4e7b-b6e3-62984fc21310" xsi:nil="true"/>
    <Date xmlns="5df08337-4256-4fbe-b77b-668d04ed44c2" xsi:nil="true"/>
    <lcf76f155ced4ddcb4097134ff3c332f xmlns="5df08337-4256-4fbe-b77b-668d04ed44c2">
      <Terms xmlns="http://schemas.microsoft.com/office/infopath/2007/PartnerControls"/>
    </lcf76f155ced4ddcb4097134ff3c332f>
    <DateofEvent xmlns="5df08337-4256-4fbe-b77b-668d04ed44c2" xsi:nil="true"/>
  </documentManagement>
</p:properties>
</file>

<file path=customXml/itemProps1.xml><?xml version="1.0" encoding="utf-8"?>
<ds:datastoreItem xmlns:ds="http://schemas.openxmlformats.org/officeDocument/2006/customXml" ds:itemID="{F9F2308B-ADEC-44D2-BDF9-A55701E775B8}"/>
</file>

<file path=customXml/itemProps2.xml><?xml version="1.0" encoding="utf-8"?>
<ds:datastoreItem xmlns:ds="http://schemas.openxmlformats.org/officeDocument/2006/customXml" ds:itemID="{6FBA3F19-6425-49E6-9919-70F2BF085DB4}">
  <ds:schemaRefs>
    <ds:schemaRef ds:uri="http://schemas.microsoft.com/sharepoint/v3/contenttype/forms"/>
  </ds:schemaRefs>
</ds:datastoreItem>
</file>

<file path=customXml/itemProps3.xml><?xml version="1.0" encoding="utf-8"?>
<ds:datastoreItem xmlns:ds="http://schemas.openxmlformats.org/officeDocument/2006/customXml" ds:itemID="{FBDDA240-8CF0-4D84-A6AC-629779EBE743}">
  <ds:schemaRefs>
    <ds:schemaRef ds:uri="http://purl.org/dc/elements/1.1/"/>
    <ds:schemaRef ds:uri="29475915-0a35-4e7b-b6e3-62984fc21310"/>
    <ds:schemaRef ds:uri="5df08337-4256-4fbe-b77b-668d04ed44c2"/>
    <ds:schemaRef ds:uri="http://schemas.microsoft.com/office/2006/documentManagement/types"/>
    <ds:schemaRef ds:uri="http://purl.org/dc/dcmitype/"/>
    <ds:schemaRef ds:uri="http://www.w3.org/XML/1998/namespace"/>
    <ds:schemaRef ds:uri="http://schemas.microsoft.com/office/infopath/2007/PartnerControls"/>
    <ds:schemaRef ds:uri="http://purl.org/dc/terms/"/>
    <ds:schemaRef ds:uri="http://schemas.openxmlformats.org/package/2006/metadata/core-properties"/>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1082</TotalTime>
  <Words>2554</Words>
  <Application>Microsoft Macintosh PowerPoint</Application>
  <PresentationFormat>On-screen Show (16:9)</PresentationFormat>
  <Paragraphs>200</Paragraphs>
  <Slides>30</Slides>
  <Notes>21</Notes>
  <HiddenSlides>0</HiddenSlides>
  <MMClips>0</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30</vt:i4>
      </vt:variant>
      <vt:variant>
        <vt:lpstr>Custom Shows</vt:lpstr>
      </vt:variant>
      <vt:variant>
        <vt:i4>2</vt:i4>
      </vt:variant>
    </vt:vector>
  </HeadingPairs>
  <TitlesOfParts>
    <vt:vector size="42" baseType="lpstr">
      <vt:lpstr>Arial</vt:lpstr>
      <vt:lpstr>Calibri</vt:lpstr>
      <vt:lpstr>Corbel</vt:lpstr>
      <vt:lpstr>Franklin Gothic Book</vt:lpstr>
      <vt:lpstr>Franklin Gothic Medium</vt:lpstr>
      <vt:lpstr>Scala</vt:lpstr>
      <vt:lpstr>ScalaSans</vt:lpstr>
      <vt:lpstr>System Font Regular</vt:lpstr>
      <vt:lpstr>Trebuchet MS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vt:lpstr>
      <vt:lpstr>Main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Dan Hyman</cp:lastModifiedBy>
  <cp:revision>41</cp:revision>
  <dcterms:created xsi:type="dcterms:W3CDTF">2014-11-10T20:05:35Z</dcterms:created>
  <dcterms:modified xsi:type="dcterms:W3CDTF">2022-08-05T18:52:25Z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0x010100C7FB1F15817E0E47803DEDEBD89AF03D</vt:lpwstr>
  </property>
  <property fmtid="{D5CDD505-2E9C-101B-9397-08002B2CF9AE}" pid="3" name="MediaServiceImageTags">
    <vt:lpwstr/>
  </property>
</Properties>
</file>