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2.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73" r:id="rId3"/>
  </p:sldMasterIdLst>
  <p:notesMasterIdLst>
    <p:notesMasterId r:id="rId25"/>
  </p:notesMasterIdLst>
  <p:handoutMasterIdLst>
    <p:handoutMasterId r:id="rId26"/>
  </p:handoutMasterIdLst>
  <p:sldIdLst>
    <p:sldId id="2622" r:id="rId4"/>
    <p:sldId id="2649" r:id="rId5"/>
    <p:sldId id="2653" r:id="rId6"/>
    <p:sldId id="3017" r:id="rId7"/>
    <p:sldId id="2650" r:id="rId8"/>
    <p:sldId id="3018" r:id="rId9"/>
    <p:sldId id="2633" r:id="rId10"/>
    <p:sldId id="3019" r:id="rId11"/>
    <p:sldId id="2656" r:id="rId12"/>
    <p:sldId id="3020" r:id="rId13"/>
    <p:sldId id="2658" r:id="rId14"/>
    <p:sldId id="3021" r:id="rId15"/>
    <p:sldId id="3022" r:id="rId16"/>
    <p:sldId id="2661" r:id="rId17"/>
    <p:sldId id="3023" r:id="rId18"/>
    <p:sldId id="3024" r:id="rId19"/>
    <p:sldId id="3025" r:id="rId20"/>
    <p:sldId id="2628" r:id="rId21"/>
    <p:sldId id="2666" r:id="rId22"/>
    <p:sldId id="2583" r:id="rId23"/>
    <p:sldId id="2585" r:id="rId24"/>
  </p:sldIdLst>
  <p:sldSz cx="9144000" cy="5143500" type="screen16x9"/>
  <p:notesSz cx="6858000" cy="9144000"/>
  <p:custShowLst>
    <p:custShow name="Intro" id="0">
      <p:sldLst/>
    </p:custShow>
    <p:custShow name="Main Presentation" id="1">
      <p:sldLst>
        <p:sld r:id="rId4"/>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86" roundtripDataSignature="AMtx7miTI4NZt6Zgy+wQewPHfqSN46mq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Crabbe" initials="LC" lastIdx="3" clrIdx="0">
    <p:extLst>
      <p:ext uri="{19B8F6BF-5375-455C-9EA6-DF929625EA0E}">
        <p15:presenceInfo xmlns:p15="http://schemas.microsoft.com/office/powerpoint/2012/main" userId="S::lcrabbe@liaisonedu.com::c414b309-65c3-4183-9c69-cdfeda698c6a" providerId="AD"/>
      </p:ext>
    </p:extLst>
  </p:cmAuthor>
  <p:cmAuthor id="2" name="Duncan Whitmire" initials="DW" lastIdx="1" clrIdx="1">
    <p:extLst>
      <p:ext uri="{19B8F6BF-5375-455C-9EA6-DF929625EA0E}">
        <p15:presenceInfo xmlns:p15="http://schemas.microsoft.com/office/powerpoint/2012/main" userId="S::dwhitmire@liaisonedu.com::2a1e9ab8-b443-4187-adb1-c96e3f4857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17"/>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CEE2"/>
    <a:srgbClr val="C6BEBB"/>
    <a:srgbClr val="F830A0"/>
    <a:srgbClr val="D0DB37"/>
    <a:srgbClr val="002F87"/>
    <a:srgbClr val="012E86"/>
    <a:srgbClr val="7CA7AD"/>
    <a:srgbClr val="DAE79B"/>
    <a:srgbClr val="D8E785"/>
    <a:srgbClr val="CDDA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24"/>
    <p:restoredTop sz="95714"/>
  </p:normalViewPr>
  <p:slideViewPr>
    <p:cSldViewPr snapToGrid="0">
      <p:cViewPr varScale="1">
        <p:scale>
          <a:sx n="163" d="100"/>
          <a:sy n="163" d="100"/>
        </p:scale>
        <p:origin x="952" y="176"/>
      </p:cViewPr>
      <p:guideLst>
        <p:guide orient="horz"/>
        <p:guide/>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1.xml"/><Relationship Id="rId21" Type="http://schemas.openxmlformats.org/officeDocument/2006/relationships/slide" Target="slides/slide18.xml"/><Relationship Id="rId89"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92"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87"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90"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86"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7E1011-5B88-3748-BCF7-293C5D888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39515-25FD-E046-9018-FFCC95D6D3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60977E-8AC9-CD4C-B4D6-8175775FFBAA}" type="datetimeFigureOut">
              <a:rPr lang="en-US" smtClean="0"/>
              <a:t>8/5/22</a:t>
            </a:fld>
            <a:endParaRPr lang="en-US"/>
          </a:p>
        </p:txBody>
      </p:sp>
      <p:sp>
        <p:nvSpPr>
          <p:cNvPr id="4" name="Footer Placeholder 3">
            <a:extLst>
              <a:ext uri="{FF2B5EF4-FFF2-40B4-BE49-F238E27FC236}">
                <a16:creationId xmlns:a16="http://schemas.microsoft.com/office/drawing/2014/main" id="{CC3F4EDA-E559-814D-882C-0B1E3498C1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2DED3C-FD28-B144-9224-AAABA43723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F261A-E150-DC40-9CED-5F2FCF25E9DB}" type="slidenum">
              <a:rPr lang="en-US" smtClean="0"/>
              <a:t>‹#›</a:t>
            </a:fld>
            <a:endParaRPr lang="en-US"/>
          </a:p>
        </p:txBody>
      </p:sp>
    </p:spTree>
    <p:extLst>
      <p:ext uri="{BB962C8B-B14F-4D97-AF65-F5344CB8AC3E}">
        <p14:creationId xmlns:p14="http://schemas.microsoft.com/office/powerpoint/2010/main" val="308929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lvl1pPr>
              <a:defRPr b="0" i="0">
                <a:latin typeface="Franklin Gothic Medium" panose="020B0603020102020204" pitchFamily="34" charset="0"/>
              </a:defRPr>
            </a:lvl1pPr>
          </a:lstStyle>
          <a:p>
            <a:pPr algn="r">
              <a:buSzPts val="1200"/>
            </a:pPr>
            <a:fld id="{00000000-1234-1234-1234-123412341234}" type="slidenum">
              <a:rPr lang="en-US" sz="1200" smtClean="0">
                <a:solidFill>
                  <a:schemeClr val="dk1"/>
                </a:solidFill>
                <a:ea typeface="Calibri"/>
                <a:cs typeface="Calibri"/>
                <a:sym typeface="Calibri"/>
              </a:rPr>
              <a:pPr algn="r">
                <a:buSzPts val="1200"/>
              </a:pPr>
              <a:t>‹#›</a:t>
            </a:fld>
            <a:endParaRPr lang="en-US"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Alexis Start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3814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example, let’s use an extremely common annual scenario in strategic enrollment management: assessing and updating our financial aid packaging strategy.</a:t>
            </a:r>
          </a:p>
          <a:p>
            <a:endParaRPr lang="en-US" dirty="0"/>
          </a:p>
          <a:p>
            <a:r>
              <a:rPr lang="en-US" dirty="0"/>
              <a:t>The most common example of “bad logic” would be saying “it’s just the way we’ve always done it.” Or another you’ve probably seen happen are incremental $1k increases in cells where you didn’t yield as high as you thought you should have last year.</a:t>
            </a:r>
          </a:p>
          <a:p>
            <a:endParaRPr lang="en-US" dirty="0"/>
          </a:p>
          <a:p>
            <a:r>
              <a:rPr lang="en-US" dirty="0"/>
              <a:t>Whereas, “good logic” almost always involves bringing in statisticians, data scientists, potentially institutional research, and of course consultants and software vendors who specialize in it. </a:t>
            </a:r>
          </a:p>
          <a:p>
            <a:endParaRPr lang="en-US" dirty="0"/>
          </a:p>
          <a:p>
            <a:r>
              <a:rPr lang="en-US" dirty="0"/>
              <a:t>Assessing outcomes is the easy part. Did you hit your enrollment goal? Did you get the class shape you wanted? Did you get the NTR you were expecting?</a:t>
            </a:r>
          </a:p>
          <a:p>
            <a:endParaRPr lang="en-US" dirty="0"/>
          </a:p>
          <a:p>
            <a:r>
              <a:rPr lang="en-US" dirty="0"/>
              <a:t>The truth is those good or bad outcomes are possible regardless of the approach and depth of logic that was deployed.</a:t>
            </a:r>
          </a:p>
          <a:p>
            <a:endParaRPr lang="en-US" dirty="0"/>
          </a:p>
          <a:p>
            <a:r>
              <a:rPr lang="en-US" dirty="0"/>
              <a:t>But remember, we want to impress people with our decision making abilities. </a:t>
            </a:r>
          </a:p>
          <a:p>
            <a:endParaRPr lang="en-US" dirty="0"/>
          </a:p>
          <a:p>
            <a:r>
              <a:rPr lang="en-US" dirty="0"/>
              <a:t>So, let me ask you: how would you expect each of those possible combinations to be perceived by others? Anyone want to share?  *SOLICIT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4160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combinations results in different reactions. </a:t>
            </a:r>
          </a:p>
          <a:p>
            <a:endParaRPr lang="en-US" dirty="0"/>
          </a:p>
          <a:p>
            <a:r>
              <a:rPr lang="en-US" dirty="0"/>
              <a:t>The GOOD/GOOD and BAD/BAD quadrants are the obvious ones. You can really impress people and get promoted, or everyone can think you’re incapable of doing the job.</a:t>
            </a:r>
          </a:p>
          <a:p>
            <a:endParaRPr lang="en-US" dirty="0"/>
          </a:p>
          <a:p>
            <a:r>
              <a:rPr lang="en-US" dirty="0"/>
              <a:t>But look at the difference between Good Logic/Bad Outcome and Bad Logic/Good Outcome.</a:t>
            </a:r>
          </a:p>
          <a:p>
            <a:endParaRPr lang="en-US" dirty="0"/>
          </a:p>
          <a:p>
            <a:r>
              <a:rPr lang="en-US" dirty="0"/>
              <a:t>For bad logic/good outcome: It’s harder to believe that the enrollment and NTR results will be sustainable with “bad” or low levels of logic where you just didn’t change anything; even despite the good outcome.</a:t>
            </a:r>
          </a:p>
          <a:p>
            <a:endParaRPr lang="en-US" dirty="0"/>
          </a:p>
          <a:p>
            <a:r>
              <a:rPr lang="en-US" dirty="0"/>
              <a:t>Whereas seemingly deep logic that just didn’t go as planned often ends up being perceived as justifiable, explainable, or a “learning experience.”  Someone might even say that you can take these results as new data inputs and user them to improve for next year.</a:t>
            </a:r>
          </a:p>
          <a:p>
            <a:endParaRPr lang="en-US" dirty="0"/>
          </a:p>
          <a:p>
            <a:r>
              <a:rPr lang="en-US" dirty="0"/>
              <a:t>Now, I know that not every situation may result in these perceptions, especially depending on who you’re working with, but these are what you can probably expect in most cases.</a:t>
            </a:r>
          </a:p>
          <a:p>
            <a:endParaRPr lang="en-US" dirty="0"/>
          </a:p>
          <a:p>
            <a:r>
              <a:rPr lang="en-US" dirty="0"/>
              <a:t>So, if we can agree that “good logic” alone is more likely to impress people than a “good outcome” on its own, the next question we might ask is: </a:t>
            </a:r>
            <a:r>
              <a:rPr lang="en-US" i="1" dirty="0"/>
              <a:t>where do good ideas come from? </a:t>
            </a:r>
          </a:p>
          <a:p>
            <a:endParaRPr lang="en-US" dirty="0"/>
          </a:p>
          <a:p>
            <a:r>
              <a:rPr lang="en-US" dirty="0"/>
              <a:t>Sounds like a good job for data right? *PAUSE*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3614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Ehhhhhh</a:t>
            </a:r>
            <a:r>
              <a:rPr lang="en-US" dirty="0"/>
              <a:t> maybe, but probably not. As it turns out, a truly new idea generally doesn’t have a lot of data to support it.</a:t>
            </a:r>
          </a:p>
          <a:p>
            <a:endParaRPr lang="en-US" dirty="0"/>
          </a:p>
          <a:p>
            <a:r>
              <a:rPr lang="en-US" dirty="0"/>
              <a:t>That’s why they’re ”new” ideas, right?</a:t>
            </a:r>
          </a:p>
          <a:p>
            <a:endParaRPr lang="en-US" dirty="0"/>
          </a:p>
          <a:p>
            <a:r>
              <a:rPr lang="en-US" dirty="0"/>
              <a:t>For something that is legitimately a new idea, you’re going to have to just try it in order to get the data that supports it. You may find that there were some proxies that led you to the ideas, but what you definitely don't have with a new idea is any outcome data because it's never been done before.</a:t>
            </a:r>
          </a:p>
          <a:p>
            <a:endParaRPr lang="en-US" dirty="0"/>
          </a:p>
          <a:p>
            <a:r>
              <a:rPr lang="en-US" dirty="0"/>
              <a:t>So this is where come to a crossroads. I’ve probably put your brain in a pickle. </a:t>
            </a:r>
          </a:p>
          <a:p>
            <a:endParaRPr lang="en-US" dirty="0"/>
          </a:p>
          <a:p>
            <a:r>
              <a:rPr lang="en-US" dirty="0"/>
              <a:t>I just said you need good logic to support your decisions, but you’re probably not going to have the data to support it. </a:t>
            </a:r>
          </a:p>
          <a:p>
            <a:endParaRPr lang="en-US" dirty="0"/>
          </a:p>
          <a:p>
            <a:r>
              <a:rPr lang="en-US" dirty="0"/>
              <a:t>How does that make any sense? Maybe it doesn't have to make sense.</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87861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Alexis </a:t>
            </a:r>
            <a:endParaRPr lang="en-US" dirty="0"/>
          </a:p>
          <a:p>
            <a:endParaRPr lang="en-US" sz="1300" dirty="0"/>
          </a:p>
          <a:p>
            <a:r>
              <a:rPr lang="en-US" sz="1300" dirty="0"/>
              <a:t>If our goal is to impress people with GOOD LOGIC (and hopefully good outcomes...) There as few things we can do to re-orient the way we think about and use analytics and data to support our new ideas.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9748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Alexis </a:t>
            </a:r>
          </a:p>
          <a:p>
            <a:endParaRPr lang="en-US" sz="1300" dirty="0"/>
          </a:p>
          <a:p>
            <a:r>
              <a:rPr lang="en-US" sz="1300" dirty="0"/>
              <a:t>The first is to stop depending on data for ideas. So often we hear "I'll know what to do once I see the data". </a:t>
            </a:r>
          </a:p>
          <a:p>
            <a:endParaRPr lang="en-US" sz="1300" dirty="0"/>
          </a:p>
          <a:p>
            <a:r>
              <a:rPr lang="en-US" sz="1300" dirty="0"/>
              <a:t>Instead of relying on data to come up with ideas, start with hypotheses, and in particular, ask your self "What </a:t>
            </a:r>
            <a:r>
              <a:rPr lang="en-US" sz="1300" b="1" dirty="0"/>
              <a:t>action </a:t>
            </a:r>
            <a:r>
              <a:rPr lang="en-US" sz="1300" dirty="0"/>
              <a:t>will I take once I have the answers?" </a:t>
            </a:r>
          </a:p>
          <a:p>
            <a:endParaRPr lang="en-US" sz="1300" dirty="0"/>
          </a:p>
          <a:p>
            <a:r>
              <a:rPr lang="en-US" sz="1300" dirty="0"/>
              <a:t>You can see on the slide what makes a good "answer" to this question – Being specific, with clear goals, and tying it to a current issue that you want to solve. </a:t>
            </a:r>
          </a:p>
          <a:p>
            <a:endParaRPr lang="en-US" dirty="0"/>
          </a:p>
          <a:p>
            <a:r>
              <a:rPr lang="en-US" sz="1300" dirty="0"/>
              <a:t>And focusing on a specific, well defined target and how YOU can influence students, will drive the types of data you'll need to collect and the type of analysis you might construct to support your shiny new idea. </a:t>
            </a:r>
            <a:endParaRPr lang="en-US" dirty="0"/>
          </a:p>
          <a:p>
            <a:endParaRPr lang="en-US" sz="1300" dirty="0"/>
          </a:p>
          <a:p>
            <a:r>
              <a:rPr lang="en-US" sz="1300" dirty="0"/>
              <a:t>Two examples of "good" answers to this question might be: </a:t>
            </a:r>
          </a:p>
          <a:p>
            <a:endParaRPr lang="en-US" sz="1300" dirty="0"/>
          </a:p>
          <a:p>
            <a:pPr marL="971550" lvl="1" indent="-285750">
              <a:buChar char="•"/>
            </a:pPr>
            <a:r>
              <a:rPr lang="en-US" sz="1300" dirty="0"/>
              <a:t>“I’ll decide which students to offer additional scholarships to in order to be more likely to get 25 additional students to reach our enrollment goal.”</a:t>
            </a:r>
          </a:p>
          <a:p>
            <a:pPr marL="971550" lvl="1" indent="-285750">
              <a:buChar char="•"/>
            </a:pPr>
            <a:r>
              <a:rPr lang="en-US" sz="1300" dirty="0"/>
              <a:t>”I’ll offer 50 out of state students a substantial travel voucher to encourage them to visit campus.”</a:t>
            </a:r>
          </a:p>
          <a:p>
            <a:pPr marL="971550" lvl="1" indent="-285750">
              <a:buChar char="•"/>
            </a:pPr>
            <a:endParaRPr lang="en-US" sz="1300" dirty="0"/>
          </a:p>
          <a:p>
            <a:pPr marL="171450" indent="0"/>
            <a:r>
              <a:rPr lang="en-US" sz="1300" dirty="0"/>
              <a:t>Right off the bat, we're impressing our teams and our bosses with a FOUNDATION of good logic that shows we know what we want to do and how we're going to approach this problem. </a:t>
            </a:r>
          </a:p>
          <a:p>
            <a:pPr marL="171450" indent="0"/>
            <a:endParaRPr lang="en-US" sz="1300" dirty="0"/>
          </a:p>
          <a:p>
            <a:pPr marL="171450" indent="0"/>
            <a:r>
              <a:rPr lang="en-US" sz="1300" dirty="0"/>
              <a:t>And once we know what action we want to take we can tailor our analysis and the insights we use to gather the support necessary to implement our idea.</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8928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Alexis</a:t>
            </a:r>
          </a:p>
          <a:p>
            <a:endParaRPr lang="en-US" sz="1300" dirty="0"/>
          </a:p>
          <a:p>
            <a:r>
              <a:rPr lang="en-US" sz="1300" dirty="0"/>
              <a:t>The second way we want to start re-thinking about the use of advanced analytics is that you shouldn’t EXPECT surprises from your advanced analytics models. Now, that's not to that the models wont pick up on some cool and ~interesting~ insights about certain populations that we didn’t know about before, because it does and it can. </a:t>
            </a:r>
            <a:endParaRPr lang="en-US" dirty="0"/>
          </a:p>
          <a:p>
            <a:endParaRPr lang="en-US" sz="1300" dirty="0"/>
          </a:p>
          <a:p>
            <a:r>
              <a:rPr lang="en-US" sz="1300" dirty="0"/>
              <a:t>Machine learning models and process much more information that our human brains about the relationship between all of the hundreds of variables that its given; but at a high level, machine learning models learn from historic data to make predictions about the future. That means that machine learning models can (and will) tell you what is TRUE about your current population. </a:t>
            </a:r>
          </a:p>
          <a:p>
            <a:endParaRPr lang="en-US" sz="1300" dirty="0"/>
          </a:p>
          <a:p>
            <a:r>
              <a:rPr lang="en-US" sz="1300" dirty="0"/>
              <a:t>As part of the implementation process at </a:t>
            </a:r>
            <a:r>
              <a:rPr lang="en-US" sz="1300" dirty="0" err="1"/>
              <a:t>Othot</a:t>
            </a:r>
            <a:r>
              <a:rPr lang="en-US" sz="1300" dirty="0"/>
              <a:t>, we go through a model validation with each of our customers where we surface some key insights about what is important in the models and what variables are having an impact on predictions. We start those meetings off with a disclaimer, that this IS AND SHOULD be what you already know to be true. If the models are telling you what you already know - that’s a GOOD thing. It means the model is working. </a:t>
            </a:r>
          </a:p>
          <a:p>
            <a:endParaRPr lang="en-US" sz="1300" dirty="0"/>
          </a:p>
          <a:p>
            <a:r>
              <a:rPr lang="en-US" sz="1300" dirty="0"/>
              <a:t>To bring this back to what Jeff said a few slides ago, "</a:t>
            </a:r>
            <a:r>
              <a:rPr lang="en-US" sz="1300" b="1" dirty="0"/>
              <a:t>The only way to collect the data from new ideas is to try them." </a:t>
            </a:r>
            <a:r>
              <a:rPr lang="en-US" sz="1300" dirty="0"/>
              <a:t>The models you build today </a:t>
            </a:r>
            <a:r>
              <a:rPr lang="en-US" sz="1300" dirty="0" err="1"/>
              <a:t>arent</a:t>
            </a:r>
            <a:r>
              <a:rPr lang="en-US" sz="1300" dirty="0"/>
              <a:t> magically going to give you all of the answers you need to support new hypotheses and ideas that its never seen in the data before. Don't be afraid to use the psychological reasons that "the data" might not be twisted to support to develop and push for those new ideas. </a:t>
            </a:r>
          </a:p>
          <a:p>
            <a:endParaRPr lang="en-US" sz="1300" dirty="0"/>
          </a:p>
          <a:p>
            <a:r>
              <a:rPr lang="en-US" sz="1300" dirty="0"/>
              <a:t>Here's an example: ***</a:t>
            </a:r>
          </a:p>
          <a:p>
            <a:endParaRPr lang="en-US" sz="1300" dirty="0"/>
          </a:p>
          <a:p>
            <a:r>
              <a:rPr lang="en-US" sz="1300" dirty="0"/>
              <a:t>So in presenting your new ideas, it very well may be both things coming together, both insights from the models about what is currently true about students AS WELL AS something that YOU know to be true, but may not be captured in the data or the models. </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8473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a:p>
            <a:r>
              <a:rPr lang="en-US" sz="1300" dirty="0"/>
              <a:t>Alexis </a:t>
            </a:r>
          </a:p>
          <a:p>
            <a:endParaRPr lang="en-US" sz="1300" dirty="0"/>
          </a:p>
          <a:p>
            <a:r>
              <a:rPr lang="en-US" sz="1300" dirty="0"/>
              <a:t>Okay, so as we start to come back around full circle... we want to IMPRESS people right? You know what's NOT impressive? An hour long meeting staring at a screenshare of an excel sheet that has numbers so small that you have to get so close to your screen that you end up with only half of your face showing up in your webcam.</a:t>
            </a:r>
          </a:p>
          <a:p>
            <a:endParaRPr lang="en-US" sz="1300" dirty="0"/>
          </a:p>
          <a:p>
            <a:r>
              <a:rPr lang="en-US" sz="1300" dirty="0"/>
              <a:t>This "hack" is all about getting your team acclimated to your new idea and your approach so that things AREN’T a surprise at the end of the year, but without "dumping" a bunch of data on them and expecting them to follow everything you’ve been working so hard on. </a:t>
            </a:r>
          </a:p>
          <a:p>
            <a:endParaRPr lang="en-US" sz="1300" dirty="0"/>
          </a:p>
          <a:p>
            <a:r>
              <a:rPr lang="en-US" sz="1300" dirty="0"/>
              <a:t>Instead, we want you to anticipate the answers to the "logical" questions you might be asked about your new ideas, and think about how you can answer those with simple, bite-sized pieces of content. You don’t always need a LOT of supporting data analysis. You need just enough to show that you have "good logic" supporting your idea. Hit them with the 2-3 INSIGHTS that they'll actually REMEMBER and find ACTIONABLE. </a:t>
            </a:r>
          </a:p>
          <a:p>
            <a:endParaRPr lang="en-US" sz="1300" dirty="0"/>
          </a:p>
          <a:p>
            <a:r>
              <a:rPr lang="en-US" sz="1300" dirty="0"/>
              <a:t>What makes this even better is that when we can distill this down into smaller, more impactful insights, that means that we can sprinkle these throughout regular meetings with the team and build support from the team or our bosses throughout the semester or throughout the year so that when it comes time to get the green light, everyone is on board.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2188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Alexis</a:t>
            </a:r>
          </a:p>
          <a:p>
            <a:endParaRPr lang="en-US" sz="1300" dirty="0"/>
          </a:p>
          <a:p>
            <a:r>
              <a:rPr lang="en-US" sz="1300" dirty="0"/>
              <a:t>So, let's say we've come up with a great idea about how we want to change our financial aid strategy... we've build some models with that in mind... and we know that we need to be able to show our colleagues/our bosses, that we've used "GOOD" logic to IMPRESS THEM and garner support for our idea through INSIGHTS (not data dumps). How do we do that? With a little magic. </a:t>
            </a:r>
            <a:endParaRPr lang="en-US" dirty="0"/>
          </a:p>
          <a:p>
            <a:endParaRPr lang="en-US" dirty="0"/>
          </a:p>
          <a:p>
            <a:r>
              <a:rPr lang="en-US" sz="1300" dirty="0"/>
              <a:t>There are some pretty cool advanced analytics tools on the market (hint </a:t>
            </a:r>
            <a:r>
              <a:rPr lang="en-US" sz="1300" dirty="0" err="1"/>
              <a:t>hint</a:t>
            </a:r>
            <a:r>
              <a:rPr lang="en-US" sz="1300" dirty="0"/>
              <a:t>: </a:t>
            </a:r>
            <a:r>
              <a:rPr lang="en-US" sz="1300" dirty="0" err="1"/>
              <a:t>Othot</a:t>
            </a:r>
            <a:r>
              <a:rPr lang="en-US" sz="1300" dirty="0"/>
              <a:t>) with some pretty magical functionality (hint </a:t>
            </a:r>
            <a:r>
              <a:rPr lang="en-US" sz="1300" dirty="0" err="1"/>
              <a:t>hint</a:t>
            </a:r>
            <a:r>
              <a:rPr lang="en-US" sz="1300" dirty="0"/>
              <a:t>: Matrix Optimization, Sensitivity, Strategize), that can help you get to those insights to support your logic. Now again, we aren't relying on these tools to "tell us the answer" or "come up with the idea", but when we have an idea we can use those tools to back up the idea we have with logic by simulating what "might" happen</a:t>
            </a:r>
            <a:r>
              <a:rPr lang="en-US" sz="1300" i="1" dirty="0"/>
              <a:t> if implemented</a:t>
            </a:r>
            <a:r>
              <a:rPr lang="en-US" sz="1300" dirty="0"/>
              <a:t> to support the decision to ultimately implement it. </a:t>
            </a:r>
          </a:p>
          <a:p>
            <a:endParaRPr lang="en-US" sz="1300" dirty="0"/>
          </a:p>
          <a:p>
            <a:r>
              <a:rPr lang="en-US" sz="1300" dirty="0"/>
              <a:t>***Jeff example of OWU***</a:t>
            </a:r>
          </a:p>
          <a:p>
            <a:r>
              <a:rPr lang="en-US" sz="1300" dirty="0"/>
              <a:t>We worked with a school this past year who came to us with a hypothesis in mind for a new financial aid strategy, but they didn’t have the confidence to implement it. More specifically, they thought it was possible to increase enrollment by increasing gift aid to students with higher need while decreasing merit only scholarships to students without any financial need to make up for it. Probably sounds familiar, right?</a:t>
            </a:r>
            <a:br>
              <a:rPr lang="en-US" sz="1300" dirty="0"/>
            </a:br>
            <a:endParaRPr lang="en-US" sz="1300" dirty="0"/>
          </a:p>
          <a:p>
            <a:r>
              <a:rPr lang="en-US" sz="1300" dirty="0"/>
              <a:t>So between our Partner Success team and the use of our platform, we simulated multiple packing strategies that did just that but to different degrees. The model said it was possible and the school went with the most aggressive option. The quote from the president was “why not swing for the fences and be happy if we hit a triple?”</a:t>
            </a:r>
          </a:p>
          <a:p>
            <a:endParaRPr lang="en-US" sz="1300" dirty="0"/>
          </a:p>
          <a:p>
            <a:r>
              <a:rPr lang="en-US" sz="1300" dirty="0"/>
              <a:t>Fast forward to deposit deadline day and it was clear that enrollment dramatically increased because of the aid strategy, but the discount rate was a little higher than they’d expected and hoped for which meant lower NTR than expected too. At first, they were somewhat disappointed with the outcome. They had high expectations that were almost, but not fully met. But now this summer and we’re working with them again on the upcoming year’s aid strategy and guess what: THEY AREN’T CHANGING IT.</a:t>
            </a:r>
          </a:p>
          <a:p>
            <a:endParaRPr lang="en-US" sz="1300" dirty="0"/>
          </a:p>
          <a:p>
            <a:r>
              <a:rPr lang="en-US" sz="1300" dirty="0"/>
              <a:t>Why? Because the logic that supported their decision to enact the aid strategy, even if the outcome wasn’t perfect, was really strong. Not only that, but the VP of Enrollment at this school just took a job as a President at another college.</a:t>
            </a:r>
          </a:p>
          <a:p>
            <a:endParaRPr lang="en-US" sz="1300" dirty="0"/>
          </a:p>
          <a:p>
            <a:r>
              <a:rPr lang="en-US" sz="1300" dirty="0"/>
              <a:t>We obviously weren’t there for the interviews, but it’s likely that they mentioned significantly turning around their enrollment decline in one year and the logic that went into the decision. Very impressive, right?</a:t>
            </a:r>
          </a:p>
          <a:p>
            <a:endParaRPr lang="en-US" sz="1300" dirty="0"/>
          </a:p>
          <a:p>
            <a:r>
              <a:rPr lang="en-US" sz="1300" dirty="0"/>
              <a:t>So to reiterate, the IDEA for this approach did NOT come from ”data” or a “model.” It was an intuition that was hard to get anyone to buy into without some serious logic behind it </a:t>
            </a:r>
            <a:r>
              <a:rPr lang="en-US" sz="1300"/>
              <a:t>in order </a:t>
            </a:r>
            <a:r>
              <a:rPr lang="en-US" sz="1300" dirty="0"/>
              <a:t>to support it. Could they have tried it without simulating the strategy first? Absolutely. Were they going to? No. It just took a little “magic” to increase their confidence in making a bold decision.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60749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Alexis </a:t>
            </a:r>
            <a:endParaRPr lang="en-US" dirty="0"/>
          </a:p>
          <a:p>
            <a:endParaRPr lang="en-US" sz="1300" dirty="0"/>
          </a:p>
          <a:p>
            <a:r>
              <a:rPr lang="en-US" sz="1300" dirty="0"/>
              <a:t>Wrap it up.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457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44" b="0" i="0" u="none" strike="noStrike" cap="none" dirty="0">
                <a:solidFill>
                  <a:schemeClr val="dk1"/>
                </a:solidFill>
                <a:effectLst/>
                <a:latin typeface="Calibri"/>
                <a:ea typeface="Calibri"/>
                <a:cs typeface="Calibri"/>
                <a:sym typeface="Calibri"/>
              </a:rPr>
              <a:t>Jeff:</a:t>
            </a:r>
          </a:p>
          <a:p>
            <a:endParaRPr lang="en-US" sz="1344" b="0" i="0" u="none" strike="noStrike" cap="none" dirty="0">
              <a:solidFill>
                <a:schemeClr val="dk1"/>
              </a:solidFill>
              <a:effectLst/>
              <a:latin typeface="Calibri"/>
              <a:ea typeface="Calibri"/>
              <a:cs typeface="Calibri"/>
              <a:sym typeface="Calibri"/>
            </a:endParaRPr>
          </a:p>
          <a:p>
            <a:r>
              <a:rPr lang="en-US" sz="1344" b="0" i="0" u="none" strike="noStrike" cap="none" dirty="0">
                <a:solidFill>
                  <a:schemeClr val="dk1"/>
                </a:solidFill>
                <a:effectLst/>
                <a:latin typeface="Calibri"/>
                <a:ea typeface="Calibri"/>
                <a:cs typeface="Calibri"/>
                <a:sym typeface="Calibri"/>
              </a:rPr>
              <a:t>Let’s come back to where we started: the joint statement that was intended to light the fire under strategic enrollment management leaders to start using analytics immediately.</a:t>
            </a:r>
          </a:p>
          <a:p>
            <a:endParaRPr lang="en-US" sz="1344" b="0" i="0" u="none" strike="noStrike" cap="none" dirty="0">
              <a:solidFill>
                <a:schemeClr val="dk1"/>
              </a:solidFill>
              <a:effectLst/>
              <a:latin typeface="Calibri"/>
              <a:ea typeface="Calibri"/>
              <a:cs typeface="Calibri"/>
              <a:sym typeface="Calibri"/>
            </a:endParaRPr>
          </a:p>
          <a:p>
            <a:r>
              <a:rPr lang="en-US" sz="1344" b="0" i="0" u="none" strike="noStrike" cap="none" dirty="0">
                <a:solidFill>
                  <a:schemeClr val="dk1"/>
                </a:solidFill>
                <a:effectLst/>
                <a:latin typeface="Calibri"/>
                <a:ea typeface="Calibri"/>
                <a:cs typeface="Calibri"/>
                <a:sym typeface="Calibri"/>
              </a:rPr>
              <a:t>It was written to make you feel like you couldn’t possibly do your job without analytics. Is that really want you want from analytics? To save your industry… from yourself?</a:t>
            </a:r>
          </a:p>
          <a:p>
            <a:endParaRPr lang="en-US" sz="1344" b="0" i="0" u="none" strike="noStrike" cap="none" dirty="0">
              <a:solidFill>
                <a:schemeClr val="dk1"/>
              </a:solidFill>
              <a:effectLst/>
              <a:latin typeface="Calibri"/>
              <a:ea typeface="Calibri"/>
              <a:cs typeface="Calibri"/>
              <a:sym typeface="Calibri"/>
            </a:endParaRPr>
          </a:p>
          <a:p>
            <a:r>
              <a:rPr lang="en-US" sz="1344" b="0" i="0" u="none" strike="noStrike" cap="none" dirty="0">
                <a:solidFill>
                  <a:schemeClr val="dk1"/>
                </a:solidFill>
                <a:effectLst/>
                <a:latin typeface="Calibri"/>
                <a:ea typeface="Calibri"/>
                <a:cs typeface="Calibri"/>
                <a:sym typeface="Calibri"/>
              </a:rPr>
              <a:t>The issue with this statement is that it’s not analytics who is responsible for coming up with ideas and actually making decisions. Those are still jobs for PEOPLE and probably should stay that way in higher education.</a:t>
            </a:r>
          </a:p>
          <a:p>
            <a:endParaRPr lang="en-US" sz="1344" b="0" i="0" u="none" strike="noStrike" cap="none" dirty="0">
              <a:solidFill>
                <a:schemeClr val="dk1"/>
              </a:solidFill>
              <a:effectLst/>
              <a:latin typeface="Calibri"/>
              <a:cs typeface="Calibri"/>
              <a:sym typeface="Calibri"/>
            </a:endParaRPr>
          </a:p>
          <a:p>
            <a:r>
              <a:rPr lang="en-US" sz="1344" b="0" i="0" u="none" strike="noStrike" cap="none" dirty="0">
                <a:solidFill>
                  <a:schemeClr val="dk1"/>
                </a:solidFill>
                <a:effectLst/>
                <a:latin typeface="Calibri"/>
                <a:cs typeface="Calibri"/>
                <a:sym typeface="Calibri"/>
              </a:rPr>
              <a:t>But this statement is </a:t>
            </a:r>
            <a:r>
              <a:rPr lang="en-US" sz="1344" b="0" i="0" u="none" strike="noStrike" cap="none" dirty="0">
                <a:solidFill>
                  <a:schemeClr val="dk1"/>
                </a:solidFill>
                <a:effectLst/>
                <a:latin typeface="Calibri"/>
                <a:ea typeface="Calibri"/>
                <a:cs typeface="Calibri"/>
                <a:sym typeface="Calibri"/>
              </a:rPr>
              <a:t>exactly why people have the wrong idea of analytics and can set themselves up for disappointment. If analytics were really doing </a:t>
            </a:r>
            <a:r>
              <a:rPr lang="en-US" sz="1344" b="0" i="1" u="none" strike="noStrike" cap="none" dirty="0">
                <a:solidFill>
                  <a:schemeClr val="dk1"/>
                </a:solidFill>
                <a:effectLst/>
                <a:latin typeface="Calibri"/>
                <a:ea typeface="Calibri"/>
                <a:cs typeface="Calibri"/>
                <a:sym typeface="Calibri"/>
              </a:rPr>
              <a:t>everything</a:t>
            </a:r>
            <a:r>
              <a:rPr lang="en-US" sz="1344" b="0" i="0" u="none" strike="noStrike" cap="none" dirty="0">
                <a:solidFill>
                  <a:schemeClr val="dk1"/>
                </a:solidFill>
                <a:effectLst/>
                <a:latin typeface="Calibri"/>
                <a:ea typeface="Calibri"/>
                <a:cs typeface="Calibri"/>
                <a:sym typeface="Calibri"/>
              </a:rPr>
              <a:t> to save higher education, you as a leader in strategic enrollment management are just a </a:t>
            </a:r>
            <a:r>
              <a:rPr lang="en-US" sz="1344" b="0" i="1" u="none" strike="noStrike" cap="none" dirty="0">
                <a:solidFill>
                  <a:schemeClr val="dk1"/>
                </a:solidFill>
                <a:effectLst/>
                <a:latin typeface="Calibri"/>
                <a:ea typeface="Calibri"/>
                <a:cs typeface="Calibri"/>
                <a:sym typeface="Calibri"/>
              </a:rPr>
              <a:t>passenger</a:t>
            </a:r>
            <a:r>
              <a:rPr lang="en-US" sz="1344" b="0" i="0" u="none" strike="noStrike" cap="none" dirty="0">
                <a:solidFill>
                  <a:schemeClr val="dk1"/>
                </a:solidFill>
                <a:effectLst/>
                <a:latin typeface="Calibri"/>
                <a:ea typeface="Calibri"/>
                <a:cs typeface="Calibri"/>
                <a:sym typeface="Calibri"/>
              </a:rPr>
              <a:t>, and not impressing anybody.</a:t>
            </a:r>
          </a:p>
          <a:p>
            <a:endParaRPr lang="en-US" sz="1344" b="0" i="0" u="none" strike="noStrike" cap="none" dirty="0">
              <a:solidFill>
                <a:schemeClr val="dk1"/>
              </a:solidFill>
              <a:effectLst/>
              <a:latin typeface="Calibri"/>
              <a:cs typeface="Calibri"/>
              <a:sym typeface="Calibri"/>
            </a:endParaRPr>
          </a:p>
          <a:p>
            <a:r>
              <a:rPr lang="en-US" sz="1344" b="0" i="0" u="none" strike="noStrike" cap="none" dirty="0">
                <a:solidFill>
                  <a:schemeClr val="dk1"/>
                </a:solidFill>
                <a:effectLst/>
                <a:latin typeface="Calibri"/>
                <a:ea typeface="Calibri"/>
                <a:cs typeface="Calibri"/>
                <a:sym typeface="Calibri"/>
              </a:rPr>
              <a:t>In reality, analytics on its own won’t impress anybody. What it does is help </a:t>
            </a:r>
            <a:r>
              <a:rPr lang="en-US" sz="1344" b="0" i="1" u="none" strike="noStrike" cap="none" dirty="0">
                <a:solidFill>
                  <a:schemeClr val="dk1"/>
                </a:solidFill>
                <a:effectLst/>
                <a:latin typeface="Calibri"/>
                <a:ea typeface="Calibri"/>
                <a:cs typeface="Calibri"/>
                <a:sym typeface="Calibri"/>
              </a:rPr>
              <a:t>you</a:t>
            </a:r>
            <a:r>
              <a:rPr lang="en-US" sz="1344" b="0" i="0" u="none" strike="noStrike" cap="none" dirty="0">
                <a:solidFill>
                  <a:schemeClr val="dk1"/>
                </a:solidFill>
                <a:effectLst/>
                <a:latin typeface="Calibri"/>
                <a:ea typeface="Calibri"/>
                <a:cs typeface="Calibri"/>
                <a:sym typeface="Calibri"/>
              </a:rPr>
              <a:t> support </a:t>
            </a:r>
            <a:r>
              <a:rPr lang="en-US" sz="1344" b="0" i="1" u="none" strike="noStrike" cap="none" dirty="0">
                <a:solidFill>
                  <a:schemeClr val="dk1"/>
                </a:solidFill>
                <a:effectLst/>
                <a:latin typeface="Calibri"/>
                <a:ea typeface="Calibri"/>
                <a:cs typeface="Calibri"/>
                <a:sym typeface="Calibri"/>
              </a:rPr>
              <a:t>your own </a:t>
            </a:r>
            <a:r>
              <a:rPr lang="en-US" sz="1344" b="0" i="0" u="none" strike="noStrike" cap="none" dirty="0">
                <a:solidFill>
                  <a:schemeClr val="dk1"/>
                </a:solidFill>
                <a:effectLst/>
                <a:latin typeface="Calibri"/>
                <a:ea typeface="Calibri"/>
                <a:cs typeface="Calibri"/>
                <a:sym typeface="Calibri"/>
              </a:rPr>
              <a:t>ideas and decisions, which in turn improves the perception of your work amongst the people you need to continuously impress.</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845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Alexis</a:t>
            </a:r>
          </a:p>
          <a:p>
            <a:endParaRPr lang="en-US" sz="1300" dirty="0"/>
          </a:p>
          <a:p>
            <a:r>
              <a:rPr lang="en-US" sz="1300" dirty="0"/>
              <a:t>Welcome &amp; thanks for choosing our session</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9836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Alexis </a:t>
            </a:r>
            <a:endParaRPr lang="en-US" dirty="0"/>
          </a:p>
          <a:p>
            <a:endParaRPr lang="en-US" sz="1300" dirty="0"/>
          </a:p>
          <a:p>
            <a:r>
              <a:rPr lang="en-US" sz="1300" dirty="0"/>
              <a:t>First of all – both Jeff and I are part of the </a:t>
            </a:r>
            <a:r>
              <a:rPr lang="en-US" sz="1300" dirty="0" err="1"/>
              <a:t>Othot</a:t>
            </a:r>
            <a:r>
              <a:rPr lang="en-US" sz="1300" dirty="0"/>
              <a:t> team here at Liaison. </a:t>
            </a:r>
          </a:p>
          <a:p>
            <a:endParaRPr lang="en-US" sz="1300" dirty="0"/>
          </a:p>
          <a:p>
            <a:r>
              <a:rPr lang="en-US" sz="1300" dirty="0"/>
              <a:t>Quick intro to </a:t>
            </a:r>
            <a:r>
              <a:rPr lang="en-US" sz="1300" dirty="0" err="1"/>
              <a:t>Othot</a:t>
            </a:r>
            <a:r>
              <a:rPr lang="en-US" sz="1300" dirty="0"/>
              <a:t> </a:t>
            </a:r>
          </a:p>
          <a:p>
            <a:endParaRPr lang="en-US" sz="1300" dirty="0"/>
          </a:p>
          <a:p>
            <a:r>
              <a:rPr lang="en-US" sz="1300" dirty="0"/>
              <a:t>Alexis Intro </a:t>
            </a:r>
          </a:p>
          <a:p>
            <a:endParaRPr lang="en-US" sz="1300" dirty="0"/>
          </a:p>
          <a:p>
            <a:r>
              <a:rPr lang="en-US" sz="1300" dirty="0"/>
              <a:t>Jeff Intro</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34012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Alexis </a:t>
            </a:r>
          </a:p>
          <a:p>
            <a:endParaRPr lang="en-US" sz="1300" dirty="0"/>
          </a:p>
          <a:p>
            <a:r>
              <a:rPr lang="en-US" sz="1300" dirty="0"/>
              <a:t>We chose this topic because we’re well aware of the hype around using data and analytics in their many forms, like AI and Machine Learning, not only in Strategic Enrollment Management but in virtually every facet of our personal and professional lives.</a:t>
            </a:r>
            <a:endParaRPr lang="en-US" dirty="0"/>
          </a:p>
          <a:p>
            <a:endParaRPr lang="en-US" dirty="0"/>
          </a:p>
          <a:p>
            <a:r>
              <a:rPr lang="en-US" dirty="0"/>
              <a:t> And if we’re being honest with ourselves, as Othot and Liaison, we’re marketing and pushing messaging around adoption of analytical tools as much as anybody.</a:t>
            </a:r>
          </a:p>
          <a:p>
            <a:endParaRPr lang="en-US" dirty="0"/>
          </a:p>
          <a:p>
            <a:r>
              <a:rPr lang="en-US" dirty="0"/>
              <a:t>BUT today, we’re going to attempt to flip the narrative on this subject. Instead of talking exclusively about the promise and future of analytics in higher education, we’re going to talk about YOU.</a:t>
            </a:r>
          </a:p>
          <a:p>
            <a:endParaRPr lang="en-US" dirty="0"/>
          </a:p>
          <a:p>
            <a:r>
              <a:rPr lang="en-US" dirty="0"/>
              <a:t>And hopefully by the end of this session, you’ll walk away with these three things as a result of being honest about your relationship with data.</a:t>
            </a:r>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263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 first slide:</a:t>
            </a:r>
          </a:p>
          <a:p>
            <a:endParaRPr lang="en-US" dirty="0"/>
          </a:p>
          <a:p>
            <a:r>
              <a:rPr lang="en-US" dirty="0"/>
              <a:t>Let’s start with some of the hype! </a:t>
            </a:r>
          </a:p>
          <a:p>
            <a:endParaRPr lang="en-US" dirty="0"/>
          </a:p>
          <a:p>
            <a:r>
              <a:rPr lang="en-US" dirty="0"/>
              <a:t>If we can get a show of hands, how many people have seen or heard about this joint statement?</a:t>
            </a:r>
          </a:p>
          <a:p>
            <a:endParaRPr lang="en-US" dirty="0"/>
          </a:p>
          <a:p>
            <a:r>
              <a:rPr lang="en-US" dirty="0"/>
              <a:t>Whether you’re just hearing about it or knew already, would anybody like to share their reaction to the headline of “Analytics Can Save Higher Education. Really”?</a:t>
            </a:r>
          </a:p>
          <a:p>
            <a:endParaRPr lang="en-US" dirty="0"/>
          </a:p>
          <a:p>
            <a:r>
              <a:rPr lang="en-US" dirty="0"/>
              <a:t>*IF NO ONE DOES*</a:t>
            </a:r>
          </a:p>
          <a:p>
            <a:r>
              <a:rPr lang="en-US" dirty="0"/>
              <a:t>Pretty serious sounding right? It implies there’s a demise of higher education that’s in an unstoppable downward plunge. This was also before the pandemic. If they only knew what was coming…</a:t>
            </a:r>
          </a:p>
          <a:p>
            <a:endParaRPr lang="en-US" dirty="0"/>
          </a:p>
          <a:p>
            <a:r>
              <a:rPr lang="en-US" dirty="0"/>
              <a:t>So before we move on, take a few seconds read the contents of this slide to yourselves one more time.</a:t>
            </a:r>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4764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Now I want to ask this group the question directly: </a:t>
            </a:r>
            <a:r>
              <a:rPr lang="en-US" sz="1300" i="1" dirty="0"/>
              <a:t>Why do you care about data at your institution?  </a:t>
            </a:r>
            <a:r>
              <a:rPr lang="en-US" sz="1300" i="0" dirty="0"/>
              <a:t>Who would like to give an answer?</a:t>
            </a:r>
          </a:p>
          <a:p>
            <a:endParaRPr lang="en-US" sz="1300" i="0" dirty="0"/>
          </a:p>
          <a:p>
            <a:r>
              <a:rPr lang="en-US" sz="1300" i="0" dirty="0"/>
              <a:t>*PAUSE AND TAKE ANSWERS*</a:t>
            </a:r>
            <a:endParaRPr lang="en-US" sz="1300" dirty="0"/>
          </a:p>
          <a:p>
            <a:endParaRPr lang="en-US" dirty="0"/>
          </a:p>
          <a:p>
            <a:r>
              <a:rPr lang="en-US" sz="1300" dirty="0"/>
              <a:t>Some common answers would include:</a:t>
            </a:r>
          </a:p>
          <a:p>
            <a:r>
              <a:rPr lang="en-US" sz="1300" dirty="0"/>
              <a:t>- advancing institutional goals</a:t>
            </a:r>
          </a:p>
          <a:p>
            <a:r>
              <a:rPr lang="en-US" sz="1300" dirty="0"/>
              <a:t>- improving quality and efficiency</a:t>
            </a:r>
          </a:p>
          <a:p>
            <a:r>
              <a:rPr lang="en-US" sz="1300" dirty="0"/>
              <a:t>- strengthening student outcomes</a:t>
            </a:r>
          </a:p>
          <a:p>
            <a:r>
              <a:rPr lang="en-US" sz="1300" dirty="0"/>
              <a:t>- to enhance teaching, learning and advising</a:t>
            </a:r>
          </a:p>
          <a:p>
            <a:endParaRPr lang="en-US" dirty="0"/>
          </a:p>
          <a:p>
            <a:r>
              <a:rPr lang="en-US" sz="1300" dirty="0"/>
              <a:t>Those are all examples taken directly from the joint statement we just 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5996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Now let me ask again. Are you being totally honest right now with your answer?</a:t>
            </a:r>
          </a:p>
          <a:p>
            <a:endParaRPr lang="en-US" dirty="0"/>
          </a:p>
          <a:p>
            <a:r>
              <a:rPr lang="en-US" dirty="0"/>
              <a:t>*PAUSE*</a:t>
            </a:r>
          </a:p>
          <a:p>
            <a:endParaRPr lang="en-US" dirty="0"/>
          </a:p>
          <a:p>
            <a:r>
              <a:rPr lang="en-US" sz="1300" dirty="0"/>
              <a:t>Before I move on, I want to be clear that all of those things we just said are noble and valid reasons to adopt analytics. But thinking about doing so in those terms might not set you up for success and get you what you really want. Here's why...</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831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 of this presentation is going to explore the main idea behind this quote. And we’ll do so within the lens of using data for strategic enrollment management decisions.</a:t>
            </a:r>
          </a:p>
          <a:p>
            <a:endParaRPr lang="en-US" dirty="0"/>
          </a:p>
          <a:p>
            <a:r>
              <a:rPr lang="en-US" dirty="0"/>
              <a:t>*READ QUOTE*</a:t>
            </a:r>
          </a:p>
          <a:p>
            <a:endParaRPr lang="en-US" dirty="0"/>
          </a:p>
          <a:p>
            <a:r>
              <a:rPr lang="en-US" dirty="0"/>
              <a:t>Obviously, “consumerism” isn’t a perfect fit for describing your work. So let’s replace “consumerism” with “the adoption of advanced analytics” in this sentence and you might already be starting to realize some underlying motivations.</a:t>
            </a:r>
          </a:p>
          <a:p>
            <a:endParaRPr lang="en-US" dirty="0"/>
          </a:p>
          <a:p>
            <a:r>
              <a:rPr lang="en-US" dirty="0"/>
              <a:t>Let me give an example: doesn’t it feel really good when you put together some crazy spreadsheet with formulas that only you could reverse engineer? And doesn’t it feel even better to show that spreadsheet to your boss and then confidently say “I made this and here’s what I think we should do as a result of my thorough analysis.”</a:t>
            </a:r>
          </a:p>
          <a:p>
            <a:endParaRPr lang="en-US" dirty="0"/>
          </a:p>
          <a:p>
            <a:r>
              <a:rPr lang="en-US" dirty="0"/>
              <a:t>Before we leave this slide, just take a moment to think about that </a:t>
            </a:r>
            <a:r>
              <a:rPr lang="en-US" i="1" dirty="0"/>
              <a:t>feeling</a:t>
            </a:r>
            <a:r>
              <a:rPr lang="en-US" i="0" dirty="0"/>
              <a:t> of impressing someone you work with, no matter what it was or how you did it. *PAUSE*</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6979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know we have an innate psychological reasoning for using data to impress others, how do you do actually do it?</a:t>
            </a:r>
          </a:p>
          <a:p>
            <a:endParaRPr lang="en-US" dirty="0"/>
          </a:p>
          <a:p>
            <a:r>
              <a:rPr lang="en-US" dirty="0"/>
              <a:t>Do you need to be an analyst, statistician, or data scientist? Sure, it would help, but even then, there are varying degrees of expertise for the people who already have those titles. Not all of them are exceptional at it.</a:t>
            </a:r>
          </a:p>
          <a:p>
            <a:endParaRPr lang="en-US" dirty="0"/>
          </a:p>
          <a:p>
            <a:r>
              <a:rPr lang="en-US" dirty="0"/>
              <a:t>So, here’s the first dirty little secret that is going to sound crazy at first: </a:t>
            </a:r>
            <a:r>
              <a:rPr lang="en-US" b="1" u="none" dirty="0"/>
              <a:t>most people actually value LOGIC over OUTCOMES</a:t>
            </a:r>
          </a:p>
          <a:p>
            <a:endParaRPr lang="en-US" b="1" u="none"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0" dirty="0"/>
              <a:t>Can I get a show of hands of anyone who hears that and immediately disagrees with it based on their experience? *PAUSE*</a:t>
            </a:r>
            <a:endParaRPr lang="en-US" b="0" u="none" dirty="0"/>
          </a:p>
          <a:p>
            <a:endParaRPr lang="en-US" b="0" u="none"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Now, I fully realize how blasphemous that might sound in higher education. Especially as someone who helps build a product that people like yourselves EXPECT to drive outcomes.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After all, there was a quote in the Change with Analytics joint statement: </a:t>
            </a:r>
            <a:r>
              <a:rPr lang="en-US" sz="1400" i="1" dirty="0"/>
              <a:t>“Data analytics initiatives are most effective when they target clear, measurable outcomes…”</a:t>
            </a:r>
          </a:p>
          <a:p>
            <a:endParaRPr lang="en-US" dirty="0"/>
          </a:p>
          <a:p>
            <a:r>
              <a:rPr lang="en-US" dirty="0"/>
              <a:t>But before you leave the room, give me a chance to unpack this idea with you using some tangible examples.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371799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430" y="0"/>
            <a:ext cx="9154430" cy="5143499"/>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556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Breaker 6">
    <p:spTree>
      <p:nvGrpSpPr>
        <p:cNvPr id="1" name=""/>
        <p:cNvGrpSpPr/>
        <p:nvPr/>
      </p:nvGrpSpPr>
      <p:grpSpPr>
        <a:xfrm>
          <a:off x="0" y="0"/>
          <a:ext cx="0" cy="0"/>
          <a:chOff x="0" y="0"/>
          <a:chExt cx="0" cy="0"/>
        </a:xfrm>
      </p:grpSpPr>
      <p:pic>
        <p:nvPicPr>
          <p:cNvPr id="22" name="Picture Placeholder 5">
            <a:extLst>
              <a:ext uri="{FF2B5EF4-FFF2-40B4-BE49-F238E27FC236}">
                <a16:creationId xmlns:a16="http://schemas.microsoft.com/office/drawing/2014/main" id="{B340F291-344A-DE48-808D-EA016753B5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5FDF4AAA-CAB3-4536-45DC-FB82AC0B33E7}"/>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Title">
            <a:extLst>
              <a:ext uri="{FF2B5EF4-FFF2-40B4-BE49-F238E27FC236}">
                <a16:creationId xmlns:a16="http://schemas.microsoft.com/office/drawing/2014/main" id="{DB8BEF1D-F96A-AFB4-02CD-319754C3D5E0}"/>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title</a:t>
            </a:r>
          </a:p>
        </p:txBody>
      </p:sp>
      <p:sp>
        <p:nvSpPr>
          <p:cNvPr id="10" name="Title">
            <a:extLst>
              <a:ext uri="{FF2B5EF4-FFF2-40B4-BE49-F238E27FC236}">
                <a16:creationId xmlns:a16="http://schemas.microsoft.com/office/drawing/2014/main" id="{353E9B84-050A-07F6-1281-84CDA10C6CFB}"/>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1" name="Picture 10" descr="Icon&#10;&#10;Description automatically generated">
            <a:extLst>
              <a:ext uri="{FF2B5EF4-FFF2-40B4-BE49-F238E27FC236}">
                <a16:creationId xmlns:a16="http://schemas.microsoft.com/office/drawing/2014/main" id="{2C0AFE82-8B97-5ADC-93AA-C666A8F75E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14" name="Pentagon 13">
            <a:extLst>
              <a:ext uri="{FF2B5EF4-FFF2-40B4-BE49-F238E27FC236}">
                <a16:creationId xmlns:a16="http://schemas.microsoft.com/office/drawing/2014/main" id="{06E3D592-3FE5-99AA-C0D5-73F0B41A9CEA}"/>
              </a:ext>
            </a:extLst>
          </p:cNvPr>
          <p:cNvSpPr/>
          <p:nvPr userDrawn="1"/>
        </p:nvSpPr>
        <p:spPr>
          <a:xfrm rot="5400000">
            <a:off x="559589"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806C6F0A-9DBC-DF1D-7D29-21117451C34C}"/>
              </a:ext>
            </a:extLst>
          </p:cNvPr>
          <p:cNvPicPr>
            <a:picLocks noChangeAspect="1"/>
          </p:cNvPicPr>
          <p:nvPr userDrawn="1"/>
        </p:nvPicPr>
        <p:blipFill>
          <a:blip r:embed="rId4"/>
          <a:srcRect/>
          <a:stretch/>
        </p:blipFill>
        <p:spPr>
          <a:xfrm>
            <a:off x="465720" y="106236"/>
            <a:ext cx="1598530" cy="810018"/>
          </a:xfrm>
          <a:prstGeom prst="rect">
            <a:avLst/>
          </a:prstGeom>
        </p:spPr>
      </p:pic>
    </p:spTree>
    <p:extLst>
      <p:ext uri="{BB962C8B-B14F-4D97-AF65-F5344CB8AC3E}">
        <p14:creationId xmlns:p14="http://schemas.microsoft.com/office/powerpoint/2010/main" val="1289135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5">
    <p:spTree>
      <p:nvGrpSpPr>
        <p:cNvPr id="1" name=""/>
        <p:cNvGrpSpPr/>
        <p:nvPr/>
      </p:nvGrpSpPr>
      <p:grpSpPr>
        <a:xfrm>
          <a:off x="0" y="0"/>
          <a:ext cx="0" cy="0"/>
          <a:chOff x="0" y="0"/>
          <a:chExt cx="0" cy="0"/>
        </a:xfrm>
      </p:grpSpPr>
      <p:pic>
        <p:nvPicPr>
          <p:cNvPr id="22" name="Picture Placeholder 4">
            <a:extLst>
              <a:ext uri="{FF2B5EF4-FFF2-40B4-BE49-F238E27FC236}">
                <a16:creationId xmlns:a16="http://schemas.microsoft.com/office/drawing/2014/main" id="{8A401BD3-1C1B-6E4B-891B-90631294D2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9181" cy="5143500"/>
          </a:xfrm>
          <a:prstGeom prst="rect">
            <a:avLst/>
          </a:prstGeom>
        </p:spPr>
      </p:pic>
      <p:sp>
        <p:nvSpPr>
          <p:cNvPr id="23" name="Rectangle 22">
            <a:extLst>
              <a:ext uri="{FF2B5EF4-FFF2-40B4-BE49-F238E27FC236}">
                <a16:creationId xmlns:a16="http://schemas.microsoft.com/office/drawing/2014/main" id="{CC5DFF2B-B589-F647-A723-5D0021239630}"/>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AFE3BA1A-C288-D047-852C-A2B4E4715C73}"/>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30" name="Title">
            <a:extLst>
              <a:ext uri="{FF2B5EF4-FFF2-40B4-BE49-F238E27FC236}">
                <a16:creationId xmlns:a16="http://schemas.microsoft.com/office/drawing/2014/main" id="{B37F611A-85E0-DF49-BB3F-D34E341C6282}"/>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2" name="Picture 11" descr="Icon&#10;&#10;Description automatically generated">
            <a:extLst>
              <a:ext uri="{FF2B5EF4-FFF2-40B4-BE49-F238E27FC236}">
                <a16:creationId xmlns:a16="http://schemas.microsoft.com/office/drawing/2014/main" id="{661CF4E0-7659-DD41-B702-8B6F015CD2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8" name="Pentagon 7">
            <a:extLst>
              <a:ext uri="{FF2B5EF4-FFF2-40B4-BE49-F238E27FC236}">
                <a16:creationId xmlns:a16="http://schemas.microsoft.com/office/drawing/2014/main" id="{5D1BEC8E-10A4-67DF-86F3-6A48B0D7D280}"/>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7CBF818D-2BDB-4742-7312-E76292574AF6}"/>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852284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1">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CC8D45C4-F282-2B40-BC59-D70F834FB0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81"/>
            <a:ext cx="9144000" cy="5143137"/>
          </a:xfrm>
          <a:prstGeom prst="rect">
            <a:avLst/>
          </a:prstGeom>
        </p:spPr>
      </p:pic>
      <p:sp>
        <p:nvSpPr>
          <p:cNvPr id="4" name="Rectangle 3">
            <a:extLst>
              <a:ext uri="{FF2B5EF4-FFF2-40B4-BE49-F238E27FC236}">
                <a16:creationId xmlns:a16="http://schemas.microsoft.com/office/drawing/2014/main" id="{DAD081F7-C816-0648-81B6-F94E0F7F3027}"/>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Title">
            <a:extLst>
              <a:ext uri="{FF2B5EF4-FFF2-40B4-BE49-F238E27FC236}">
                <a16:creationId xmlns:a16="http://schemas.microsoft.com/office/drawing/2014/main" id="{BAF5F54E-20B4-DC4C-A771-2682C247C6D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title</a:t>
            </a:r>
          </a:p>
        </p:txBody>
      </p:sp>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a:p>
        </p:txBody>
      </p:sp>
      <p:sp>
        <p:nvSpPr>
          <p:cNvPr id="13" name="Title">
            <a:extLst>
              <a:ext uri="{FF2B5EF4-FFF2-40B4-BE49-F238E27FC236}">
                <a16:creationId xmlns:a16="http://schemas.microsoft.com/office/drawing/2014/main" id="{910019D2-F6FE-A948-8DCE-0606895A5C83}"/>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4" name="Picture 13" descr="Icon&#10;&#10;Description automatically generated">
            <a:extLst>
              <a:ext uri="{FF2B5EF4-FFF2-40B4-BE49-F238E27FC236}">
                <a16:creationId xmlns:a16="http://schemas.microsoft.com/office/drawing/2014/main" id="{8AC8254B-C006-1546-9653-43D24E5054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7A66768D-669E-8148-F7EE-AC54B245181E}"/>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FE3FD27B-D258-844F-846E-8D9FC22F838A}"/>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78097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6">
    <p:spTree>
      <p:nvGrpSpPr>
        <p:cNvPr id="1" name=""/>
        <p:cNvGrpSpPr/>
        <p:nvPr/>
      </p:nvGrpSpPr>
      <p:grpSpPr>
        <a:xfrm>
          <a:off x="0" y="0"/>
          <a:ext cx="0" cy="0"/>
          <a:chOff x="0" y="0"/>
          <a:chExt cx="0" cy="0"/>
        </a:xfrm>
      </p:grpSpPr>
      <p:pic>
        <p:nvPicPr>
          <p:cNvPr id="22" name="Picture Placeholder 5">
            <a:extLst>
              <a:ext uri="{FF2B5EF4-FFF2-40B4-BE49-F238E27FC236}">
                <a16:creationId xmlns:a16="http://schemas.microsoft.com/office/drawing/2014/main" id="{B340F291-344A-DE48-808D-EA016753B5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3" name="Rectangle 22">
            <a:extLst>
              <a:ext uri="{FF2B5EF4-FFF2-40B4-BE49-F238E27FC236}">
                <a16:creationId xmlns:a16="http://schemas.microsoft.com/office/drawing/2014/main" id="{1359779D-40B0-394C-B572-E3680495865D}"/>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9C23C1D8-7B87-C840-9E85-430A49D6718B}"/>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30" name="Title">
            <a:extLst>
              <a:ext uri="{FF2B5EF4-FFF2-40B4-BE49-F238E27FC236}">
                <a16:creationId xmlns:a16="http://schemas.microsoft.com/office/drawing/2014/main" id="{946DBF0A-ED65-1642-AB8A-BE788583DA01}"/>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3" name="Picture 12" descr="Icon&#10;&#10;Description automatically generated">
            <a:extLst>
              <a:ext uri="{FF2B5EF4-FFF2-40B4-BE49-F238E27FC236}">
                <a16:creationId xmlns:a16="http://schemas.microsoft.com/office/drawing/2014/main" id="{6C47C736-2C16-334E-9F51-124DAB6870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10" name="Pentagon 9">
            <a:extLst>
              <a:ext uri="{FF2B5EF4-FFF2-40B4-BE49-F238E27FC236}">
                <a16:creationId xmlns:a16="http://schemas.microsoft.com/office/drawing/2014/main" id="{81F23BDC-F783-C88A-47DE-E20455AD0CB0}"/>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7C3F44A3-FFBD-83F1-3D46-BFFB628B4F55}"/>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024971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er 4">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61E8BC9-018D-AC49-9777-D9E5A7DA511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7299"/>
            <a:ext cx="9144000" cy="5150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a:p>
        </p:txBody>
      </p:sp>
      <p:sp>
        <p:nvSpPr>
          <p:cNvPr id="9" name="Rectangle 8">
            <a:extLst>
              <a:ext uri="{FF2B5EF4-FFF2-40B4-BE49-F238E27FC236}">
                <a16:creationId xmlns:a16="http://schemas.microsoft.com/office/drawing/2014/main" id="{A9E6E108-F898-BD41-B7FA-9D5A6AF395C0}"/>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Title">
            <a:extLst>
              <a:ext uri="{FF2B5EF4-FFF2-40B4-BE49-F238E27FC236}">
                <a16:creationId xmlns:a16="http://schemas.microsoft.com/office/drawing/2014/main" id="{62798F23-9239-572B-78DA-5A82C0A22B6B}"/>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1" name="Title">
            <a:extLst>
              <a:ext uri="{FF2B5EF4-FFF2-40B4-BE49-F238E27FC236}">
                <a16:creationId xmlns:a16="http://schemas.microsoft.com/office/drawing/2014/main" id="{5B90150F-9431-3F53-2A09-F34F7585418F}"/>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2" name="Picture 11" descr="Icon&#10;&#10;Description automatically generated">
            <a:extLst>
              <a:ext uri="{FF2B5EF4-FFF2-40B4-BE49-F238E27FC236}">
                <a16:creationId xmlns:a16="http://schemas.microsoft.com/office/drawing/2014/main" id="{D23A4905-8C6E-E867-699E-7842EC0B451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15" name="Pentagon 14">
            <a:extLst>
              <a:ext uri="{FF2B5EF4-FFF2-40B4-BE49-F238E27FC236}">
                <a16:creationId xmlns:a16="http://schemas.microsoft.com/office/drawing/2014/main" id="{C32F55FD-E2B3-53FD-9484-BE5CB761E7AB}"/>
              </a:ext>
            </a:extLst>
          </p:cNvPr>
          <p:cNvSpPr/>
          <p:nvPr userDrawn="1"/>
        </p:nvSpPr>
        <p:spPr>
          <a:xfrm rot="5400000">
            <a:off x="7445570" y="-8245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6" name="Picture 15">
            <a:extLst>
              <a:ext uri="{FF2B5EF4-FFF2-40B4-BE49-F238E27FC236}">
                <a16:creationId xmlns:a16="http://schemas.microsoft.com/office/drawing/2014/main" id="{B7A4E26E-42FA-E451-5559-46D81937C199}"/>
              </a:ext>
            </a:extLst>
          </p:cNvPr>
          <p:cNvPicPr>
            <a:picLocks noChangeAspect="1"/>
          </p:cNvPicPr>
          <p:nvPr userDrawn="1"/>
        </p:nvPicPr>
        <p:blipFill>
          <a:blip r:embed="rId4"/>
          <a:srcRect/>
          <a:stretch/>
        </p:blipFill>
        <p:spPr>
          <a:xfrm>
            <a:off x="7351701" y="91246"/>
            <a:ext cx="1598530" cy="810018"/>
          </a:xfrm>
          <a:prstGeom prst="rect">
            <a:avLst/>
          </a:prstGeom>
        </p:spPr>
      </p:pic>
    </p:spTree>
    <p:extLst>
      <p:ext uri="{BB962C8B-B14F-4D97-AF65-F5344CB8AC3E}">
        <p14:creationId xmlns:p14="http://schemas.microsoft.com/office/powerpoint/2010/main" val="1478433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reaker 7">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BFDBF43-D0A3-E143-803F-5AF8F0F1CB3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6619410-2BC1-7E4B-BC84-D02068A26AA9}"/>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55E08737-81EB-7343-902D-09B7A83BAA30}"/>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30" name="Title">
            <a:extLst>
              <a:ext uri="{FF2B5EF4-FFF2-40B4-BE49-F238E27FC236}">
                <a16:creationId xmlns:a16="http://schemas.microsoft.com/office/drawing/2014/main" id="{CCBF14DB-3C76-D34B-B94E-1051F2FA074D}"/>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4" name="Picture 13" descr="Icon&#10;&#10;Description automatically generated">
            <a:extLst>
              <a:ext uri="{FF2B5EF4-FFF2-40B4-BE49-F238E27FC236}">
                <a16:creationId xmlns:a16="http://schemas.microsoft.com/office/drawing/2014/main" id="{CD38E291-8A2E-D74A-B81D-3D8A90161E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8" name="Pentagon 7">
            <a:extLst>
              <a:ext uri="{FF2B5EF4-FFF2-40B4-BE49-F238E27FC236}">
                <a16:creationId xmlns:a16="http://schemas.microsoft.com/office/drawing/2014/main" id="{E35BF168-2799-1454-8375-8FF5AF22ECF2}"/>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42523E6A-8A00-1E12-0D8C-05A60BE84C76}"/>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736982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4" name="Content">
            <a:extLst>
              <a:ext uri="{FF2B5EF4-FFF2-40B4-BE49-F238E27FC236}">
                <a16:creationId xmlns:a16="http://schemas.microsoft.com/office/drawing/2014/main" id="{2CAB52BE-C0F2-524B-BD30-F239756C3B75}"/>
              </a:ext>
            </a:extLst>
          </p:cNvPr>
          <p:cNvSpPr txBox="1">
            <a:spLocks noGrp="1"/>
          </p:cNvSpPr>
          <p:nvPr>
            <p:ph type="body" idx="10" hasCustomPrompt="1"/>
          </p:nvPr>
        </p:nvSpPr>
        <p:spPr>
          <a:xfrm>
            <a:off x="246027" y="1391480"/>
            <a:ext cx="8651946" cy="3247650"/>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3468507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21" name="Content">
            <a:extLst>
              <a:ext uri="{FF2B5EF4-FFF2-40B4-BE49-F238E27FC236}">
                <a16:creationId xmlns:a16="http://schemas.microsoft.com/office/drawing/2014/main" id="{B18469FF-DCDF-29A4-8BB4-05D2B97C9634}"/>
              </a:ext>
            </a:extLst>
          </p:cNvPr>
          <p:cNvSpPr txBox="1">
            <a:spLocks noGrp="1"/>
          </p:cNvSpPr>
          <p:nvPr>
            <p:ph type="body" idx="13" hasCustomPrompt="1"/>
          </p:nvPr>
        </p:nvSpPr>
        <p:spPr>
          <a:xfrm>
            <a:off x="246027" y="1296648"/>
            <a:ext cx="4219292" cy="3342481"/>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22" name="Content">
            <a:extLst>
              <a:ext uri="{FF2B5EF4-FFF2-40B4-BE49-F238E27FC236}">
                <a16:creationId xmlns:a16="http://schemas.microsoft.com/office/drawing/2014/main" id="{E099DB84-2A61-9E7A-BD6F-F49A34DD65A2}"/>
              </a:ext>
            </a:extLst>
          </p:cNvPr>
          <p:cNvSpPr txBox="1">
            <a:spLocks noGrp="1"/>
          </p:cNvSpPr>
          <p:nvPr>
            <p:ph type="body" idx="14" hasCustomPrompt="1"/>
          </p:nvPr>
        </p:nvSpPr>
        <p:spPr>
          <a:xfrm>
            <a:off x="4673306" y="1296648"/>
            <a:ext cx="4219292" cy="3342480"/>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Tree>
    <p:extLst>
      <p:ext uri="{BB962C8B-B14F-4D97-AF65-F5344CB8AC3E}">
        <p14:creationId xmlns:p14="http://schemas.microsoft.com/office/powerpoint/2010/main" val="1606397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281371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2 Column">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54BC13E-F43D-AC42-B35B-F7204EAAEDEF}"/>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9" name="Google Shape;556;g92c1b8851f_1_212">
            <a:extLst>
              <a:ext uri="{FF2B5EF4-FFF2-40B4-BE49-F238E27FC236}">
                <a16:creationId xmlns:a16="http://schemas.microsoft.com/office/drawing/2014/main" id="{A6AEA095-A326-8B42-86E3-A7BCD44D3628}"/>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20" name="Content">
            <a:extLst>
              <a:ext uri="{FF2B5EF4-FFF2-40B4-BE49-F238E27FC236}">
                <a16:creationId xmlns:a16="http://schemas.microsoft.com/office/drawing/2014/main" id="{DDEDD974-0EE0-754F-905F-F155EEF5496E}"/>
              </a:ext>
            </a:extLst>
          </p:cNvPr>
          <p:cNvSpPr txBox="1">
            <a:spLocks noGrp="1"/>
          </p:cNvSpPr>
          <p:nvPr>
            <p:ph type="body" idx="13" hasCustomPrompt="1"/>
          </p:nvPr>
        </p:nvSpPr>
        <p:spPr>
          <a:xfrm>
            <a:off x="246027" y="993914"/>
            <a:ext cx="4219292" cy="3645216"/>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21" name="Content">
            <a:extLst>
              <a:ext uri="{FF2B5EF4-FFF2-40B4-BE49-F238E27FC236}">
                <a16:creationId xmlns:a16="http://schemas.microsoft.com/office/drawing/2014/main" id="{7ECA3D87-B0ED-9C45-BD55-2E3C704CED61}"/>
              </a:ext>
            </a:extLst>
          </p:cNvPr>
          <p:cNvSpPr txBox="1">
            <a:spLocks noGrp="1"/>
          </p:cNvSpPr>
          <p:nvPr>
            <p:ph type="body" idx="14" hasCustomPrompt="1"/>
          </p:nvPr>
        </p:nvSpPr>
        <p:spPr>
          <a:xfrm>
            <a:off x="4673306" y="993913"/>
            <a:ext cx="4219292" cy="364521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pic>
        <p:nvPicPr>
          <p:cNvPr id="11" name="Picture 10" descr="Icon&#10;&#10;Description automatically generated">
            <a:extLst>
              <a:ext uri="{FF2B5EF4-FFF2-40B4-BE49-F238E27FC236}">
                <a16:creationId xmlns:a16="http://schemas.microsoft.com/office/drawing/2014/main" id="{0CFBB939-C138-E045-BF6D-FF4F9D8172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7" name="Pentagon 6">
            <a:extLst>
              <a:ext uri="{FF2B5EF4-FFF2-40B4-BE49-F238E27FC236}">
                <a16:creationId xmlns:a16="http://schemas.microsoft.com/office/drawing/2014/main" id="{443C7EDA-6437-64F7-F0AA-8099EB6D5CA1}"/>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220BD202-989C-8014-0164-147098E073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234601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2">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D653F1D-251E-EF44-AE88-CBEBA19044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54429"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971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9" name="Title">
            <a:extLst>
              <a:ext uri="{FF2B5EF4-FFF2-40B4-BE49-F238E27FC236}">
                <a16:creationId xmlns:a16="http://schemas.microsoft.com/office/drawing/2014/main" id="{6FE08920-2A84-EB45-93D5-8CED53474301}"/>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pic>
        <p:nvPicPr>
          <p:cNvPr id="9" name="Picture 8" descr="Icon&#10;&#10;Description automatically generated">
            <a:extLst>
              <a:ext uri="{FF2B5EF4-FFF2-40B4-BE49-F238E27FC236}">
                <a16:creationId xmlns:a16="http://schemas.microsoft.com/office/drawing/2014/main" id="{C8382173-9917-9544-9389-1CE4DAB9EA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5" name="Pentagon 4">
            <a:extLst>
              <a:ext uri="{FF2B5EF4-FFF2-40B4-BE49-F238E27FC236}">
                <a16:creationId xmlns:a16="http://schemas.microsoft.com/office/drawing/2014/main" id="{2AC57745-8525-E294-9C5E-1CC863AE2F40}"/>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E235F5C1-2AE3-B595-5272-573B4AEC1C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363283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Sub Content">
    <p:spTree>
      <p:nvGrpSpPr>
        <p:cNvPr id="1" name=""/>
        <p:cNvGrpSpPr/>
        <p:nvPr/>
      </p:nvGrpSpPr>
      <p:grpSpPr>
        <a:xfrm>
          <a:off x="0" y="0"/>
          <a:ext cx="0" cy="0"/>
          <a:chOff x="0" y="0"/>
          <a:chExt cx="0" cy="0"/>
        </a:xfrm>
      </p:grpSpPr>
      <p:sp>
        <p:nvSpPr>
          <p:cNvPr id="23" name="Google Shape;556;g92c1b8851f_1_212">
            <a:extLst>
              <a:ext uri="{FF2B5EF4-FFF2-40B4-BE49-F238E27FC236}">
                <a16:creationId xmlns:a16="http://schemas.microsoft.com/office/drawing/2014/main" id="{0B266291-850C-D443-9443-3A3C6C3F7473}"/>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24" name="Title">
            <a:extLst>
              <a:ext uri="{FF2B5EF4-FFF2-40B4-BE49-F238E27FC236}">
                <a16:creationId xmlns:a16="http://schemas.microsoft.com/office/drawing/2014/main" id="{7E70C659-F7F4-5845-A86B-A5774ACA9593}"/>
              </a:ext>
            </a:extLst>
          </p:cNvPr>
          <p:cNvSpPr>
            <a:spLocks noGrp="1"/>
          </p:cNvSpPr>
          <p:nvPr>
            <p:ph type="body" sz="quarter" idx="13" hasCustomPrompt="1"/>
          </p:nvPr>
        </p:nvSpPr>
        <p:spPr>
          <a:xfrm>
            <a:off x="246027" y="649459"/>
            <a:ext cx="8651875" cy="301276"/>
          </a:xfrm>
          <a:prstGeom prst="rect">
            <a:avLst/>
          </a:prstGeom>
        </p:spPr>
        <p:txBody>
          <a:bodyPr anchor="ctr"/>
          <a:lstStyle>
            <a:lvl1pPr algn="ctr">
              <a:defRPr sz="1400" b="0">
                <a:solidFill>
                  <a:schemeClr val="bg2"/>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sp>
        <p:nvSpPr>
          <p:cNvPr id="25" name="Title">
            <a:extLst>
              <a:ext uri="{FF2B5EF4-FFF2-40B4-BE49-F238E27FC236}">
                <a16:creationId xmlns:a16="http://schemas.microsoft.com/office/drawing/2014/main" id="{0A966990-6CE0-5D48-9C19-E4EADEEFBA44}"/>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0" name="Content">
            <a:extLst>
              <a:ext uri="{FF2B5EF4-FFF2-40B4-BE49-F238E27FC236}">
                <a16:creationId xmlns:a16="http://schemas.microsoft.com/office/drawing/2014/main" id="{96C4039F-22FE-5640-AD7F-9C0FA4AEF0AB}"/>
              </a:ext>
            </a:extLst>
          </p:cNvPr>
          <p:cNvSpPr txBox="1">
            <a:spLocks noGrp="1"/>
          </p:cNvSpPr>
          <p:nvPr>
            <p:ph type="body" idx="10" hasCustomPrompt="1"/>
          </p:nvPr>
        </p:nvSpPr>
        <p:spPr>
          <a:xfrm>
            <a:off x="246027" y="1177666"/>
            <a:ext cx="8651946" cy="346146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pic>
        <p:nvPicPr>
          <p:cNvPr id="11" name="Picture 10" descr="Icon&#10;&#10;Description automatically generated">
            <a:extLst>
              <a:ext uri="{FF2B5EF4-FFF2-40B4-BE49-F238E27FC236}">
                <a16:creationId xmlns:a16="http://schemas.microsoft.com/office/drawing/2014/main" id="{48CB3CBE-9757-5A45-9720-156B9FDCF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993660"/>
            <a:ext cx="569016" cy="139505"/>
          </a:xfrm>
          <a:prstGeom prst="rect">
            <a:avLst/>
          </a:prstGeom>
        </p:spPr>
      </p:pic>
      <p:sp>
        <p:nvSpPr>
          <p:cNvPr id="7" name="Pentagon 6">
            <a:extLst>
              <a:ext uri="{FF2B5EF4-FFF2-40B4-BE49-F238E27FC236}">
                <a16:creationId xmlns:a16="http://schemas.microsoft.com/office/drawing/2014/main" id="{A56609FA-B490-05C0-A104-D0E0DCAF791E}"/>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74563068-64D0-F77D-D901-4289B546C65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2474069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3" name="Pentagon 2">
            <a:extLst>
              <a:ext uri="{FF2B5EF4-FFF2-40B4-BE49-F238E27FC236}">
                <a16:creationId xmlns:a16="http://schemas.microsoft.com/office/drawing/2014/main" id="{A98E88A4-1360-C981-047D-1E408C5B74F8}"/>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4" name="Picture 3">
            <a:extLst>
              <a:ext uri="{FF2B5EF4-FFF2-40B4-BE49-F238E27FC236}">
                <a16:creationId xmlns:a16="http://schemas.microsoft.com/office/drawing/2014/main" id="{95FEEB34-28CD-58BE-EB0D-73BC0F8EBB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1296855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 Pic">
    <p:spTree>
      <p:nvGrpSpPr>
        <p:cNvPr id="1" name=""/>
        <p:cNvGrpSpPr/>
        <p:nvPr/>
      </p:nvGrpSpPr>
      <p:grpSpPr>
        <a:xfrm>
          <a:off x="0" y="0"/>
          <a:ext cx="0" cy="0"/>
          <a:chOff x="0" y="0"/>
          <a:chExt cx="0" cy="0"/>
        </a:xfrm>
      </p:grpSpPr>
      <p:sp>
        <p:nvSpPr>
          <p:cNvPr id="7" name="Google Shape;545;g92c1b8851f_1_208">
            <a:extLst>
              <a:ext uri="{FF2B5EF4-FFF2-40B4-BE49-F238E27FC236}">
                <a16:creationId xmlns:a16="http://schemas.microsoft.com/office/drawing/2014/main" id="{5B840E77-0E84-A041-91B4-1D28522E316F}"/>
              </a:ext>
            </a:extLst>
          </p:cNvPr>
          <p:cNvSpPr>
            <a:spLocks noGrp="1"/>
          </p:cNvSpPr>
          <p:nvPr>
            <p:ph type="pic" idx="2" hasCustomPrompt="1"/>
          </p:nvPr>
        </p:nvSpPr>
        <p:spPr>
          <a:xfrm>
            <a:off x="4047344" y="0"/>
            <a:ext cx="5096655" cy="4736892"/>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3" name="Google Shape;1079;g92c1b8851f_1_411">
            <a:extLst>
              <a:ext uri="{FF2B5EF4-FFF2-40B4-BE49-F238E27FC236}">
                <a16:creationId xmlns:a16="http://schemas.microsoft.com/office/drawing/2014/main" id="{DD30178D-EC33-AA4E-9ECA-B8DBEB121AB8}"/>
              </a:ext>
            </a:extLst>
          </p:cNvPr>
          <p:cNvSpPr/>
          <p:nvPr userDrawn="1"/>
        </p:nvSpPr>
        <p:spPr>
          <a:xfrm>
            <a:off x="2747772" y="-1"/>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6">
              <a:solidFill>
                <a:schemeClr val="lt1"/>
              </a:solidFill>
              <a:latin typeface="Calibri"/>
              <a:ea typeface="Calibri"/>
              <a:cs typeface="Calibri"/>
              <a:sym typeface="Calibri"/>
            </a:endParaRPr>
          </a:p>
        </p:txBody>
      </p:sp>
      <p:sp>
        <p:nvSpPr>
          <p:cNvPr id="22" name="Google Shape;556;g92c1b8851f_1_212">
            <a:extLst>
              <a:ext uri="{FF2B5EF4-FFF2-40B4-BE49-F238E27FC236}">
                <a16:creationId xmlns:a16="http://schemas.microsoft.com/office/drawing/2014/main" id="{65B4C960-80F9-FB40-ABB3-695AB1135EB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23" name="Title">
            <a:extLst>
              <a:ext uri="{FF2B5EF4-FFF2-40B4-BE49-F238E27FC236}">
                <a16:creationId xmlns:a16="http://schemas.microsoft.com/office/drawing/2014/main" id="{448A77C6-DB4A-4F41-B0C9-5CEAB411B66A}"/>
              </a:ext>
            </a:extLst>
          </p:cNvPr>
          <p:cNvSpPr>
            <a:spLocks noGrp="1"/>
          </p:cNvSpPr>
          <p:nvPr>
            <p:ph type="body" sz="quarter" idx="11" hasCustomPrompt="1"/>
          </p:nvPr>
        </p:nvSpPr>
        <p:spPr>
          <a:xfrm>
            <a:off x="277368" y="734772"/>
            <a:ext cx="5472349" cy="395287"/>
          </a:xfrm>
          <a:prstGeom prst="rect">
            <a:avLst/>
          </a:prstGeom>
        </p:spPr>
        <p:txBody>
          <a:bodyPr/>
          <a:lstStyle>
            <a:lvl1pPr algn="l">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24" name="Content">
            <a:extLst>
              <a:ext uri="{FF2B5EF4-FFF2-40B4-BE49-F238E27FC236}">
                <a16:creationId xmlns:a16="http://schemas.microsoft.com/office/drawing/2014/main" id="{3AA68CBC-0FA0-8F4D-A924-23DE8DC40636}"/>
              </a:ext>
            </a:extLst>
          </p:cNvPr>
          <p:cNvSpPr txBox="1">
            <a:spLocks noGrp="1"/>
          </p:cNvSpPr>
          <p:nvPr>
            <p:ph type="body" idx="13" hasCustomPrompt="1"/>
          </p:nvPr>
        </p:nvSpPr>
        <p:spPr>
          <a:xfrm>
            <a:off x="277368" y="1633784"/>
            <a:ext cx="5472349" cy="300534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pic>
        <p:nvPicPr>
          <p:cNvPr id="12" name="Picture 11" descr="Icon&#10;&#10;Description automatically generated">
            <a:extLst>
              <a:ext uri="{FF2B5EF4-FFF2-40B4-BE49-F238E27FC236}">
                <a16:creationId xmlns:a16="http://schemas.microsoft.com/office/drawing/2014/main" id="{A88990F8-BC12-864E-90F1-0D5C72F4E1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471" y="1242095"/>
            <a:ext cx="569016" cy="139505"/>
          </a:xfrm>
          <a:prstGeom prst="rect">
            <a:avLst/>
          </a:prstGeom>
        </p:spPr>
      </p:pic>
      <p:grpSp>
        <p:nvGrpSpPr>
          <p:cNvPr id="2" name="Group 1">
            <a:extLst>
              <a:ext uri="{FF2B5EF4-FFF2-40B4-BE49-F238E27FC236}">
                <a16:creationId xmlns:a16="http://schemas.microsoft.com/office/drawing/2014/main" id="{A1EF5C5F-B443-BFE8-0254-35DB8B983136}"/>
              </a:ext>
            </a:extLst>
          </p:cNvPr>
          <p:cNvGrpSpPr/>
          <p:nvPr userDrawn="1"/>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8C914FBB-1A9D-06EE-579F-0838EEB26C80}"/>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4" name="Picture 13">
              <a:extLst>
                <a:ext uri="{FF2B5EF4-FFF2-40B4-BE49-F238E27FC236}">
                  <a16:creationId xmlns:a16="http://schemas.microsoft.com/office/drawing/2014/main" id="{0085F365-2231-CDFB-C640-765B22898B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spTree>
    <p:extLst>
      <p:ext uri="{BB962C8B-B14F-4D97-AF65-F5344CB8AC3E}">
        <p14:creationId xmlns:p14="http://schemas.microsoft.com/office/powerpoint/2010/main" val="3058159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ight Pic Vertical">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4188EE6B-CC55-5E42-968D-F9A6EE186723}"/>
              </a:ext>
            </a:extLst>
          </p:cNvPr>
          <p:cNvSpPr>
            <a:spLocks noGrp="1"/>
          </p:cNvSpPr>
          <p:nvPr>
            <p:ph type="pic" idx="2" hasCustomPrompt="1"/>
          </p:nvPr>
        </p:nvSpPr>
        <p:spPr>
          <a:xfrm>
            <a:off x="6027088" y="0"/>
            <a:ext cx="3116911"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4" name="Google Shape;547;g92c1b8851f_1_212">
            <a:extLst>
              <a:ext uri="{FF2B5EF4-FFF2-40B4-BE49-F238E27FC236}">
                <a16:creationId xmlns:a16="http://schemas.microsoft.com/office/drawing/2014/main" id="{D65B4219-CC99-8E44-978A-C7E615DDCCC9}"/>
              </a:ext>
            </a:extLst>
          </p:cNvPr>
          <p:cNvSpPr txBox="1">
            <a:spLocks noGrp="1"/>
          </p:cNvSpPr>
          <p:nvPr>
            <p:ph type="body" idx="1"/>
          </p:nvPr>
        </p:nvSpPr>
        <p:spPr>
          <a:xfrm>
            <a:off x="277369" y="734773"/>
            <a:ext cx="547235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a:p>
        </p:txBody>
      </p:sp>
      <p:sp>
        <p:nvSpPr>
          <p:cNvPr id="5" name="Google Shape;376;g92c1b8851f_1_40">
            <a:extLst>
              <a:ext uri="{FF2B5EF4-FFF2-40B4-BE49-F238E27FC236}">
                <a16:creationId xmlns:a16="http://schemas.microsoft.com/office/drawing/2014/main" id="{3B17542A-38E6-2147-B7E9-54DF3B379516}"/>
              </a:ext>
            </a:extLst>
          </p:cNvPr>
          <p:cNvSpPr txBox="1">
            <a:spLocks noGrp="1"/>
          </p:cNvSpPr>
          <p:nvPr>
            <p:ph type="body" idx="10" hasCustomPrompt="1"/>
          </p:nvPr>
        </p:nvSpPr>
        <p:spPr>
          <a:xfrm>
            <a:off x="277369" y="1633786"/>
            <a:ext cx="5472350" cy="300534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17" name="TextBox 16">
            <a:extLst>
              <a:ext uri="{FF2B5EF4-FFF2-40B4-BE49-F238E27FC236}">
                <a16:creationId xmlns:a16="http://schemas.microsoft.com/office/drawing/2014/main" id="{C7D5659B-4D81-F145-8A97-5D0A9A6D4B75}"/>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tx1"/>
              </a:solidFill>
              <a:effectLst/>
              <a:uLnTx/>
              <a:uFillTx/>
              <a:latin typeface="+mn-lt"/>
              <a:cs typeface="Arial" panose="020B0604020202020204" pitchFamily="34" charset="0"/>
              <a:sym typeface="Arial"/>
            </a:endParaRPr>
          </a:p>
        </p:txBody>
      </p:sp>
      <p:sp>
        <p:nvSpPr>
          <p:cNvPr id="18" name="Google Shape;556;g92c1b8851f_1_212">
            <a:extLst>
              <a:ext uri="{FF2B5EF4-FFF2-40B4-BE49-F238E27FC236}">
                <a16:creationId xmlns:a16="http://schemas.microsoft.com/office/drawing/2014/main" id="{34507682-D966-8F48-9145-D81335CDDD53}"/>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a:solidFill>
                <a:schemeClr val="tx1"/>
              </a:solidFill>
              <a:latin typeface="+mn-lt"/>
              <a:ea typeface="Calibri"/>
              <a:cs typeface="Calibri"/>
              <a:sym typeface="Calibri"/>
            </a:endParaRPr>
          </a:p>
        </p:txBody>
      </p:sp>
      <p:pic>
        <p:nvPicPr>
          <p:cNvPr id="19" name="Picture 18">
            <a:extLst>
              <a:ext uri="{FF2B5EF4-FFF2-40B4-BE49-F238E27FC236}">
                <a16:creationId xmlns:a16="http://schemas.microsoft.com/office/drawing/2014/main" id="{035B484A-D0C4-4B4A-AA64-C695215F59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56753" y="4861769"/>
            <a:ext cx="1165387" cy="186461"/>
          </a:xfrm>
          <a:prstGeom prst="rect">
            <a:avLst/>
          </a:prstGeom>
        </p:spPr>
      </p:pic>
      <p:pic>
        <p:nvPicPr>
          <p:cNvPr id="20" name="Picture 19" descr="Icon&#10;&#10;Description automatically generated">
            <a:extLst>
              <a:ext uri="{FF2B5EF4-FFF2-40B4-BE49-F238E27FC236}">
                <a16:creationId xmlns:a16="http://schemas.microsoft.com/office/drawing/2014/main" id="{CD111068-579B-AB43-BABD-C8D3D33E440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24471" y="1242095"/>
            <a:ext cx="569016" cy="139505"/>
          </a:xfrm>
          <a:prstGeom prst="rect">
            <a:avLst/>
          </a:prstGeom>
        </p:spPr>
      </p:pic>
      <p:sp>
        <p:nvSpPr>
          <p:cNvPr id="11" name="Pentagon 10">
            <a:extLst>
              <a:ext uri="{FF2B5EF4-FFF2-40B4-BE49-F238E27FC236}">
                <a16:creationId xmlns:a16="http://schemas.microsoft.com/office/drawing/2014/main" id="{9AD0A805-CA71-867C-809A-B3A125CF049B}"/>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A975BF50-2B4D-83F2-A392-847EAF6500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1773224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Pic Vertical">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4188EE6B-CC55-5E42-968D-F9A6EE186723}"/>
              </a:ext>
            </a:extLst>
          </p:cNvPr>
          <p:cNvSpPr>
            <a:spLocks noGrp="1"/>
          </p:cNvSpPr>
          <p:nvPr>
            <p:ph type="pic" idx="2" hasCustomPrompt="1"/>
          </p:nvPr>
        </p:nvSpPr>
        <p:spPr>
          <a:xfrm>
            <a:off x="0" y="0"/>
            <a:ext cx="3116911"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4" name="Google Shape;547;g92c1b8851f_1_212">
            <a:extLst>
              <a:ext uri="{FF2B5EF4-FFF2-40B4-BE49-F238E27FC236}">
                <a16:creationId xmlns:a16="http://schemas.microsoft.com/office/drawing/2014/main" id="{D65B4219-CC99-8E44-978A-C7E615DDCCC9}"/>
              </a:ext>
            </a:extLst>
          </p:cNvPr>
          <p:cNvSpPr txBox="1">
            <a:spLocks noGrp="1"/>
          </p:cNvSpPr>
          <p:nvPr>
            <p:ph type="body" idx="1"/>
          </p:nvPr>
        </p:nvSpPr>
        <p:spPr>
          <a:xfrm>
            <a:off x="3395473" y="734773"/>
            <a:ext cx="547235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a:p>
        </p:txBody>
      </p:sp>
      <p:sp>
        <p:nvSpPr>
          <p:cNvPr id="5" name="Google Shape;376;g92c1b8851f_1_40">
            <a:extLst>
              <a:ext uri="{FF2B5EF4-FFF2-40B4-BE49-F238E27FC236}">
                <a16:creationId xmlns:a16="http://schemas.microsoft.com/office/drawing/2014/main" id="{3B17542A-38E6-2147-B7E9-54DF3B379516}"/>
              </a:ext>
            </a:extLst>
          </p:cNvPr>
          <p:cNvSpPr txBox="1">
            <a:spLocks noGrp="1"/>
          </p:cNvSpPr>
          <p:nvPr>
            <p:ph type="body" idx="10" hasCustomPrompt="1"/>
          </p:nvPr>
        </p:nvSpPr>
        <p:spPr>
          <a:xfrm>
            <a:off x="3395473" y="1633786"/>
            <a:ext cx="5472350" cy="300534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18" name="TextBox 17">
            <a:extLst>
              <a:ext uri="{FF2B5EF4-FFF2-40B4-BE49-F238E27FC236}">
                <a16:creationId xmlns:a16="http://schemas.microsoft.com/office/drawing/2014/main" id="{A29F31FA-22B1-6644-BF5B-D5C79317588F}"/>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tx1"/>
              </a:solidFill>
              <a:effectLst/>
              <a:uLnTx/>
              <a:uFillTx/>
              <a:latin typeface="+mn-lt"/>
              <a:cs typeface="Arial" panose="020B0604020202020204" pitchFamily="34" charset="0"/>
              <a:sym typeface="Arial"/>
            </a:endParaRPr>
          </a:p>
        </p:txBody>
      </p:sp>
      <p:sp>
        <p:nvSpPr>
          <p:cNvPr id="19" name="Google Shape;556;g92c1b8851f_1_212">
            <a:extLst>
              <a:ext uri="{FF2B5EF4-FFF2-40B4-BE49-F238E27FC236}">
                <a16:creationId xmlns:a16="http://schemas.microsoft.com/office/drawing/2014/main" id="{A0672F99-F132-4F4E-BA9F-C48A09A7097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a:solidFill>
                <a:schemeClr val="tx1"/>
              </a:solidFill>
              <a:latin typeface="+mn-lt"/>
              <a:ea typeface="Calibri"/>
              <a:cs typeface="Calibri"/>
              <a:sym typeface="Calibri"/>
            </a:endParaRPr>
          </a:p>
        </p:txBody>
      </p:sp>
      <p:pic>
        <p:nvPicPr>
          <p:cNvPr id="20" name="Picture 19" descr="Icon&#10;&#10;Description automatically generated">
            <a:extLst>
              <a:ext uri="{FF2B5EF4-FFF2-40B4-BE49-F238E27FC236}">
                <a16:creationId xmlns:a16="http://schemas.microsoft.com/office/drawing/2014/main" id="{4D0E9294-BB0C-B246-B5E7-FA10421D24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58444" y="1242095"/>
            <a:ext cx="569016" cy="139505"/>
          </a:xfrm>
          <a:prstGeom prst="rect">
            <a:avLst/>
          </a:prstGeom>
        </p:spPr>
      </p:pic>
      <p:pic>
        <p:nvPicPr>
          <p:cNvPr id="21" name="Picture 20">
            <a:extLst>
              <a:ext uri="{FF2B5EF4-FFF2-40B4-BE49-F238E27FC236}">
                <a16:creationId xmlns:a16="http://schemas.microsoft.com/office/drawing/2014/main" id="{CA894358-934D-1549-B81C-2572D91F778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56753" y="4861769"/>
            <a:ext cx="1165387" cy="186461"/>
          </a:xfrm>
          <a:prstGeom prst="rect">
            <a:avLst/>
          </a:prstGeom>
        </p:spPr>
      </p:pic>
      <p:sp>
        <p:nvSpPr>
          <p:cNvPr id="11" name="Pentagon 10">
            <a:extLst>
              <a:ext uri="{FF2B5EF4-FFF2-40B4-BE49-F238E27FC236}">
                <a16:creationId xmlns:a16="http://schemas.microsoft.com/office/drawing/2014/main" id="{0DE22D0E-047B-CA89-C9D0-B414222FB6B0}"/>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762D70E5-6AD9-6D5B-7331-5108D5C225C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2646868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0" name="Rectangle 29">
            <a:extLst>
              <a:ext uri="{FF2B5EF4-FFF2-40B4-BE49-F238E27FC236}">
                <a16:creationId xmlns:a16="http://schemas.microsoft.com/office/drawing/2014/main" id="{DFE54605-B7E5-8843-B35E-6678BA329B17}"/>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Google Shape;556;g92c1b8851f_1_212">
            <a:extLst>
              <a:ext uri="{FF2B5EF4-FFF2-40B4-BE49-F238E27FC236}">
                <a16:creationId xmlns:a16="http://schemas.microsoft.com/office/drawing/2014/main" id="{33F6C5C6-0264-034D-B200-6F9F42EA592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7" name="Title">
            <a:extLst>
              <a:ext uri="{FF2B5EF4-FFF2-40B4-BE49-F238E27FC236}">
                <a16:creationId xmlns:a16="http://schemas.microsoft.com/office/drawing/2014/main" id="{90AB83BE-37AD-FD4D-82D1-DBE880F15A8C}"/>
              </a:ext>
            </a:extLst>
          </p:cNvPr>
          <p:cNvSpPr>
            <a:spLocks noGrp="1"/>
          </p:cNvSpPr>
          <p:nvPr>
            <p:ph type="body" sz="quarter" idx="11"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8" name="TextBox 17">
            <a:extLst>
              <a:ext uri="{FF2B5EF4-FFF2-40B4-BE49-F238E27FC236}">
                <a16:creationId xmlns:a16="http://schemas.microsoft.com/office/drawing/2014/main" id="{92B8A7E6-A964-1947-B3A3-7E3351814D6E}"/>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24" name="TextBox 23">
            <a:extLst>
              <a:ext uri="{FF2B5EF4-FFF2-40B4-BE49-F238E27FC236}">
                <a16:creationId xmlns:a16="http://schemas.microsoft.com/office/drawing/2014/main" id="{17FC2C5E-3D8A-6647-9828-818A45B6ECF7}"/>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26" name="Picture 25" descr="Icon&#10;&#10;Description automatically generated">
            <a:extLst>
              <a:ext uri="{FF2B5EF4-FFF2-40B4-BE49-F238E27FC236}">
                <a16:creationId xmlns:a16="http://schemas.microsoft.com/office/drawing/2014/main" id="{3E2D261C-22A2-CA46-AE2A-47D87FC2FA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8" name="Picture 27">
            <a:extLst>
              <a:ext uri="{FF2B5EF4-FFF2-40B4-BE49-F238E27FC236}">
                <a16:creationId xmlns:a16="http://schemas.microsoft.com/office/drawing/2014/main" id="{B5F69BAA-841A-0845-9173-EA485BD9EB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9" name="Pentagon 18">
            <a:extLst>
              <a:ext uri="{FF2B5EF4-FFF2-40B4-BE49-F238E27FC236}">
                <a16:creationId xmlns:a16="http://schemas.microsoft.com/office/drawing/2014/main" id="{2BFE9A45-7CA4-551A-2FC0-B4E2583EEBA4}"/>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B07DACD4-1A86-1F31-7A6E-83E1F99B0C4E}"/>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162124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0" name="Rectangle 29">
            <a:extLst>
              <a:ext uri="{FF2B5EF4-FFF2-40B4-BE49-F238E27FC236}">
                <a16:creationId xmlns:a16="http://schemas.microsoft.com/office/drawing/2014/main" id="{DFE54605-B7E5-8843-B35E-6678BA329B17}"/>
              </a:ext>
            </a:extLst>
          </p:cNvPr>
          <p:cNvSpPr/>
          <p:nvPr userDrawn="1"/>
        </p:nvSpPr>
        <p:spPr>
          <a:xfrm>
            <a:off x="-79771" y="1241697"/>
            <a:ext cx="9303542" cy="300051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1" name="Picture Placeholder 2">
            <a:extLst>
              <a:ext uri="{FF2B5EF4-FFF2-40B4-BE49-F238E27FC236}">
                <a16:creationId xmlns:a16="http://schemas.microsoft.com/office/drawing/2014/main" id="{63E0CCE5-E499-BB4D-B00C-630EF43E21D3}"/>
              </a:ext>
            </a:extLst>
          </p:cNvPr>
          <p:cNvSpPr>
            <a:spLocks noGrp="1" noChangeAspect="1"/>
          </p:cNvSpPr>
          <p:nvPr>
            <p:ph type="pic" sz="quarter" idx="10" hasCustomPrompt="1"/>
          </p:nvPr>
        </p:nvSpPr>
        <p:spPr>
          <a:xfrm>
            <a:off x="2026684" y="1564783"/>
            <a:ext cx="2279991" cy="227939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32" name="Text Placeholder 3">
            <a:extLst>
              <a:ext uri="{FF2B5EF4-FFF2-40B4-BE49-F238E27FC236}">
                <a16:creationId xmlns:a16="http://schemas.microsoft.com/office/drawing/2014/main" id="{65353B90-DEC0-B944-85A1-24911A622AB2}"/>
              </a:ext>
            </a:extLst>
          </p:cNvPr>
          <p:cNvSpPr>
            <a:spLocks noGrp="1"/>
          </p:cNvSpPr>
          <p:nvPr>
            <p:ph type="body" sz="quarter" idx="13" hasCustomPrompt="1"/>
          </p:nvPr>
        </p:nvSpPr>
        <p:spPr>
          <a:xfrm>
            <a:off x="4543574" y="2167818"/>
            <a:ext cx="2752180" cy="327025"/>
          </a:xfrm>
          <a:prstGeom prst="rect">
            <a:avLst/>
          </a:prstGeom>
        </p:spPr>
        <p:txBody>
          <a:bodyPr/>
          <a:lstStyle>
            <a:lvl1pPr algn="l">
              <a:defRPr sz="18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33" name="Text Placeholder 3">
            <a:extLst>
              <a:ext uri="{FF2B5EF4-FFF2-40B4-BE49-F238E27FC236}">
                <a16:creationId xmlns:a16="http://schemas.microsoft.com/office/drawing/2014/main" id="{61FB62E6-DFD1-5D41-8C35-DC51FB17BDF9}"/>
              </a:ext>
            </a:extLst>
          </p:cNvPr>
          <p:cNvSpPr>
            <a:spLocks noGrp="1"/>
          </p:cNvSpPr>
          <p:nvPr>
            <p:ph type="body" sz="quarter" idx="14" hasCustomPrompt="1"/>
          </p:nvPr>
        </p:nvSpPr>
        <p:spPr>
          <a:xfrm>
            <a:off x="4543574" y="2462020"/>
            <a:ext cx="2752180" cy="689190"/>
          </a:xfrm>
          <a:prstGeom prst="rect">
            <a:avLst/>
          </a:prstGeom>
        </p:spPr>
        <p:txBody>
          <a:bodyPr/>
          <a:lstStyle>
            <a:lvl1pPr algn="l">
              <a:defRPr sz="16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6" name="Google Shape;556;g92c1b8851f_1_212">
            <a:extLst>
              <a:ext uri="{FF2B5EF4-FFF2-40B4-BE49-F238E27FC236}">
                <a16:creationId xmlns:a16="http://schemas.microsoft.com/office/drawing/2014/main" id="{33F6C5C6-0264-034D-B200-6F9F42EA592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7" name="Title">
            <a:extLst>
              <a:ext uri="{FF2B5EF4-FFF2-40B4-BE49-F238E27FC236}">
                <a16:creationId xmlns:a16="http://schemas.microsoft.com/office/drawing/2014/main" id="{90AB83BE-37AD-FD4D-82D1-DBE880F15A8C}"/>
              </a:ext>
            </a:extLst>
          </p:cNvPr>
          <p:cNvSpPr>
            <a:spLocks noGrp="1"/>
          </p:cNvSpPr>
          <p:nvPr>
            <p:ph type="body" sz="quarter" idx="11"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8" name="TextBox 17">
            <a:extLst>
              <a:ext uri="{FF2B5EF4-FFF2-40B4-BE49-F238E27FC236}">
                <a16:creationId xmlns:a16="http://schemas.microsoft.com/office/drawing/2014/main" id="{92B8A7E6-A964-1947-B3A3-7E3351814D6E}"/>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24" name="TextBox 23">
            <a:extLst>
              <a:ext uri="{FF2B5EF4-FFF2-40B4-BE49-F238E27FC236}">
                <a16:creationId xmlns:a16="http://schemas.microsoft.com/office/drawing/2014/main" id="{17FC2C5E-3D8A-6647-9828-818A45B6ECF7}"/>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26" name="Picture 25" descr="Icon&#10;&#10;Description automatically generated">
            <a:extLst>
              <a:ext uri="{FF2B5EF4-FFF2-40B4-BE49-F238E27FC236}">
                <a16:creationId xmlns:a16="http://schemas.microsoft.com/office/drawing/2014/main" id="{3E2D261C-22A2-CA46-AE2A-47D87FC2FA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8" name="Picture 27">
            <a:extLst>
              <a:ext uri="{FF2B5EF4-FFF2-40B4-BE49-F238E27FC236}">
                <a16:creationId xmlns:a16="http://schemas.microsoft.com/office/drawing/2014/main" id="{B5F69BAA-841A-0845-9173-EA485BD9EB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3" name="Content Placeholder 3">
            <a:extLst>
              <a:ext uri="{FF2B5EF4-FFF2-40B4-BE49-F238E27FC236}">
                <a16:creationId xmlns:a16="http://schemas.microsoft.com/office/drawing/2014/main" id="{C6DCB4E8-3FDF-5B49-AFAC-491A09C15D05}"/>
              </a:ext>
            </a:extLst>
          </p:cNvPr>
          <p:cNvSpPr>
            <a:spLocks noGrp="1"/>
          </p:cNvSpPr>
          <p:nvPr>
            <p:ph sz="quarter" idx="15" hasCustomPrompt="1"/>
          </p:nvPr>
        </p:nvSpPr>
        <p:spPr>
          <a:xfrm>
            <a:off x="4543425" y="3107412"/>
            <a:ext cx="2752180" cy="629128"/>
          </a:xfrm>
          <a:prstGeom prst="rect">
            <a:avLst/>
          </a:prstGeom>
        </p:spPr>
        <p:txBody>
          <a:bodyPr>
            <a:normAutofit/>
          </a:bodyPr>
          <a:lstStyle>
            <a:lvl1pPr marL="0" indent="0">
              <a:buNone/>
              <a:defRPr sz="1200">
                <a:latin typeface="+mn-lt"/>
              </a:defRPr>
            </a:lvl1pPr>
          </a:lstStyle>
          <a:p>
            <a:pPr lvl="0"/>
            <a:r>
              <a:rPr lang="en-US"/>
              <a:t>Click picture icon to add logo</a:t>
            </a:r>
          </a:p>
        </p:txBody>
      </p:sp>
      <p:sp>
        <p:nvSpPr>
          <p:cNvPr id="19" name="Pentagon 18">
            <a:extLst>
              <a:ext uri="{FF2B5EF4-FFF2-40B4-BE49-F238E27FC236}">
                <a16:creationId xmlns:a16="http://schemas.microsoft.com/office/drawing/2014/main" id="{2BFE9A45-7CA4-551A-2FC0-B4E2583EEBA4}"/>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B07DACD4-1A86-1F31-7A6E-83E1F99B0C4E}"/>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960877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23" name="Rectangle 22">
            <a:extLst>
              <a:ext uri="{FF2B5EF4-FFF2-40B4-BE49-F238E27FC236}">
                <a16:creationId xmlns:a16="http://schemas.microsoft.com/office/drawing/2014/main" id="{68A19135-E052-A741-B36D-BE5E5219E3EB}"/>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4" name="Picture Placeholder 2">
            <a:extLst>
              <a:ext uri="{FF2B5EF4-FFF2-40B4-BE49-F238E27FC236}">
                <a16:creationId xmlns:a16="http://schemas.microsoft.com/office/drawing/2014/main" id="{972DE5DC-DD0F-D641-9670-9F15C446C3C0}"/>
              </a:ext>
            </a:extLst>
          </p:cNvPr>
          <p:cNvSpPr>
            <a:spLocks noGrp="1" noChangeAspect="1"/>
          </p:cNvSpPr>
          <p:nvPr>
            <p:ph type="pic" sz="quarter" idx="10" hasCustomPrompt="1"/>
          </p:nvPr>
        </p:nvSpPr>
        <p:spPr>
          <a:xfrm>
            <a:off x="2162623"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25" name="Picture Placeholder 2">
            <a:extLst>
              <a:ext uri="{FF2B5EF4-FFF2-40B4-BE49-F238E27FC236}">
                <a16:creationId xmlns:a16="http://schemas.microsoft.com/office/drawing/2014/main" id="{319D8AE3-E3A1-4240-9987-7DEF25337E23}"/>
              </a:ext>
            </a:extLst>
          </p:cNvPr>
          <p:cNvSpPr>
            <a:spLocks noGrp="1" noChangeAspect="1"/>
          </p:cNvSpPr>
          <p:nvPr>
            <p:ph type="pic" sz="quarter" idx="11" hasCustomPrompt="1"/>
          </p:nvPr>
        </p:nvSpPr>
        <p:spPr>
          <a:xfrm>
            <a:off x="5107005"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26" name="Text Placeholder 3">
            <a:extLst>
              <a:ext uri="{FF2B5EF4-FFF2-40B4-BE49-F238E27FC236}">
                <a16:creationId xmlns:a16="http://schemas.microsoft.com/office/drawing/2014/main" id="{FFCF30D6-330E-D142-9711-CF01CEF026C0}"/>
              </a:ext>
            </a:extLst>
          </p:cNvPr>
          <p:cNvSpPr>
            <a:spLocks noGrp="1"/>
          </p:cNvSpPr>
          <p:nvPr>
            <p:ph type="body" sz="quarter" idx="13" hasCustomPrompt="1"/>
          </p:nvPr>
        </p:nvSpPr>
        <p:spPr>
          <a:xfrm>
            <a:off x="1856551"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27" name="Text Placeholder 3">
            <a:extLst>
              <a:ext uri="{FF2B5EF4-FFF2-40B4-BE49-F238E27FC236}">
                <a16:creationId xmlns:a16="http://schemas.microsoft.com/office/drawing/2014/main" id="{FA67D6CB-262E-C549-9CC0-6DEDD4F03B84}"/>
              </a:ext>
            </a:extLst>
          </p:cNvPr>
          <p:cNvSpPr>
            <a:spLocks noGrp="1"/>
          </p:cNvSpPr>
          <p:nvPr>
            <p:ph type="body" sz="quarter" idx="14" hasCustomPrompt="1"/>
          </p:nvPr>
        </p:nvSpPr>
        <p:spPr>
          <a:xfrm>
            <a:off x="1856551"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28" name="Text Placeholder 3">
            <a:extLst>
              <a:ext uri="{FF2B5EF4-FFF2-40B4-BE49-F238E27FC236}">
                <a16:creationId xmlns:a16="http://schemas.microsoft.com/office/drawing/2014/main" id="{DF971FEA-9018-0247-8F0C-AC1E7F19B0E8}"/>
              </a:ext>
            </a:extLst>
          </p:cNvPr>
          <p:cNvSpPr>
            <a:spLocks noGrp="1"/>
          </p:cNvSpPr>
          <p:nvPr>
            <p:ph type="body" sz="quarter" idx="15" hasCustomPrompt="1"/>
          </p:nvPr>
        </p:nvSpPr>
        <p:spPr>
          <a:xfrm>
            <a:off x="4800933"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29" name="Text Placeholder 3">
            <a:extLst>
              <a:ext uri="{FF2B5EF4-FFF2-40B4-BE49-F238E27FC236}">
                <a16:creationId xmlns:a16="http://schemas.microsoft.com/office/drawing/2014/main" id="{5A5FB5FE-4BCB-3145-A0F2-7960543018F7}"/>
              </a:ext>
            </a:extLst>
          </p:cNvPr>
          <p:cNvSpPr>
            <a:spLocks noGrp="1"/>
          </p:cNvSpPr>
          <p:nvPr>
            <p:ph type="body" sz="quarter" idx="16" hasCustomPrompt="1"/>
          </p:nvPr>
        </p:nvSpPr>
        <p:spPr>
          <a:xfrm>
            <a:off x="4800933"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9" name="Google Shape;556;g92c1b8851f_1_212">
            <a:extLst>
              <a:ext uri="{FF2B5EF4-FFF2-40B4-BE49-F238E27FC236}">
                <a16:creationId xmlns:a16="http://schemas.microsoft.com/office/drawing/2014/main" id="{EE05FA33-9105-2A4C-970B-BC114F25FEC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20" name="Title">
            <a:extLst>
              <a:ext uri="{FF2B5EF4-FFF2-40B4-BE49-F238E27FC236}">
                <a16:creationId xmlns:a16="http://schemas.microsoft.com/office/drawing/2014/main" id="{F7396D25-3E53-B847-8429-A0B6C111D985}"/>
              </a:ext>
            </a:extLst>
          </p:cNvPr>
          <p:cNvSpPr>
            <a:spLocks noGrp="1"/>
          </p:cNvSpPr>
          <p:nvPr>
            <p:ph type="body" sz="quarter" idx="17" hasCustomPrompt="1"/>
          </p:nvPr>
        </p:nvSpPr>
        <p:spPr>
          <a:xfrm>
            <a:off x="246063" y="233841"/>
            <a:ext cx="8651875"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21" name="TextBox 20">
            <a:extLst>
              <a:ext uri="{FF2B5EF4-FFF2-40B4-BE49-F238E27FC236}">
                <a16:creationId xmlns:a16="http://schemas.microsoft.com/office/drawing/2014/main" id="{AC000C89-DD6F-6840-A712-943F9F230F6F}"/>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43" name="TextBox 42">
            <a:extLst>
              <a:ext uri="{FF2B5EF4-FFF2-40B4-BE49-F238E27FC236}">
                <a16:creationId xmlns:a16="http://schemas.microsoft.com/office/drawing/2014/main" id="{19913E13-2F64-FD4E-960B-EE33FEC6B140}"/>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30" name="Picture 29" descr="Icon&#10;&#10;Description automatically generated">
            <a:extLst>
              <a:ext uri="{FF2B5EF4-FFF2-40B4-BE49-F238E27FC236}">
                <a16:creationId xmlns:a16="http://schemas.microsoft.com/office/drawing/2014/main" id="{0AE2FAC2-3F4A-2945-90E6-B1549ECD4C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32" name="Picture 31">
            <a:extLst>
              <a:ext uri="{FF2B5EF4-FFF2-40B4-BE49-F238E27FC236}">
                <a16:creationId xmlns:a16="http://schemas.microsoft.com/office/drawing/2014/main" id="{2F3C2EEB-F4B0-6A49-A1B9-FC0ECA07837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6" name="Content Placeholder 3">
            <a:extLst>
              <a:ext uri="{FF2B5EF4-FFF2-40B4-BE49-F238E27FC236}">
                <a16:creationId xmlns:a16="http://schemas.microsoft.com/office/drawing/2014/main" id="{95CB12F0-0880-DB43-B2B0-282070662125}"/>
              </a:ext>
            </a:extLst>
          </p:cNvPr>
          <p:cNvSpPr>
            <a:spLocks noGrp="1"/>
          </p:cNvSpPr>
          <p:nvPr>
            <p:ph sz="quarter" idx="18" hasCustomPrompt="1"/>
          </p:nvPr>
        </p:nvSpPr>
        <p:spPr>
          <a:xfrm>
            <a:off x="1856551" y="3687378"/>
            <a:ext cx="2505075" cy="632633"/>
          </a:xfrm>
          <a:prstGeom prst="rect">
            <a:avLst/>
          </a:prstGeom>
        </p:spPr>
        <p:txBody>
          <a:bodyPr>
            <a:normAutofit/>
          </a:bodyPr>
          <a:lstStyle>
            <a:lvl1pPr marL="0" indent="0">
              <a:buNone/>
              <a:defRPr sz="1200">
                <a:latin typeface="+mn-lt"/>
              </a:defRPr>
            </a:lvl1pPr>
          </a:lstStyle>
          <a:p>
            <a:pPr lvl="0"/>
            <a:r>
              <a:rPr lang="en-US"/>
              <a:t>Click picture icon to add logo</a:t>
            </a:r>
          </a:p>
        </p:txBody>
      </p:sp>
      <p:sp>
        <p:nvSpPr>
          <p:cNvPr id="18" name="Content Placeholder 3">
            <a:extLst>
              <a:ext uri="{FF2B5EF4-FFF2-40B4-BE49-F238E27FC236}">
                <a16:creationId xmlns:a16="http://schemas.microsoft.com/office/drawing/2014/main" id="{AFD0D144-88F4-4C4F-9EAC-059BBAB20817}"/>
              </a:ext>
            </a:extLst>
          </p:cNvPr>
          <p:cNvSpPr>
            <a:spLocks noGrp="1"/>
          </p:cNvSpPr>
          <p:nvPr>
            <p:ph sz="quarter" idx="19" hasCustomPrompt="1"/>
          </p:nvPr>
        </p:nvSpPr>
        <p:spPr>
          <a:xfrm>
            <a:off x="4791852" y="3687378"/>
            <a:ext cx="2514156" cy="632633"/>
          </a:xfrm>
          <a:prstGeom prst="rect">
            <a:avLst/>
          </a:prstGeom>
        </p:spPr>
        <p:txBody>
          <a:bodyPr>
            <a:normAutofit/>
          </a:bodyPr>
          <a:lstStyle>
            <a:lvl1pPr marL="0" indent="0">
              <a:buNone/>
              <a:defRPr sz="1200">
                <a:latin typeface="+mn-lt"/>
              </a:defRPr>
            </a:lvl1pPr>
          </a:lstStyle>
          <a:p>
            <a:pPr lvl="0"/>
            <a:r>
              <a:rPr lang="en-US"/>
              <a:t>Click picture icon to add logo</a:t>
            </a:r>
          </a:p>
        </p:txBody>
      </p:sp>
      <p:sp>
        <p:nvSpPr>
          <p:cNvPr id="33" name="Pentagon 32">
            <a:extLst>
              <a:ext uri="{FF2B5EF4-FFF2-40B4-BE49-F238E27FC236}">
                <a16:creationId xmlns:a16="http://schemas.microsoft.com/office/drawing/2014/main" id="{2F7A3664-285A-1B7E-5163-AA6FCEAA78B3}"/>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34" name="Picture 33">
            <a:extLst>
              <a:ext uri="{FF2B5EF4-FFF2-40B4-BE49-F238E27FC236}">
                <a16:creationId xmlns:a16="http://schemas.microsoft.com/office/drawing/2014/main" id="{0F7B7EFA-4E11-F39D-01AF-BA7557E03717}"/>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98869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 name="Rectangle 3">
            <a:extLst>
              <a:ext uri="{FF2B5EF4-FFF2-40B4-BE49-F238E27FC236}">
                <a16:creationId xmlns:a16="http://schemas.microsoft.com/office/drawing/2014/main" id="{0DE24BAA-514C-0C4F-A8BF-661F80903F22}"/>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6" name="Picture Placeholder 2">
            <a:extLst>
              <a:ext uri="{FF2B5EF4-FFF2-40B4-BE49-F238E27FC236}">
                <a16:creationId xmlns:a16="http://schemas.microsoft.com/office/drawing/2014/main" id="{7A7DC997-1FA0-B94D-9183-150E5658ACED}"/>
              </a:ext>
            </a:extLst>
          </p:cNvPr>
          <p:cNvSpPr>
            <a:spLocks noGrp="1" noChangeAspect="1"/>
          </p:cNvSpPr>
          <p:nvPr>
            <p:ph type="pic" sz="quarter" idx="10" hasCustomPrompt="1"/>
          </p:nvPr>
        </p:nvSpPr>
        <p:spPr>
          <a:xfrm>
            <a:off x="794048"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7" name="Picture Placeholder 2">
            <a:extLst>
              <a:ext uri="{FF2B5EF4-FFF2-40B4-BE49-F238E27FC236}">
                <a16:creationId xmlns:a16="http://schemas.microsoft.com/office/drawing/2014/main" id="{D16AD72C-B9C2-664D-96B0-82892999BE04}"/>
              </a:ext>
            </a:extLst>
          </p:cNvPr>
          <p:cNvSpPr>
            <a:spLocks noGrp="1" noChangeAspect="1"/>
          </p:cNvSpPr>
          <p:nvPr>
            <p:ph type="pic" sz="quarter" idx="11" hasCustomPrompt="1"/>
          </p:nvPr>
        </p:nvSpPr>
        <p:spPr>
          <a:xfrm>
            <a:off x="3742325"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8" name="Picture Placeholder 2">
            <a:extLst>
              <a:ext uri="{FF2B5EF4-FFF2-40B4-BE49-F238E27FC236}">
                <a16:creationId xmlns:a16="http://schemas.microsoft.com/office/drawing/2014/main" id="{517E5429-C157-FE41-9C29-184DEC8D24B1}"/>
              </a:ext>
            </a:extLst>
          </p:cNvPr>
          <p:cNvSpPr>
            <a:spLocks noGrp="1" noChangeAspect="1"/>
          </p:cNvSpPr>
          <p:nvPr>
            <p:ph type="pic" sz="quarter" idx="12" hasCustomPrompt="1"/>
          </p:nvPr>
        </p:nvSpPr>
        <p:spPr>
          <a:xfrm>
            <a:off x="6674835"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9" name="Text Placeholder 3">
            <a:extLst>
              <a:ext uri="{FF2B5EF4-FFF2-40B4-BE49-F238E27FC236}">
                <a16:creationId xmlns:a16="http://schemas.microsoft.com/office/drawing/2014/main" id="{2047E32E-B274-C541-AB3D-B82A63B173E3}"/>
              </a:ext>
            </a:extLst>
          </p:cNvPr>
          <p:cNvSpPr>
            <a:spLocks noGrp="1"/>
          </p:cNvSpPr>
          <p:nvPr>
            <p:ph type="body" sz="quarter" idx="13" hasCustomPrompt="1"/>
          </p:nvPr>
        </p:nvSpPr>
        <p:spPr>
          <a:xfrm>
            <a:off x="375081"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10" name="Text Placeholder 3">
            <a:extLst>
              <a:ext uri="{FF2B5EF4-FFF2-40B4-BE49-F238E27FC236}">
                <a16:creationId xmlns:a16="http://schemas.microsoft.com/office/drawing/2014/main" id="{E198EDB7-C933-394F-8025-9B4F832D2C18}"/>
              </a:ext>
            </a:extLst>
          </p:cNvPr>
          <p:cNvSpPr>
            <a:spLocks noGrp="1"/>
          </p:cNvSpPr>
          <p:nvPr>
            <p:ph type="body" sz="quarter" idx="14" hasCustomPrompt="1"/>
          </p:nvPr>
        </p:nvSpPr>
        <p:spPr>
          <a:xfrm>
            <a:off x="375081"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1" name="Text Placeholder 3">
            <a:extLst>
              <a:ext uri="{FF2B5EF4-FFF2-40B4-BE49-F238E27FC236}">
                <a16:creationId xmlns:a16="http://schemas.microsoft.com/office/drawing/2014/main" id="{AFC8DCCD-6CFB-F845-9E09-8127B7E57A7A}"/>
              </a:ext>
            </a:extLst>
          </p:cNvPr>
          <p:cNvSpPr>
            <a:spLocks noGrp="1"/>
          </p:cNvSpPr>
          <p:nvPr>
            <p:ph type="body" sz="quarter" idx="15" hasCustomPrompt="1"/>
          </p:nvPr>
        </p:nvSpPr>
        <p:spPr>
          <a:xfrm>
            <a:off x="3319463"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12" name="Text Placeholder 3">
            <a:extLst>
              <a:ext uri="{FF2B5EF4-FFF2-40B4-BE49-F238E27FC236}">
                <a16:creationId xmlns:a16="http://schemas.microsoft.com/office/drawing/2014/main" id="{6B0EEE71-7B6C-AF49-B5C6-7DDD08DB5643}"/>
              </a:ext>
            </a:extLst>
          </p:cNvPr>
          <p:cNvSpPr>
            <a:spLocks noGrp="1"/>
          </p:cNvSpPr>
          <p:nvPr>
            <p:ph type="body" sz="quarter" idx="16" hasCustomPrompt="1"/>
          </p:nvPr>
        </p:nvSpPr>
        <p:spPr>
          <a:xfrm>
            <a:off x="3319463"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3" name="Text Placeholder 3">
            <a:extLst>
              <a:ext uri="{FF2B5EF4-FFF2-40B4-BE49-F238E27FC236}">
                <a16:creationId xmlns:a16="http://schemas.microsoft.com/office/drawing/2014/main" id="{687369E7-B17F-7A4B-9C13-41D068D16E23}"/>
              </a:ext>
            </a:extLst>
          </p:cNvPr>
          <p:cNvSpPr>
            <a:spLocks noGrp="1"/>
          </p:cNvSpPr>
          <p:nvPr>
            <p:ph type="body" sz="quarter" idx="17" hasCustomPrompt="1"/>
          </p:nvPr>
        </p:nvSpPr>
        <p:spPr>
          <a:xfrm>
            <a:off x="6261549"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14" name="Text Placeholder 3">
            <a:extLst>
              <a:ext uri="{FF2B5EF4-FFF2-40B4-BE49-F238E27FC236}">
                <a16:creationId xmlns:a16="http://schemas.microsoft.com/office/drawing/2014/main" id="{2D0104F7-3C43-9842-8291-7453A923D6B2}"/>
              </a:ext>
            </a:extLst>
          </p:cNvPr>
          <p:cNvSpPr>
            <a:spLocks noGrp="1"/>
          </p:cNvSpPr>
          <p:nvPr>
            <p:ph type="body" sz="quarter" idx="18" hasCustomPrompt="1"/>
          </p:nvPr>
        </p:nvSpPr>
        <p:spPr>
          <a:xfrm>
            <a:off x="6261549"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22" name="Google Shape;556;g92c1b8851f_1_212">
            <a:extLst>
              <a:ext uri="{FF2B5EF4-FFF2-40B4-BE49-F238E27FC236}">
                <a16:creationId xmlns:a16="http://schemas.microsoft.com/office/drawing/2014/main" id="{9D0C4664-A487-614F-A2F7-4D5E31B2114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32" name="Title">
            <a:extLst>
              <a:ext uri="{FF2B5EF4-FFF2-40B4-BE49-F238E27FC236}">
                <a16:creationId xmlns:a16="http://schemas.microsoft.com/office/drawing/2014/main" id="{0DD72649-C5FE-DC43-93FA-5D40076CFC49}"/>
              </a:ext>
            </a:extLst>
          </p:cNvPr>
          <p:cNvSpPr>
            <a:spLocks noGrp="1"/>
          </p:cNvSpPr>
          <p:nvPr>
            <p:ph type="body" sz="quarter" idx="19" hasCustomPrompt="1"/>
          </p:nvPr>
        </p:nvSpPr>
        <p:spPr>
          <a:xfrm>
            <a:off x="1687632" y="249281"/>
            <a:ext cx="5615918"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33" name="TextBox 32">
            <a:extLst>
              <a:ext uri="{FF2B5EF4-FFF2-40B4-BE49-F238E27FC236}">
                <a16:creationId xmlns:a16="http://schemas.microsoft.com/office/drawing/2014/main" id="{4591E0D1-EAD2-E94C-9847-98AEBC7BBB63}"/>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39" name="TextBox 38">
            <a:extLst>
              <a:ext uri="{FF2B5EF4-FFF2-40B4-BE49-F238E27FC236}">
                <a16:creationId xmlns:a16="http://schemas.microsoft.com/office/drawing/2014/main" id="{40BB7FBD-A2E2-4545-92D7-1B97FDB31B39}"/>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23" name="Picture 22" descr="Icon&#10;&#10;Description automatically generated">
            <a:extLst>
              <a:ext uri="{FF2B5EF4-FFF2-40B4-BE49-F238E27FC236}">
                <a16:creationId xmlns:a16="http://schemas.microsoft.com/office/drawing/2014/main" id="{313136E9-5A27-094C-90AD-B52650948D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5" name="Picture 24">
            <a:extLst>
              <a:ext uri="{FF2B5EF4-FFF2-40B4-BE49-F238E27FC236}">
                <a16:creationId xmlns:a16="http://schemas.microsoft.com/office/drawing/2014/main" id="{F7E10677-2012-3046-843B-AECD8E68AC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9" name="Content Placeholder 3">
            <a:extLst>
              <a:ext uri="{FF2B5EF4-FFF2-40B4-BE49-F238E27FC236}">
                <a16:creationId xmlns:a16="http://schemas.microsoft.com/office/drawing/2014/main" id="{BA0AF543-3A2C-A548-8209-48CD338AF7BF}"/>
              </a:ext>
            </a:extLst>
          </p:cNvPr>
          <p:cNvSpPr>
            <a:spLocks noGrp="1"/>
          </p:cNvSpPr>
          <p:nvPr>
            <p:ph sz="quarter" idx="20" hasCustomPrompt="1"/>
          </p:nvPr>
        </p:nvSpPr>
        <p:spPr>
          <a:xfrm>
            <a:off x="375081" y="3743935"/>
            <a:ext cx="2505075" cy="633187"/>
          </a:xfrm>
          <a:prstGeom prst="rect">
            <a:avLst/>
          </a:prstGeom>
        </p:spPr>
        <p:txBody>
          <a:bodyPr>
            <a:normAutofit/>
          </a:bodyPr>
          <a:lstStyle>
            <a:lvl1pPr marL="0" indent="0">
              <a:buNone/>
              <a:defRPr sz="1200">
                <a:latin typeface="+mn-lt"/>
              </a:defRPr>
            </a:lvl1pPr>
          </a:lstStyle>
          <a:p>
            <a:pPr lvl="0"/>
            <a:r>
              <a:rPr lang="en-US"/>
              <a:t>Click picture icon to add logo</a:t>
            </a:r>
          </a:p>
        </p:txBody>
      </p:sp>
      <p:sp>
        <p:nvSpPr>
          <p:cNvPr id="21" name="Content Placeholder 3">
            <a:extLst>
              <a:ext uri="{FF2B5EF4-FFF2-40B4-BE49-F238E27FC236}">
                <a16:creationId xmlns:a16="http://schemas.microsoft.com/office/drawing/2014/main" id="{A820C3D0-D173-8643-B03B-7F94A0F692C6}"/>
              </a:ext>
            </a:extLst>
          </p:cNvPr>
          <p:cNvSpPr>
            <a:spLocks noGrp="1"/>
          </p:cNvSpPr>
          <p:nvPr>
            <p:ph sz="quarter" idx="21" hasCustomPrompt="1"/>
          </p:nvPr>
        </p:nvSpPr>
        <p:spPr>
          <a:xfrm>
            <a:off x="3317167" y="3743935"/>
            <a:ext cx="2505075" cy="633187"/>
          </a:xfrm>
          <a:prstGeom prst="rect">
            <a:avLst/>
          </a:prstGeom>
        </p:spPr>
        <p:txBody>
          <a:bodyPr>
            <a:normAutofit/>
          </a:bodyPr>
          <a:lstStyle>
            <a:lvl1pPr marL="0" indent="0">
              <a:buNone/>
              <a:defRPr sz="1200">
                <a:latin typeface="+mn-lt"/>
              </a:defRPr>
            </a:lvl1pPr>
          </a:lstStyle>
          <a:p>
            <a:pPr lvl="0"/>
            <a:r>
              <a:rPr lang="en-US"/>
              <a:t>Click picture icon to add logo</a:t>
            </a:r>
          </a:p>
        </p:txBody>
      </p:sp>
      <p:sp>
        <p:nvSpPr>
          <p:cNvPr id="26" name="Content Placeholder 3">
            <a:extLst>
              <a:ext uri="{FF2B5EF4-FFF2-40B4-BE49-F238E27FC236}">
                <a16:creationId xmlns:a16="http://schemas.microsoft.com/office/drawing/2014/main" id="{2E24F384-422E-2B4C-AB2B-56836BED4D17}"/>
              </a:ext>
            </a:extLst>
          </p:cNvPr>
          <p:cNvSpPr>
            <a:spLocks noGrp="1"/>
          </p:cNvSpPr>
          <p:nvPr>
            <p:ph sz="quarter" idx="22" hasCustomPrompt="1"/>
          </p:nvPr>
        </p:nvSpPr>
        <p:spPr>
          <a:xfrm>
            <a:off x="6260151" y="3743935"/>
            <a:ext cx="2505075" cy="633187"/>
          </a:xfrm>
          <a:prstGeom prst="rect">
            <a:avLst/>
          </a:prstGeom>
        </p:spPr>
        <p:txBody>
          <a:bodyPr>
            <a:normAutofit/>
          </a:bodyPr>
          <a:lstStyle>
            <a:lvl1pPr marL="0" indent="0">
              <a:buNone/>
              <a:defRPr sz="1200">
                <a:latin typeface="+mn-lt"/>
              </a:defRPr>
            </a:lvl1pPr>
          </a:lstStyle>
          <a:p>
            <a:pPr lvl="0"/>
            <a:r>
              <a:rPr lang="en-US"/>
              <a:t>Click picture icon to add logo</a:t>
            </a:r>
          </a:p>
        </p:txBody>
      </p:sp>
      <p:sp>
        <p:nvSpPr>
          <p:cNvPr id="24" name="Pentagon 23">
            <a:extLst>
              <a:ext uri="{FF2B5EF4-FFF2-40B4-BE49-F238E27FC236}">
                <a16:creationId xmlns:a16="http://schemas.microsoft.com/office/drawing/2014/main" id="{CFA2611F-6D6D-3021-D2EB-4F642A78B460}"/>
              </a:ext>
            </a:extLst>
          </p:cNvPr>
          <p:cNvSpPr/>
          <p:nvPr userDrawn="1"/>
        </p:nvSpPr>
        <p:spPr>
          <a:xfrm rot="5400000">
            <a:off x="7526574" y="-148468"/>
            <a:ext cx="1248783" cy="1545718"/>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27" name="Picture 26">
            <a:extLst>
              <a:ext uri="{FF2B5EF4-FFF2-40B4-BE49-F238E27FC236}">
                <a16:creationId xmlns:a16="http://schemas.microsoft.com/office/drawing/2014/main" id="{8C2D0D88-A960-4FA6-D7E8-1D1B6C891116}"/>
              </a:ext>
            </a:extLst>
          </p:cNvPr>
          <p:cNvPicPr>
            <a:picLocks noChangeAspect="1"/>
          </p:cNvPicPr>
          <p:nvPr userDrawn="1"/>
        </p:nvPicPr>
        <p:blipFill>
          <a:blip r:embed="rId4"/>
          <a:srcRect/>
          <a:stretch/>
        </p:blipFill>
        <p:spPr>
          <a:xfrm>
            <a:off x="7351701" y="0"/>
            <a:ext cx="1598530" cy="810018"/>
          </a:xfrm>
          <a:prstGeom prst="rect">
            <a:avLst/>
          </a:prstGeom>
        </p:spPr>
      </p:pic>
    </p:spTree>
    <p:extLst>
      <p:ext uri="{BB962C8B-B14F-4D97-AF65-F5344CB8AC3E}">
        <p14:creationId xmlns:p14="http://schemas.microsoft.com/office/powerpoint/2010/main" val="2047372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430" y="0"/>
            <a:ext cx="9154430" cy="5143499"/>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69F82225-0DC2-1C44-9577-7E312A78852C}"/>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sp>
        <p:nvSpPr>
          <p:cNvPr id="14" name="Title">
            <a:extLst>
              <a:ext uri="{FF2B5EF4-FFF2-40B4-BE49-F238E27FC236}">
                <a16:creationId xmlns:a16="http://schemas.microsoft.com/office/drawing/2014/main" id="{54BE575E-55BC-234A-B99E-8BCB43EC9B12}"/>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2" name="Picture 11" descr="Icon&#10;&#10;Description automatically generated">
            <a:extLst>
              <a:ext uri="{FF2B5EF4-FFF2-40B4-BE49-F238E27FC236}">
                <a16:creationId xmlns:a16="http://schemas.microsoft.com/office/drawing/2014/main" id="{76BC279D-3E73-F44E-B1A8-37D69D060FE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08FAC765-FF93-103E-54B9-153151220C3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1279171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 name="Rectangle 3">
            <a:extLst>
              <a:ext uri="{FF2B5EF4-FFF2-40B4-BE49-F238E27FC236}">
                <a16:creationId xmlns:a16="http://schemas.microsoft.com/office/drawing/2014/main" id="{0DE24BAA-514C-0C4F-A8BF-661F80903F22}"/>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Picture Placeholder 2">
            <a:extLst>
              <a:ext uri="{FF2B5EF4-FFF2-40B4-BE49-F238E27FC236}">
                <a16:creationId xmlns:a16="http://schemas.microsoft.com/office/drawing/2014/main" id="{7A7DC997-1FA0-B94D-9183-150E5658ACED}"/>
              </a:ext>
            </a:extLst>
          </p:cNvPr>
          <p:cNvSpPr>
            <a:spLocks noGrp="1" noChangeAspect="1"/>
          </p:cNvSpPr>
          <p:nvPr>
            <p:ph type="pic" sz="quarter" idx="10" hasCustomPrompt="1"/>
          </p:nvPr>
        </p:nvSpPr>
        <p:spPr>
          <a:xfrm>
            <a:off x="547565" y="1190381"/>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7" name="Picture Placeholder 2">
            <a:extLst>
              <a:ext uri="{FF2B5EF4-FFF2-40B4-BE49-F238E27FC236}">
                <a16:creationId xmlns:a16="http://schemas.microsoft.com/office/drawing/2014/main" id="{D16AD72C-B9C2-664D-96B0-82892999BE04}"/>
              </a:ext>
            </a:extLst>
          </p:cNvPr>
          <p:cNvSpPr>
            <a:spLocks noGrp="1" noChangeAspect="1"/>
          </p:cNvSpPr>
          <p:nvPr>
            <p:ph type="pic" sz="quarter" idx="11" hasCustomPrompt="1"/>
          </p:nvPr>
        </p:nvSpPr>
        <p:spPr>
          <a:xfrm>
            <a:off x="2744139"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8" name="Picture Placeholder 2">
            <a:extLst>
              <a:ext uri="{FF2B5EF4-FFF2-40B4-BE49-F238E27FC236}">
                <a16:creationId xmlns:a16="http://schemas.microsoft.com/office/drawing/2014/main" id="{517E5429-C157-FE41-9C29-184DEC8D24B1}"/>
              </a:ext>
            </a:extLst>
          </p:cNvPr>
          <p:cNvSpPr>
            <a:spLocks noGrp="1" noChangeAspect="1"/>
          </p:cNvSpPr>
          <p:nvPr>
            <p:ph type="pic" sz="quarter" idx="12" hasCustomPrompt="1"/>
          </p:nvPr>
        </p:nvSpPr>
        <p:spPr>
          <a:xfrm>
            <a:off x="4940713"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9" name="Text Placeholder 3">
            <a:extLst>
              <a:ext uri="{FF2B5EF4-FFF2-40B4-BE49-F238E27FC236}">
                <a16:creationId xmlns:a16="http://schemas.microsoft.com/office/drawing/2014/main" id="{2047E32E-B274-C541-AB3D-B82A63B173E3}"/>
              </a:ext>
            </a:extLst>
          </p:cNvPr>
          <p:cNvSpPr>
            <a:spLocks noGrp="1"/>
          </p:cNvSpPr>
          <p:nvPr>
            <p:ph type="body" sz="quarter" idx="13" hasCustomPrompt="1"/>
          </p:nvPr>
        </p:nvSpPr>
        <p:spPr>
          <a:xfrm>
            <a:off x="279397"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10" name="Text Placeholder 3">
            <a:extLst>
              <a:ext uri="{FF2B5EF4-FFF2-40B4-BE49-F238E27FC236}">
                <a16:creationId xmlns:a16="http://schemas.microsoft.com/office/drawing/2014/main" id="{E198EDB7-C933-394F-8025-9B4F832D2C18}"/>
              </a:ext>
            </a:extLst>
          </p:cNvPr>
          <p:cNvSpPr>
            <a:spLocks noGrp="1"/>
          </p:cNvSpPr>
          <p:nvPr>
            <p:ph type="body" sz="quarter" idx="14" hasCustomPrompt="1"/>
          </p:nvPr>
        </p:nvSpPr>
        <p:spPr>
          <a:xfrm>
            <a:off x="279397"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1" name="Text Placeholder 3">
            <a:extLst>
              <a:ext uri="{FF2B5EF4-FFF2-40B4-BE49-F238E27FC236}">
                <a16:creationId xmlns:a16="http://schemas.microsoft.com/office/drawing/2014/main" id="{AFC8DCCD-6CFB-F845-9E09-8127B7E57A7A}"/>
              </a:ext>
            </a:extLst>
          </p:cNvPr>
          <p:cNvSpPr>
            <a:spLocks noGrp="1"/>
          </p:cNvSpPr>
          <p:nvPr>
            <p:ph type="body" sz="quarter" idx="15" hasCustomPrompt="1"/>
          </p:nvPr>
        </p:nvSpPr>
        <p:spPr>
          <a:xfrm>
            <a:off x="2475971"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12" name="Text Placeholder 3">
            <a:extLst>
              <a:ext uri="{FF2B5EF4-FFF2-40B4-BE49-F238E27FC236}">
                <a16:creationId xmlns:a16="http://schemas.microsoft.com/office/drawing/2014/main" id="{6B0EEE71-7B6C-AF49-B5C6-7DDD08DB5643}"/>
              </a:ext>
            </a:extLst>
          </p:cNvPr>
          <p:cNvSpPr>
            <a:spLocks noGrp="1"/>
          </p:cNvSpPr>
          <p:nvPr>
            <p:ph type="body" sz="quarter" idx="16" hasCustomPrompt="1"/>
          </p:nvPr>
        </p:nvSpPr>
        <p:spPr>
          <a:xfrm>
            <a:off x="2475971"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3" name="Text Placeholder 3">
            <a:extLst>
              <a:ext uri="{FF2B5EF4-FFF2-40B4-BE49-F238E27FC236}">
                <a16:creationId xmlns:a16="http://schemas.microsoft.com/office/drawing/2014/main" id="{687369E7-B17F-7A4B-9C13-41D068D16E23}"/>
              </a:ext>
            </a:extLst>
          </p:cNvPr>
          <p:cNvSpPr>
            <a:spLocks noGrp="1"/>
          </p:cNvSpPr>
          <p:nvPr>
            <p:ph type="body" sz="quarter" idx="17" hasCustomPrompt="1"/>
          </p:nvPr>
        </p:nvSpPr>
        <p:spPr>
          <a:xfrm>
            <a:off x="4672545"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14" name="Text Placeholder 3">
            <a:extLst>
              <a:ext uri="{FF2B5EF4-FFF2-40B4-BE49-F238E27FC236}">
                <a16:creationId xmlns:a16="http://schemas.microsoft.com/office/drawing/2014/main" id="{2D0104F7-3C43-9842-8291-7453A923D6B2}"/>
              </a:ext>
            </a:extLst>
          </p:cNvPr>
          <p:cNvSpPr>
            <a:spLocks noGrp="1"/>
          </p:cNvSpPr>
          <p:nvPr>
            <p:ph type="body" sz="quarter" idx="18" hasCustomPrompt="1"/>
          </p:nvPr>
        </p:nvSpPr>
        <p:spPr>
          <a:xfrm>
            <a:off x="4672545"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8" name="Picture Placeholder 2">
            <a:extLst>
              <a:ext uri="{FF2B5EF4-FFF2-40B4-BE49-F238E27FC236}">
                <a16:creationId xmlns:a16="http://schemas.microsoft.com/office/drawing/2014/main" id="{93AD9F52-1B84-0445-AFE5-C9ACD2BC055E}"/>
              </a:ext>
            </a:extLst>
          </p:cNvPr>
          <p:cNvSpPr>
            <a:spLocks noGrp="1" noChangeAspect="1"/>
          </p:cNvSpPr>
          <p:nvPr>
            <p:ph type="pic" sz="quarter" idx="19" hasCustomPrompt="1"/>
          </p:nvPr>
        </p:nvSpPr>
        <p:spPr>
          <a:xfrm>
            <a:off x="7137289"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20" name="Text Placeholder 3">
            <a:extLst>
              <a:ext uri="{FF2B5EF4-FFF2-40B4-BE49-F238E27FC236}">
                <a16:creationId xmlns:a16="http://schemas.microsoft.com/office/drawing/2014/main" id="{71E3800B-C77A-7344-AF2A-622A80E20F4C}"/>
              </a:ext>
            </a:extLst>
          </p:cNvPr>
          <p:cNvSpPr>
            <a:spLocks noGrp="1"/>
          </p:cNvSpPr>
          <p:nvPr>
            <p:ph type="body" sz="quarter" idx="20" hasCustomPrompt="1"/>
          </p:nvPr>
        </p:nvSpPr>
        <p:spPr>
          <a:xfrm>
            <a:off x="6869120"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21" name="Text Placeholder 3">
            <a:extLst>
              <a:ext uri="{FF2B5EF4-FFF2-40B4-BE49-F238E27FC236}">
                <a16:creationId xmlns:a16="http://schemas.microsoft.com/office/drawing/2014/main" id="{6F4644FF-D4AB-FA4F-AED3-22426723D6BB}"/>
              </a:ext>
            </a:extLst>
          </p:cNvPr>
          <p:cNvSpPr>
            <a:spLocks noGrp="1"/>
          </p:cNvSpPr>
          <p:nvPr>
            <p:ph type="body" sz="quarter" idx="21" hasCustomPrompt="1"/>
          </p:nvPr>
        </p:nvSpPr>
        <p:spPr>
          <a:xfrm>
            <a:off x="6869120"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25" name="Google Shape;556;g92c1b8851f_1_212">
            <a:extLst>
              <a:ext uri="{FF2B5EF4-FFF2-40B4-BE49-F238E27FC236}">
                <a16:creationId xmlns:a16="http://schemas.microsoft.com/office/drawing/2014/main" id="{F64B0CBC-109C-8241-B86F-C1751DF6E5EF}"/>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26" name="Title">
            <a:extLst>
              <a:ext uri="{FF2B5EF4-FFF2-40B4-BE49-F238E27FC236}">
                <a16:creationId xmlns:a16="http://schemas.microsoft.com/office/drawing/2014/main" id="{176804E6-8045-9D4F-82E7-225CF7F24999}"/>
              </a:ext>
            </a:extLst>
          </p:cNvPr>
          <p:cNvSpPr>
            <a:spLocks noGrp="1"/>
          </p:cNvSpPr>
          <p:nvPr>
            <p:ph type="body" sz="quarter" idx="22" hasCustomPrompt="1"/>
          </p:nvPr>
        </p:nvSpPr>
        <p:spPr>
          <a:xfrm>
            <a:off x="1912245" y="234172"/>
            <a:ext cx="5118418"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27" name="TextBox 26">
            <a:extLst>
              <a:ext uri="{FF2B5EF4-FFF2-40B4-BE49-F238E27FC236}">
                <a16:creationId xmlns:a16="http://schemas.microsoft.com/office/drawing/2014/main" id="{D692661F-4E63-B948-A93C-B5A1AFBF6516}"/>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42" name="TextBox 41">
            <a:extLst>
              <a:ext uri="{FF2B5EF4-FFF2-40B4-BE49-F238E27FC236}">
                <a16:creationId xmlns:a16="http://schemas.microsoft.com/office/drawing/2014/main" id="{DAEC6C0F-CC87-9E45-A939-9D0ACF666365}"/>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28" name="Picture 27" descr="Icon&#10;&#10;Description automatically generated">
            <a:extLst>
              <a:ext uri="{FF2B5EF4-FFF2-40B4-BE49-F238E27FC236}">
                <a16:creationId xmlns:a16="http://schemas.microsoft.com/office/drawing/2014/main" id="{6598B5BB-C79E-D946-9496-14D890AB22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30" name="Picture 29">
            <a:extLst>
              <a:ext uri="{FF2B5EF4-FFF2-40B4-BE49-F238E27FC236}">
                <a16:creationId xmlns:a16="http://schemas.microsoft.com/office/drawing/2014/main" id="{2345E008-7E2B-5A4F-A02E-96710C46AE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22" name="Content Placeholder 3">
            <a:extLst>
              <a:ext uri="{FF2B5EF4-FFF2-40B4-BE49-F238E27FC236}">
                <a16:creationId xmlns:a16="http://schemas.microsoft.com/office/drawing/2014/main" id="{411A76BE-F664-B34F-B8BF-B92B29E6F11C}"/>
              </a:ext>
            </a:extLst>
          </p:cNvPr>
          <p:cNvSpPr>
            <a:spLocks noGrp="1"/>
          </p:cNvSpPr>
          <p:nvPr>
            <p:ph sz="quarter" idx="23" hasCustomPrompt="1"/>
          </p:nvPr>
        </p:nvSpPr>
        <p:spPr>
          <a:xfrm>
            <a:off x="279398" y="3668146"/>
            <a:ext cx="1995481" cy="633187"/>
          </a:xfrm>
          <a:prstGeom prst="rect">
            <a:avLst/>
          </a:prstGeom>
        </p:spPr>
        <p:txBody>
          <a:bodyPr>
            <a:normAutofit/>
          </a:bodyPr>
          <a:lstStyle>
            <a:lvl1pPr marL="0" indent="0">
              <a:buNone/>
              <a:defRPr sz="1100">
                <a:latin typeface="+mn-lt"/>
              </a:defRPr>
            </a:lvl1pPr>
          </a:lstStyle>
          <a:p>
            <a:pPr lvl="0"/>
            <a:r>
              <a:rPr lang="en-US"/>
              <a:t>Click picture icon to add logo</a:t>
            </a:r>
          </a:p>
        </p:txBody>
      </p:sp>
      <p:sp>
        <p:nvSpPr>
          <p:cNvPr id="29" name="Content Placeholder 3">
            <a:extLst>
              <a:ext uri="{FF2B5EF4-FFF2-40B4-BE49-F238E27FC236}">
                <a16:creationId xmlns:a16="http://schemas.microsoft.com/office/drawing/2014/main" id="{FFE920DB-B4D5-CD4C-8308-A42C0BD1AE57}"/>
              </a:ext>
            </a:extLst>
          </p:cNvPr>
          <p:cNvSpPr>
            <a:spLocks noGrp="1"/>
          </p:cNvSpPr>
          <p:nvPr>
            <p:ph sz="quarter" idx="24" hasCustomPrompt="1"/>
          </p:nvPr>
        </p:nvSpPr>
        <p:spPr>
          <a:xfrm>
            <a:off x="2477032" y="3668146"/>
            <a:ext cx="1995481" cy="633187"/>
          </a:xfrm>
          <a:prstGeom prst="rect">
            <a:avLst/>
          </a:prstGeom>
        </p:spPr>
        <p:txBody>
          <a:bodyPr>
            <a:normAutofit/>
          </a:bodyPr>
          <a:lstStyle>
            <a:lvl1pPr marL="0" indent="0">
              <a:buNone/>
              <a:defRPr sz="1100">
                <a:latin typeface="+mn-lt"/>
              </a:defRPr>
            </a:lvl1pPr>
          </a:lstStyle>
          <a:p>
            <a:pPr lvl="0"/>
            <a:r>
              <a:rPr lang="en-US"/>
              <a:t>Click picture icon to add logo</a:t>
            </a:r>
          </a:p>
        </p:txBody>
      </p:sp>
      <p:sp>
        <p:nvSpPr>
          <p:cNvPr id="31" name="Content Placeholder 3">
            <a:extLst>
              <a:ext uri="{FF2B5EF4-FFF2-40B4-BE49-F238E27FC236}">
                <a16:creationId xmlns:a16="http://schemas.microsoft.com/office/drawing/2014/main" id="{F0B55839-A488-0346-9BAA-C84CBA42B4F1}"/>
              </a:ext>
            </a:extLst>
          </p:cNvPr>
          <p:cNvSpPr>
            <a:spLocks noGrp="1"/>
          </p:cNvSpPr>
          <p:nvPr>
            <p:ph sz="quarter" idx="25" hasCustomPrompt="1"/>
          </p:nvPr>
        </p:nvSpPr>
        <p:spPr>
          <a:xfrm>
            <a:off x="4674665" y="3668146"/>
            <a:ext cx="1995481" cy="633187"/>
          </a:xfrm>
          <a:prstGeom prst="rect">
            <a:avLst/>
          </a:prstGeom>
        </p:spPr>
        <p:txBody>
          <a:bodyPr>
            <a:normAutofit/>
          </a:bodyPr>
          <a:lstStyle>
            <a:lvl1pPr marL="0" indent="0">
              <a:buNone/>
              <a:defRPr sz="1100">
                <a:latin typeface="+mn-lt"/>
              </a:defRPr>
            </a:lvl1pPr>
          </a:lstStyle>
          <a:p>
            <a:pPr lvl="0"/>
            <a:r>
              <a:rPr lang="en-US"/>
              <a:t>Click picture icon to add logo</a:t>
            </a:r>
          </a:p>
        </p:txBody>
      </p:sp>
      <p:sp>
        <p:nvSpPr>
          <p:cNvPr id="32" name="Content Placeholder 3">
            <a:extLst>
              <a:ext uri="{FF2B5EF4-FFF2-40B4-BE49-F238E27FC236}">
                <a16:creationId xmlns:a16="http://schemas.microsoft.com/office/drawing/2014/main" id="{94D2B7D0-9E16-6E4A-89AC-3105741D1034}"/>
              </a:ext>
            </a:extLst>
          </p:cNvPr>
          <p:cNvSpPr>
            <a:spLocks noGrp="1"/>
          </p:cNvSpPr>
          <p:nvPr>
            <p:ph sz="quarter" idx="26" hasCustomPrompt="1"/>
          </p:nvPr>
        </p:nvSpPr>
        <p:spPr>
          <a:xfrm>
            <a:off x="6864615" y="3668146"/>
            <a:ext cx="1995481" cy="633187"/>
          </a:xfrm>
          <a:prstGeom prst="rect">
            <a:avLst/>
          </a:prstGeom>
        </p:spPr>
        <p:txBody>
          <a:bodyPr>
            <a:normAutofit/>
          </a:bodyPr>
          <a:lstStyle>
            <a:lvl1pPr marL="0" indent="0">
              <a:buNone/>
              <a:defRPr sz="1100">
                <a:latin typeface="+mn-lt"/>
              </a:defRPr>
            </a:lvl1pPr>
          </a:lstStyle>
          <a:p>
            <a:pPr lvl="0"/>
            <a:r>
              <a:rPr lang="en-US"/>
              <a:t>Click picture icon to add logo</a:t>
            </a:r>
          </a:p>
        </p:txBody>
      </p:sp>
      <p:sp>
        <p:nvSpPr>
          <p:cNvPr id="33" name="Pentagon 32">
            <a:extLst>
              <a:ext uri="{FF2B5EF4-FFF2-40B4-BE49-F238E27FC236}">
                <a16:creationId xmlns:a16="http://schemas.microsoft.com/office/drawing/2014/main" id="{0E3A1A86-2BF0-E9E6-3B55-53ADA5C650BC}"/>
              </a:ext>
            </a:extLst>
          </p:cNvPr>
          <p:cNvSpPr/>
          <p:nvPr userDrawn="1"/>
        </p:nvSpPr>
        <p:spPr>
          <a:xfrm rot="5400000">
            <a:off x="7558317" y="-180210"/>
            <a:ext cx="1185297" cy="1545718"/>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34" name="Picture 33">
            <a:extLst>
              <a:ext uri="{FF2B5EF4-FFF2-40B4-BE49-F238E27FC236}">
                <a16:creationId xmlns:a16="http://schemas.microsoft.com/office/drawing/2014/main" id="{37D97CEB-55E9-8696-5888-E2F913B53DA9}"/>
              </a:ext>
            </a:extLst>
          </p:cNvPr>
          <p:cNvPicPr>
            <a:picLocks noChangeAspect="1"/>
          </p:cNvPicPr>
          <p:nvPr userDrawn="1"/>
        </p:nvPicPr>
        <p:blipFill>
          <a:blip r:embed="rId4"/>
          <a:srcRect/>
          <a:stretch/>
        </p:blipFill>
        <p:spPr>
          <a:xfrm>
            <a:off x="7351701" y="0"/>
            <a:ext cx="1598530" cy="810018"/>
          </a:xfrm>
          <a:prstGeom prst="rect">
            <a:avLst/>
          </a:prstGeom>
        </p:spPr>
      </p:pic>
    </p:spTree>
    <p:extLst>
      <p:ext uri="{BB962C8B-B14F-4D97-AF65-F5344CB8AC3E}">
        <p14:creationId xmlns:p14="http://schemas.microsoft.com/office/powerpoint/2010/main" val="1363679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stitution Info">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E99BA568-C75E-B446-9E94-C3FC162DA4FD}"/>
              </a:ext>
            </a:extLst>
          </p:cNvPr>
          <p:cNvSpPr>
            <a:spLocks noGrp="1"/>
          </p:cNvSpPr>
          <p:nvPr>
            <p:ph type="pic" idx="2" hasCustomPrompt="1"/>
          </p:nvPr>
        </p:nvSpPr>
        <p:spPr>
          <a:xfrm>
            <a:off x="0" y="0"/>
            <a:ext cx="9144000" cy="5143500"/>
          </a:xfrm>
          <a:prstGeom prst="rect">
            <a:avLst/>
          </a:prstGeom>
          <a:pattFill prst="pct5">
            <a:fgClr>
              <a:schemeClr val="accent2"/>
            </a:fgClr>
            <a:bgClr>
              <a:schemeClr val="bg1"/>
            </a:bgClr>
          </a:pattFill>
        </p:spPr>
        <p:txBody>
          <a:bodyPr/>
          <a:lstStyle>
            <a:lvl1pPr algn="l">
              <a:defRPr sz="1200" dirty="0">
                <a:latin typeface="Franklin Gothic Book" panose="020B0503020102020204" pitchFamily="34" charset="0"/>
              </a:defRPr>
            </a:lvl1pPr>
          </a:lstStyle>
          <a:p>
            <a:pPr marL="0" lvl="0" indent="0" algn="ctr">
              <a:buNone/>
            </a:pPr>
            <a:r>
              <a:rPr lang="en-US"/>
              <a:t>University Image</a:t>
            </a:r>
            <a:endParaRPr/>
          </a:p>
        </p:txBody>
      </p:sp>
      <p:sp>
        <p:nvSpPr>
          <p:cNvPr id="4" name="Picture Placeholder 2">
            <a:extLst>
              <a:ext uri="{FF2B5EF4-FFF2-40B4-BE49-F238E27FC236}">
                <a16:creationId xmlns:a16="http://schemas.microsoft.com/office/drawing/2014/main" id="{C225885E-1242-7941-AC4C-5C77EC4C4AA7}"/>
              </a:ext>
            </a:extLst>
          </p:cNvPr>
          <p:cNvSpPr>
            <a:spLocks noGrp="1" noChangeAspect="1"/>
          </p:cNvSpPr>
          <p:nvPr>
            <p:ph type="pic" sz="quarter" idx="11" hasCustomPrompt="1"/>
          </p:nvPr>
        </p:nvSpPr>
        <p:spPr>
          <a:xfrm>
            <a:off x="5628679" y="203444"/>
            <a:ext cx="1391842" cy="1391479"/>
          </a:xfrm>
          <a:prstGeom prst="ellipse">
            <a:avLst/>
          </a:prstGeom>
          <a:pattFill prst="pct20">
            <a:fgClr>
              <a:schemeClr val="accent2"/>
            </a:fgClr>
            <a:bgClr>
              <a:schemeClr val="bg1"/>
            </a:bgClr>
          </a:pattFill>
          <a:ln w="12700">
            <a:solidFill>
              <a:schemeClr val="bg1"/>
            </a:solidFill>
          </a:ln>
        </p:spPr>
        <p:txBody>
          <a:bodyPr/>
          <a:lstStyle>
            <a:lvl1pPr marL="0" indent="0" algn="ctr">
              <a:buNone/>
              <a:defRPr sz="1000">
                <a:latin typeface="Franklin Gothic Book" panose="020B0503020102020204" pitchFamily="34" charset="0"/>
              </a:defRPr>
            </a:lvl1pPr>
          </a:lstStyle>
          <a:p>
            <a:r>
              <a:rPr lang="en-US"/>
              <a:t>Click to add presenter photo</a:t>
            </a:r>
          </a:p>
        </p:txBody>
      </p:sp>
      <p:sp>
        <p:nvSpPr>
          <p:cNvPr id="5" name="Pentagon 4">
            <a:extLst>
              <a:ext uri="{FF2B5EF4-FFF2-40B4-BE49-F238E27FC236}">
                <a16:creationId xmlns:a16="http://schemas.microsoft.com/office/drawing/2014/main" id="{C8BF8C1C-43DE-76E2-5AC3-EAB35D3CCDE1}"/>
              </a:ext>
            </a:extLst>
          </p:cNvPr>
          <p:cNvSpPr/>
          <p:nvPr userDrawn="1"/>
        </p:nvSpPr>
        <p:spPr>
          <a:xfrm>
            <a:off x="0" y="3841069"/>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961AC0AE-E357-70F5-38CE-133BB505DE4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836" y="3927618"/>
            <a:ext cx="1461295" cy="669436"/>
          </a:xfrm>
          <a:prstGeom prst="rect">
            <a:avLst/>
          </a:prstGeom>
        </p:spPr>
      </p:pic>
    </p:spTree>
    <p:extLst>
      <p:ext uri="{BB962C8B-B14F-4D97-AF65-F5344CB8AC3E}">
        <p14:creationId xmlns:p14="http://schemas.microsoft.com/office/powerpoint/2010/main" val="2151246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Picture">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E99BA568-C75E-B446-9E94-C3FC162DA4FD}"/>
              </a:ext>
            </a:extLst>
          </p:cNvPr>
          <p:cNvSpPr>
            <a:spLocks noGrp="1"/>
          </p:cNvSpPr>
          <p:nvPr>
            <p:ph type="pic" idx="2" hasCustomPrompt="1"/>
          </p:nvPr>
        </p:nvSpPr>
        <p:spPr>
          <a:xfrm>
            <a:off x="0" y="0"/>
            <a:ext cx="9144000" cy="5143500"/>
          </a:xfrm>
          <a:prstGeom prst="rect">
            <a:avLst/>
          </a:prstGeom>
          <a:pattFill prst="pct5">
            <a:fgClr>
              <a:schemeClr val="accent2"/>
            </a:fgClr>
            <a:bgClr>
              <a:schemeClr val="bg1"/>
            </a:bgClr>
          </a:pattFill>
        </p:spPr>
        <p:txBody>
          <a:bodyPr/>
          <a:lstStyle>
            <a:lvl1pPr algn="l">
              <a:defRPr sz="1200" dirty="0">
                <a:latin typeface="Franklin Gothic Book" panose="020B0503020102020204" pitchFamily="34" charset="0"/>
              </a:defRPr>
            </a:lvl1pPr>
          </a:lstStyle>
          <a:p>
            <a:pPr marL="0" lvl="0" indent="0" algn="ctr">
              <a:buNone/>
            </a:pPr>
            <a:r>
              <a:rPr lang="en-US"/>
              <a:t>Full Picture</a:t>
            </a:r>
            <a:endParaRPr/>
          </a:p>
        </p:txBody>
      </p:sp>
      <p:sp>
        <p:nvSpPr>
          <p:cNvPr id="4" name="Pentagon 3">
            <a:extLst>
              <a:ext uri="{FF2B5EF4-FFF2-40B4-BE49-F238E27FC236}">
                <a16:creationId xmlns:a16="http://schemas.microsoft.com/office/drawing/2014/main" id="{4A2D12D6-2438-7A26-90FA-08E677CA717D}"/>
              </a:ext>
            </a:extLst>
          </p:cNvPr>
          <p:cNvSpPr/>
          <p:nvPr userDrawn="1"/>
        </p:nvSpPr>
        <p:spPr>
          <a:xfrm>
            <a:off x="0" y="3841069"/>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5" name="Picture 4">
            <a:extLst>
              <a:ext uri="{FF2B5EF4-FFF2-40B4-BE49-F238E27FC236}">
                <a16:creationId xmlns:a16="http://schemas.microsoft.com/office/drawing/2014/main" id="{4118680B-82AD-71A6-5146-4016492599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836" y="3927618"/>
            <a:ext cx="1461295" cy="669436"/>
          </a:xfrm>
          <a:prstGeom prst="rect">
            <a:avLst/>
          </a:prstGeom>
        </p:spPr>
      </p:pic>
    </p:spTree>
    <p:extLst>
      <p:ext uri="{BB962C8B-B14F-4D97-AF65-F5344CB8AC3E}">
        <p14:creationId xmlns:p14="http://schemas.microsoft.com/office/powerpoint/2010/main" val="4009920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ic Right + Box">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299215A5-CA7B-2B4B-8BEC-0E07FE1A7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57650"/>
            <a:ext cx="1155278" cy="201168"/>
          </a:xfrm>
          <a:prstGeom prst="rect">
            <a:avLst/>
          </a:prstGeom>
        </p:spPr>
      </p:pic>
      <p:sp>
        <p:nvSpPr>
          <p:cNvPr id="10" name="Google Shape;545;g92c1b8851f_1_208">
            <a:extLst>
              <a:ext uri="{FF2B5EF4-FFF2-40B4-BE49-F238E27FC236}">
                <a16:creationId xmlns:a16="http://schemas.microsoft.com/office/drawing/2014/main" id="{6ACB45ED-AE62-DC4A-968E-BFB7008A5CDF}"/>
              </a:ext>
            </a:extLst>
          </p:cNvPr>
          <p:cNvSpPr>
            <a:spLocks noGrp="1"/>
          </p:cNvSpPr>
          <p:nvPr>
            <p:ph type="pic" idx="2" hasCustomPrompt="1"/>
          </p:nvPr>
        </p:nvSpPr>
        <p:spPr>
          <a:xfrm>
            <a:off x="2059146" y="0"/>
            <a:ext cx="7084854"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6" name="TextBox 5">
            <a:extLst>
              <a:ext uri="{FF2B5EF4-FFF2-40B4-BE49-F238E27FC236}">
                <a16:creationId xmlns:a16="http://schemas.microsoft.com/office/drawing/2014/main" id="{D9B0C76B-B9DF-1E4F-83C2-4947E2048DE3}"/>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tx1"/>
              </a:solidFill>
              <a:effectLst/>
              <a:uLnTx/>
              <a:uFillTx/>
              <a:latin typeface="+mn-lt"/>
              <a:cs typeface="Arial" panose="020B0604020202020204" pitchFamily="34" charset="0"/>
              <a:sym typeface="Arial"/>
            </a:endParaRPr>
          </a:p>
        </p:txBody>
      </p:sp>
      <p:sp>
        <p:nvSpPr>
          <p:cNvPr id="8" name="Google Shape;556;g92c1b8851f_1_212">
            <a:extLst>
              <a:ext uri="{FF2B5EF4-FFF2-40B4-BE49-F238E27FC236}">
                <a16:creationId xmlns:a16="http://schemas.microsoft.com/office/drawing/2014/main" id="{6BA46FFA-3789-0D4B-8128-45AB90C4F5B9}"/>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a:solidFill>
                <a:schemeClr val="tx1"/>
              </a:solidFill>
              <a:latin typeface="+mn-lt"/>
              <a:ea typeface="Calibri"/>
              <a:cs typeface="Calibri"/>
              <a:sym typeface="Calibri"/>
            </a:endParaRPr>
          </a:p>
        </p:txBody>
      </p:sp>
      <p:sp>
        <p:nvSpPr>
          <p:cNvPr id="9" name="Pentagon 8">
            <a:extLst>
              <a:ext uri="{FF2B5EF4-FFF2-40B4-BE49-F238E27FC236}">
                <a16:creationId xmlns:a16="http://schemas.microsoft.com/office/drawing/2014/main" id="{3AC040E0-3B1A-02AD-12CB-7B8404260823}"/>
              </a:ext>
            </a:extLst>
          </p:cNvPr>
          <p:cNvSpPr/>
          <p:nvPr userDrawn="1"/>
        </p:nvSpPr>
        <p:spPr>
          <a:xfrm>
            <a:off x="0" y="322806"/>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2C14C986-F2A5-769C-37E4-8AE56DCC3B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836" y="409355"/>
            <a:ext cx="1461295" cy="669436"/>
          </a:xfrm>
          <a:prstGeom prst="rect">
            <a:avLst/>
          </a:prstGeom>
        </p:spPr>
      </p:pic>
    </p:spTree>
    <p:extLst>
      <p:ext uri="{BB962C8B-B14F-4D97-AF65-F5344CB8AC3E}">
        <p14:creationId xmlns:p14="http://schemas.microsoft.com/office/powerpoint/2010/main" val="1980710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Gradient + Pic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2913007"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pic>
        <p:nvPicPr>
          <p:cNvPr id="7" name="Picture 6" descr="A picture containing drawing&#10;&#10;Description automatically generated">
            <a:extLst>
              <a:ext uri="{FF2B5EF4-FFF2-40B4-BE49-F238E27FC236}">
                <a16:creationId xmlns:a16="http://schemas.microsoft.com/office/drawing/2014/main" id="{299215A5-CA7B-2B4B-8BEC-0E07FE1A7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57650"/>
            <a:ext cx="1155278" cy="201168"/>
          </a:xfrm>
          <a:prstGeom prst="rect">
            <a:avLst/>
          </a:prstGeom>
        </p:spPr>
      </p:pic>
      <p:sp>
        <p:nvSpPr>
          <p:cNvPr id="9" name="Google Shape;545;g92c1b8851f_1_208">
            <a:extLst>
              <a:ext uri="{FF2B5EF4-FFF2-40B4-BE49-F238E27FC236}">
                <a16:creationId xmlns:a16="http://schemas.microsoft.com/office/drawing/2014/main" id="{4AD16165-EBA5-E94A-8505-EB2A8369663B}"/>
              </a:ext>
            </a:extLst>
          </p:cNvPr>
          <p:cNvSpPr>
            <a:spLocks noGrp="1"/>
          </p:cNvSpPr>
          <p:nvPr>
            <p:ph type="pic" idx="2" hasCustomPrompt="1"/>
          </p:nvPr>
        </p:nvSpPr>
        <p:spPr>
          <a:xfrm>
            <a:off x="2907792" y="0"/>
            <a:ext cx="6236208"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8" name="TextBox 7">
            <a:extLst>
              <a:ext uri="{FF2B5EF4-FFF2-40B4-BE49-F238E27FC236}">
                <a16:creationId xmlns:a16="http://schemas.microsoft.com/office/drawing/2014/main" id="{A1F27B79-EA7C-494D-A444-03995E64992A}"/>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pic>
        <p:nvPicPr>
          <p:cNvPr id="10" name="Picture 9" descr="A picture containing drawing&#10;&#10;Description automatically generated">
            <a:extLst>
              <a:ext uri="{FF2B5EF4-FFF2-40B4-BE49-F238E27FC236}">
                <a16:creationId xmlns:a16="http://schemas.microsoft.com/office/drawing/2014/main" id="{E21232F5-55EF-FD4F-916B-671A70A274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45272"/>
            <a:ext cx="1155278" cy="201168"/>
          </a:xfrm>
          <a:prstGeom prst="rect">
            <a:avLst/>
          </a:prstGeom>
        </p:spPr>
      </p:pic>
      <p:sp>
        <p:nvSpPr>
          <p:cNvPr id="11" name="Google Shape;556;g92c1b8851f_1_212">
            <a:extLst>
              <a:ext uri="{FF2B5EF4-FFF2-40B4-BE49-F238E27FC236}">
                <a16:creationId xmlns:a16="http://schemas.microsoft.com/office/drawing/2014/main" id="{8A5938EA-9953-D04B-8F59-1DE74DD7181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2" name="Pentagon 11">
            <a:extLst>
              <a:ext uri="{FF2B5EF4-FFF2-40B4-BE49-F238E27FC236}">
                <a16:creationId xmlns:a16="http://schemas.microsoft.com/office/drawing/2014/main" id="{4A0785C8-A405-0390-74BD-672F00436D30}"/>
              </a:ext>
            </a:extLst>
          </p:cNvPr>
          <p:cNvSpPr/>
          <p:nvPr userDrawn="1"/>
        </p:nvSpPr>
        <p:spPr>
          <a:xfrm>
            <a:off x="-24370" y="274639"/>
            <a:ext cx="1990914" cy="1019550"/>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3" name="Picture 12">
            <a:extLst>
              <a:ext uri="{FF2B5EF4-FFF2-40B4-BE49-F238E27FC236}">
                <a16:creationId xmlns:a16="http://schemas.microsoft.com/office/drawing/2014/main" id="{D3C8D25B-38DF-96C2-2D34-AAE3DE53CA41}"/>
              </a:ext>
            </a:extLst>
          </p:cNvPr>
          <p:cNvPicPr>
            <a:picLocks noChangeAspect="1"/>
          </p:cNvPicPr>
          <p:nvPr userDrawn="1"/>
        </p:nvPicPr>
        <p:blipFill>
          <a:blip r:embed="rId3"/>
          <a:srcRect/>
          <a:stretch/>
        </p:blipFill>
        <p:spPr>
          <a:xfrm>
            <a:off x="39373" y="370696"/>
            <a:ext cx="1598530" cy="810018"/>
          </a:xfrm>
          <a:prstGeom prst="rect">
            <a:avLst/>
          </a:prstGeom>
        </p:spPr>
      </p:pic>
    </p:spTree>
    <p:extLst>
      <p:ext uri="{BB962C8B-B14F-4D97-AF65-F5344CB8AC3E}">
        <p14:creationId xmlns:p14="http://schemas.microsoft.com/office/powerpoint/2010/main" val="3415626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Picture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717C9F-A13F-B4DC-0DAC-5BD9EAF26825}"/>
              </a:ext>
            </a:extLst>
          </p:cNvPr>
          <p:cNvSpPr/>
          <p:nvPr userDrawn="1"/>
        </p:nvSpPr>
        <p:spPr>
          <a:xfrm>
            <a:off x="0" y="0"/>
            <a:ext cx="9144000" cy="473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6" name="Google Shape;545;g92c1b8851f_1_208">
            <a:extLst>
              <a:ext uri="{FF2B5EF4-FFF2-40B4-BE49-F238E27FC236}">
                <a16:creationId xmlns:a16="http://schemas.microsoft.com/office/drawing/2014/main" id="{0FF0FD18-72EE-C944-A5D2-6C631FF02C57}"/>
              </a:ext>
            </a:extLst>
          </p:cNvPr>
          <p:cNvSpPr>
            <a:spLocks noGrp="1"/>
          </p:cNvSpPr>
          <p:nvPr>
            <p:ph type="pic" idx="12" hasCustomPrompt="1"/>
          </p:nvPr>
        </p:nvSpPr>
        <p:spPr>
          <a:xfrm>
            <a:off x="375080" y="607773"/>
            <a:ext cx="5042526" cy="1780348"/>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7" name="Google Shape;545;g92c1b8851f_1_208">
            <a:extLst>
              <a:ext uri="{FF2B5EF4-FFF2-40B4-BE49-F238E27FC236}">
                <a16:creationId xmlns:a16="http://schemas.microsoft.com/office/drawing/2014/main" id="{036552A2-2980-7E45-AF81-7ED2C33D49F0}"/>
              </a:ext>
            </a:extLst>
          </p:cNvPr>
          <p:cNvSpPr>
            <a:spLocks noGrp="1"/>
          </p:cNvSpPr>
          <p:nvPr>
            <p:ph type="pic" idx="13" hasCustomPrompt="1"/>
          </p:nvPr>
        </p:nvSpPr>
        <p:spPr>
          <a:xfrm>
            <a:off x="375081" y="2501377"/>
            <a:ext cx="5042525" cy="1901014"/>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8" name="Google Shape;547;g92c1b8851f_1_212">
            <a:extLst>
              <a:ext uri="{FF2B5EF4-FFF2-40B4-BE49-F238E27FC236}">
                <a16:creationId xmlns:a16="http://schemas.microsoft.com/office/drawing/2014/main" id="{28D88B56-4CDC-354E-84DE-412715D27528}"/>
              </a:ext>
            </a:extLst>
          </p:cNvPr>
          <p:cNvSpPr txBox="1">
            <a:spLocks noGrp="1"/>
          </p:cNvSpPr>
          <p:nvPr>
            <p:ph type="body" idx="1"/>
          </p:nvPr>
        </p:nvSpPr>
        <p:spPr>
          <a:xfrm>
            <a:off x="5678423" y="607773"/>
            <a:ext cx="3189249"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a:p>
        </p:txBody>
      </p:sp>
      <p:sp>
        <p:nvSpPr>
          <p:cNvPr id="9" name="Google Shape;376;g92c1b8851f_1_40">
            <a:extLst>
              <a:ext uri="{FF2B5EF4-FFF2-40B4-BE49-F238E27FC236}">
                <a16:creationId xmlns:a16="http://schemas.microsoft.com/office/drawing/2014/main" id="{B9AB8196-529C-B74E-8ADB-82377595B04B}"/>
              </a:ext>
            </a:extLst>
          </p:cNvPr>
          <p:cNvSpPr txBox="1">
            <a:spLocks noGrp="1"/>
          </p:cNvSpPr>
          <p:nvPr>
            <p:ph type="body" idx="10" hasCustomPrompt="1"/>
          </p:nvPr>
        </p:nvSpPr>
        <p:spPr>
          <a:xfrm>
            <a:off x="5678423" y="1506786"/>
            <a:ext cx="3189249" cy="289560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18" name="Google Shape;556;g92c1b8851f_1_212">
            <a:extLst>
              <a:ext uri="{FF2B5EF4-FFF2-40B4-BE49-F238E27FC236}">
                <a16:creationId xmlns:a16="http://schemas.microsoft.com/office/drawing/2014/main" id="{35CCE8AA-47A4-814B-97CE-B126009F3F92}"/>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20" name="Picture 19" descr="Icon&#10;&#10;Description automatically generated">
            <a:extLst>
              <a:ext uri="{FF2B5EF4-FFF2-40B4-BE49-F238E27FC236}">
                <a16:creationId xmlns:a16="http://schemas.microsoft.com/office/drawing/2014/main" id="{96D9DDB7-269C-DF42-9A3D-CFD7A36AA7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45745" y="1115095"/>
            <a:ext cx="569016" cy="139505"/>
          </a:xfrm>
          <a:prstGeom prst="rect">
            <a:avLst/>
          </a:prstGeom>
        </p:spPr>
      </p:pic>
      <p:sp>
        <p:nvSpPr>
          <p:cNvPr id="10" name="Pentagon 9">
            <a:extLst>
              <a:ext uri="{FF2B5EF4-FFF2-40B4-BE49-F238E27FC236}">
                <a16:creationId xmlns:a16="http://schemas.microsoft.com/office/drawing/2014/main" id="{65BD4825-F37A-E0D3-3CBC-D598B99A9F74}"/>
              </a:ext>
            </a:extLst>
          </p:cNvPr>
          <p:cNvSpPr/>
          <p:nvPr userDrawn="1"/>
        </p:nvSpPr>
        <p:spPr>
          <a:xfrm rot="5400000">
            <a:off x="531246" y="-165086"/>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8661D2D1-197A-7ED6-8BF4-BD807DC948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7292" y="61318"/>
            <a:ext cx="1461295" cy="669436"/>
          </a:xfrm>
          <a:prstGeom prst="rect">
            <a:avLst/>
          </a:prstGeom>
        </p:spPr>
      </p:pic>
    </p:spTree>
    <p:extLst>
      <p:ext uri="{BB962C8B-B14F-4D97-AF65-F5344CB8AC3E}">
        <p14:creationId xmlns:p14="http://schemas.microsoft.com/office/powerpoint/2010/main" val="922123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84EAC-5862-1C4E-8758-3822DC168854}"/>
              </a:ext>
            </a:extLst>
          </p:cNvPr>
          <p:cNvSpPr/>
          <p:nvPr userDrawn="1"/>
        </p:nvSpPr>
        <p:spPr>
          <a:xfrm>
            <a:off x="0" y="4665133"/>
            <a:ext cx="9144000" cy="478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45;g92c1b8851f_1_208">
            <a:extLst>
              <a:ext uri="{FF2B5EF4-FFF2-40B4-BE49-F238E27FC236}">
                <a16:creationId xmlns:a16="http://schemas.microsoft.com/office/drawing/2014/main" id="{C9640ECF-06CF-0B4A-AFCC-B6541C71E79C}"/>
              </a:ext>
            </a:extLst>
          </p:cNvPr>
          <p:cNvSpPr>
            <a:spLocks noGrp="1"/>
          </p:cNvSpPr>
          <p:nvPr>
            <p:ph type="pic" idx="2" hasCustomPrompt="1"/>
          </p:nvPr>
        </p:nvSpPr>
        <p:spPr>
          <a:xfrm>
            <a:off x="0" y="-1"/>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4" name="Google Shape;545;g92c1b8851f_1_208">
            <a:extLst>
              <a:ext uri="{FF2B5EF4-FFF2-40B4-BE49-F238E27FC236}">
                <a16:creationId xmlns:a16="http://schemas.microsoft.com/office/drawing/2014/main" id="{0F716222-0E22-6740-AA20-4F4285405C3F}"/>
              </a:ext>
            </a:extLst>
          </p:cNvPr>
          <p:cNvSpPr>
            <a:spLocks noGrp="1"/>
          </p:cNvSpPr>
          <p:nvPr>
            <p:ph type="pic" idx="11" hasCustomPrompt="1"/>
          </p:nvPr>
        </p:nvSpPr>
        <p:spPr>
          <a:xfrm>
            <a:off x="0" y="2601470"/>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5" name="Google Shape;545;g92c1b8851f_1_208">
            <a:extLst>
              <a:ext uri="{FF2B5EF4-FFF2-40B4-BE49-F238E27FC236}">
                <a16:creationId xmlns:a16="http://schemas.microsoft.com/office/drawing/2014/main" id="{54B490BB-638A-1641-8D43-E57703AC13C1}"/>
              </a:ext>
            </a:extLst>
          </p:cNvPr>
          <p:cNvSpPr>
            <a:spLocks noGrp="1"/>
          </p:cNvSpPr>
          <p:nvPr>
            <p:ph type="pic" idx="12" hasCustomPrompt="1"/>
          </p:nvPr>
        </p:nvSpPr>
        <p:spPr>
          <a:xfrm>
            <a:off x="4596520" y="-1"/>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6" name="Google Shape;545;g92c1b8851f_1_208">
            <a:extLst>
              <a:ext uri="{FF2B5EF4-FFF2-40B4-BE49-F238E27FC236}">
                <a16:creationId xmlns:a16="http://schemas.microsoft.com/office/drawing/2014/main" id="{F99A4300-0F3E-FE45-A3A3-A19FED7F33BD}"/>
              </a:ext>
            </a:extLst>
          </p:cNvPr>
          <p:cNvSpPr>
            <a:spLocks noGrp="1"/>
          </p:cNvSpPr>
          <p:nvPr>
            <p:ph type="pic" idx="13" hasCustomPrompt="1"/>
          </p:nvPr>
        </p:nvSpPr>
        <p:spPr>
          <a:xfrm>
            <a:off x="4596520" y="2601470"/>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Tree>
    <p:extLst>
      <p:ext uri="{BB962C8B-B14F-4D97-AF65-F5344CB8AC3E}">
        <p14:creationId xmlns:p14="http://schemas.microsoft.com/office/powerpoint/2010/main" val="1947691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Picture + 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Google Shape;545;g92c1b8851f_1_208">
            <a:extLst>
              <a:ext uri="{FF2B5EF4-FFF2-40B4-BE49-F238E27FC236}">
                <a16:creationId xmlns:a16="http://schemas.microsoft.com/office/drawing/2014/main" id="{3B596A6E-28BE-AF4F-9E84-58C7A008D1D0}"/>
              </a:ext>
            </a:extLst>
          </p:cNvPr>
          <p:cNvSpPr>
            <a:spLocks noGrp="1"/>
          </p:cNvSpPr>
          <p:nvPr>
            <p:ph type="pic" idx="12" hasCustomPrompt="1"/>
          </p:nvPr>
        </p:nvSpPr>
        <p:spPr>
          <a:xfrm>
            <a:off x="685800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0" name="Google Shape;545;g92c1b8851f_1_208">
            <a:extLst>
              <a:ext uri="{FF2B5EF4-FFF2-40B4-BE49-F238E27FC236}">
                <a16:creationId xmlns:a16="http://schemas.microsoft.com/office/drawing/2014/main" id="{5B338D80-58B0-EB47-80B8-68851A3F977B}"/>
              </a:ext>
            </a:extLst>
          </p:cNvPr>
          <p:cNvSpPr>
            <a:spLocks noGrp="1"/>
          </p:cNvSpPr>
          <p:nvPr>
            <p:ph type="pic" idx="13" hasCustomPrompt="1"/>
          </p:nvPr>
        </p:nvSpPr>
        <p:spPr>
          <a:xfrm>
            <a:off x="685800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1" name="Google Shape;545;g92c1b8851f_1_208">
            <a:extLst>
              <a:ext uri="{FF2B5EF4-FFF2-40B4-BE49-F238E27FC236}">
                <a16:creationId xmlns:a16="http://schemas.microsoft.com/office/drawing/2014/main" id="{ECFC2F5C-F810-AF49-835B-63C8CEF6D5D1}"/>
              </a:ext>
            </a:extLst>
          </p:cNvPr>
          <p:cNvSpPr>
            <a:spLocks noGrp="1"/>
          </p:cNvSpPr>
          <p:nvPr>
            <p:ph type="pic" idx="14" hasCustomPrompt="1"/>
          </p:nvPr>
        </p:nvSpPr>
        <p:spPr>
          <a:xfrm>
            <a:off x="466344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2" name="Google Shape;545;g92c1b8851f_1_208">
            <a:extLst>
              <a:ext uri="{FF2B5EF4-FFF2-40B4-BE49-F238E27FC236}">
                <a16:creationId xmlns:a16="http://schemas.microsoft.com/office/drawing/2014/main" id="{AFF20369-27A9-EA4B-85FD-268AB236147E}"/>
              </a:ext>
            </a:extLst>
          </p:cNvPr>
          <p:cNvSpPr>
            <a:spLocks noGrp="1"/>
          </p:cNvSpPr>
          <p:nvPr>
            <p:ph type="pic" idx="15" hasCustomPrompt="1"/>
          </p:nvPr>
        </p:nvSpPr>
        <p:spPr>
          <a:xfrm>
            <a:off x="466344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4" name="Rectangle 13">
            <a:extLst>
              <a:ext uri="{FF2B5EF4-FFF2-40B4-BE49-F238E27FC236}">
                <a16:creationId xmlns:a16="http://schemas.microsoft.com/office/drawing/2014/main" id="{949EAC80-BEB0-7F4F-8DA0-01C0F097ED8C}"/>
              </a:ext>
            </a:extLst>
          </p:cNvPr>
          <p:cNvSpPr/>
          <p:nvPr userDrawn="1"/>
        </p:nvSpPr>
        <p:spPr>
          <a:xfrm>
            <a:off x="275939" y="1593669"/>
            <a:ext cx="4197096" cy="2989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25" name="Google Shape;547;g92c1b8851f_1_212">
            <a:extLst>
              <a:ext uri="{FF2B5EF4-FFF2-40B4-BE49-F238E27FC236}">
                <a16:creationId xmlns:a16="http://schemas.microsoft.com/office/drawing/2014/main" id="{A34F6ECA-CD39-FE4F-8C81-077B6DDB363D}"/>
              </a:ext>
            </a:extLst>
          </p:cNvPr>
          <p:cNvSpPr txBox="1">
            <a:spLocks noGrp="1"/>
          </p:cNvSpPr>
          <p:nvPr>
            <p:ph type="body" idx="1"/>
          </p:nvPr>
        </p:nvSpPr>
        <p:spPr>
          <a:xfrm>
            <a:off x="524933" y="1800379"/>
            <a:ext cx="3717462"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2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a:p>
        </p:txBody>
      </p:sp>
      <p:sp>
        <p:nvSpPr>
          <p:cNvPr id="26" name="Google Shape;376;g92c1b8851f_1_40">
            <a:extLst>
              <a:ext uri="{FF2B5EF4-FFF2-40B4-BE49-F238E27FC236}">
                <a16:creationId xmlns:a16="http://schemas.microsoft.com/office/drawing/2014/main" id="{D61DED9D-BEC6-D945-9B76-8158CC6F76BB}"/>
              </a:ext>
            </a:extLst>
          </p:cNvPr>
          <p:cNvSpPr txBox="1">
            <a:spLocks noGrp="1"/>
          </p:cNvSpPr>
          <p:nvPr>
            <p:ph type="body" idx="10" hasCustomPrompt="1"/>
          </p:nvPr>
        </p:nvSpPr>
        <p:spPr>
          <a:xfrm>
            <a:off x="524932" y="2472811"/>
            <a:ext cx="3717463" cy="1955172"/>
          </a:xfrm>
          <a:prstGeom prst="rect">
            <a:avLst/>
          </a:prstGeom>
          <a:noFill/>
          <a:ln>
            <a:noFill/>
          </a:ln>
        </p:spPr>
        <p:txBody>
          <a:bodyPr spcFirstLastPara="1" wrap="square" lIns="91425" tIns="45700" rIns="91425" bIns="45700" anchor="t" anchorCtr="0">
            <a:noAutofit/>
          </a:bodyPr>
          <a:lstStyle>
            <a:lvl1pPr marL="7938" marR="0" lvl="0" indent="0" algn="l" rtl="0">
              <a:spcBef>
                <a:spcPts val="0"/>
              </a:spcBef>
              <a:spcAft>
                <a:spcPts val="600"/>
              </a:spcAft>
              <a:buClrTx/>
              <a:buSzPct val="100000"/>
              <a:buFont typeface="Arial" panose="020B0604020202020204" pitchFamily="34" charset="0"/>
              <a:buNone/>
              <a:tabLst/>
              <a:defRPr sz="1400" b="0" i="0" u="none" strike="noStrike" cap="none">
                <a:solidFill>
                  <a:schemeClr val="tx1"/>
                </a:solidFill>
                <a:latin typeface="+mn-lt"/>
                <a:ea typeface="Trebuchet MS" panose="020B0703020202090204" pitchFamily="34" charset="0"/>
                <a:cs typeface="Calibri"/>
                <a:sym typeface="Calibri"/>
              </a:defRPr>
            </a:lvl1pPr>
            <a:lvl2pPr marL="346075" marR="0" lvl="1" indent="-228600" algn="l" rtl="0">
              <a:spcBef>
                <a:spcPts val="0"/>
              </a:spcBef>
              <a:spcAft>
                <a:spcPts val="600"/>
              </a:spcAft>
              <a:buClrTx/>
              <a:buSzPct val="100000"/>
              <a:buFont typeface="Arial"/>
              <a:buChar char="−"/>
              <a:tabLst/>
              <a:defRPr sz="12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2pPr>
            <a:lvl3pPr marL="515938" marR="0" lvl="2" indent="-152400" algn="l" rtl="0">
              <a:spcBef>
                <a:spcPts val="0"/>
              </a:spcBef>
              <a:spcAft>
                <a:spcPts val="600"/>
              </a:spcAft>
              <a:buClrTx/>
              <a:buSzPct val="100000"/>
              <a:buFont typeface="System Font Regular"/>
              <a:buChar char="◦"/>
              <a:tabLst/>
              <a:defRPr sz="10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Click to add text</a:t>
            </a:r>
          </a:p>
        </p:txBody>
      </p:sp>
      <p:sp>
        <p:nvSpPr>
          <p:cNvPr id="19" name="TextBox 18">
            <a:extLst>
              <a:ext uri="{FF2B5EF4-FFF2-40B4-BE49-F238E27FC236}">
                <a16:creationId xmlns:a16="http://schemas.microsoft.com/office/drawing/2014/main" id="{FD537B9B-07F5-484D-9595-ABF8E12ACF67}"/>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28" name="Google Shape;556;g92c1b8851f_1_212">
            <a:extLst>
              <a:ext uri="{FF2B5EF4-FFF2-40B4-BE49-F238E27FC236}">
                <a16:creationId xmlns:a16="http://schemas.microsoft.com/office/drawing/2014/main" id="{74D1DCFA-AE94-6748-AD88-984DFB222081}"/>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27" name="Picture 26" descr="Icon&#10;&#10;Description automatically generated">
            <a:extLst>
              <a:ext uri="{FF2B5EF4-FFF2-40B4-BE49-F238E27FC236}">
                <a16:creationId xmlns:a16="http://schemas.microsoft.com/office/drawing/2014/main" id="{19E82004-D5F6-1841-8B6C-7866A6BB04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0260" y="2287532"/>
            <a:ext cx="569016" cy="139505"/>
          </a:xfrm>
          <a:prstGeom prst="rect">
            <a:avLst/>
          </a:prstGeom>
        </p:spPr>
      </p:pic>
      <p:pic>
        <p:nvPicPr>
          <p:cNvPr id="29" name="Picture 28">
            <a:extLst>
              <a:ext uri="{FF2B5EF4-FFF2-40B4-BE49-F238E27FC236}">
                <a16:creationId xmlns:a16="http://schemas.microsoft.com/office/drawing/2014/main" id="{B3B2E7C2-3405-7442-B329-7D64766072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5" name="Pentagon 14">
            <a:extLst>
              <a:ext uri="{FF2B5EF4-FFF2-40B4-BE49-F238E27FC236}">
                <a16:creationId xmlns:a16="http://schemas.microsoft.com/office/drawing/2014/main" id="{64E64365-7BEC-2712-93A9-F1CF8194665D}"/>
              </a:ext>
            </a:extLst>
          </p:cNvPr>
          <p:cNvSpPr/>
          <p:nvPr userDrawn="1"/>
        </p:nvSpPr>
        <p:spPr>
          <a:xfrm rot="5400000">
            <a:off x="368189"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6" name="Picture 15">
            <a:extLst>
              <a:ext uri="{FF2B5EF4-FFF2-40B4-BE49-F238E27FC236}">
                <a16:creationId xmlns:a16="http://schemas.microsoft.com/office/drawing/2014/main" id="{7D917E34-D03B-DA99-157B-2A556C6EA329}"/>
              </a:ext>
            </a:extLst>
          </p:cNvPr>
          <p:cNvPicPr>
            <a:picLocks noChangeAspect="1"/>
          </p:cNvPicPr>
          <p:nvPr userDrawn="1"/>
        </p:nvPicPr>
        <p:blipFill>
          <a:blip r:embed="rId4"/>
          <a:srcRect/>
          <a:stretch/>
        </p:blipFill>
        <p:spPr>
          <a:xfrm>
            <a:off x="274320" y="106236"/>
            <a:ext cx="1598530" cy="810018"/>
          </a:xfrm>
          <a:prstGeom prst="rect">
            <a:avLst/>
          </a:prstGeom>
        </p:spPr>
      </p:pic>
    </p:spTree>
    <p:extLst>
      <p:ext uri="{BB962C8B-B14F-4D97-AF65-F5344CB8AC3E}">
        <p14:creationId xmlns:p14="http://schemas.microsoft.com/office/powerpoint/2010/main" val="3842881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icture +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85C55D1-A0A0-2CA4-E6C1-7E27E7EC69A4}"/>
              </a:ext>
            </a:extLst>
          </p:cNvPr>
          <p:cNvSpPr/>
          <p:nvPr userDrawn="1"/>
        </p:nvSpPr>
        <p:spPr>
          <a:xfrm>
            <a:off x="0" y="0"/>
            <a:ext cx="9144000" cy="473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7" name="Pentagon 16">
            <a:extLst>
              <a:ext uri="{FF2B5EF4-FFF2-40B4-BE49-F238E27FC236}">
                <a16:creationId xmlns:a16="http://schemas.microsoft.com/office/drawing/2014/main" id="{64470A9F-9161-1FC1-86CB-E803E7603417}"/>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descr="Icon&#10;&#10;Description automatically generated">
            <a:extLst>
              <a:ext uri="{FF2B5EF4-FFF2-40B4-BE49-F238E27FC236}">
                <a16:creationId xmlns:a16="http://schemas.microsoft.com/office/drawing/2014/main" id="{45789BE3-88EB-4F47-9B8A-A7C66E647B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6054" y="2097180"/>
            <a:ext cx="569016" cy="139505"/>
          </a:xfrm>
          <a:prstGeom prst="rect">
            <a:avLst/>
          </a:prstGeom>
        </p:spPr>
      </p:pic>
      <p:sp>
        <p:nvSpPr>
          <p:cNvPr id="9" name="Google Shape;545;g92c1b8851f_1_208">
            <a:extLst>
              <a:ext uri="{FF2B5EF4-FFF2-40B4-BE49-F238E27FC236}">
                <a16:creationId xmlns:a16="http://schemas.microsoft.com/office/drawing/2014/main" id="{3B596A6E-28BE-AF4F-9E84-58C7A008D1D0}"/>
              </a:ext>
            </a:extLst>
          </p:cNvPr>
          <p:cNvSpPr>
            <a:spLocks noGrp="1"/>
          </p:cNvSpPr>
          <p:nvPr>
            <p:ph type="pic" idx="12" hasCustomPrompt="1"/>
          </p:nvPr>
        </p:nvSpPr>
        <p:spPr>
          <a:xfrm>
            <a:off x="685800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0" name="Google Shape;545;g92c1b8851f_1_208">
            <a:extLst>
              <a:ext uri="{FF2B5EF4-FFF2-40B4-BE49-F238E27FC236}">
                <a16:creationId xmlns:a16="http://schemas.microsoft.com/office/drawing/2014/main" id="{5B338D80-58B0-EB47-80B8-68851A3F977B}"/>
              </a:ext>
            </a:extLst>
          </p:cNvPr>
          <p:cNvSpPr>
            <a:spLocks noGrp="1"/>
          </p:cNvSpPr>
          <p:nvPr>
            <p:ph type="pic" idx="13" hasCustomPrompt="1"/>
          </p:nvPr>
        </p:nvSpPr>
        <p:spPr>
          <a:xfrm>
            <a:off x="685800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1" name="Google Shape;545;g92c1b8851f_1_208">
            <a:extLst>
              <a:ext uri="{FF2B5EF4-FFF2-40B4-BE49-F238E27FC236}">
                <a16:creationId xmlns:a16="http://schemas.microsoft.com/office/drawing/2014/main" id="{ECFC2F5C-F810-AF49-835B-63C8CEF6D5D1}"/>
              </a:ext>
            </a:extLst>
          </p:cNvPr>
          <p:cNvSpPr>
            <a:spLocks noGrp="1"/>
          </p:cNvSpPr>
          <p:nvPr>
            <p:ph type="pic" idx="14" hasCustomPrompt="1"/>
          </p:nvPr>
        </p:nvSpPr>
        <p:spPr>
          <a:xfrm>
            <a:off x="466344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2" name="Google Shape;545;g92c1b8851f_1_208">
            <a:extLst>
              <a:ext uri="{FF2B5EF4-FFF2-40B4-BE49-F238E27FC236}">
                <a16:creationId xmlns:a16="http://schemas.microsoft.com/office/drawing/2014/main" id="{AFF20369-27A9-EA4B-85FD-268AB236147E}"/>
              </a:ext>
            </a:extLst>
          </p:cNvPr>
          <p:cNvSpPr>
            <a:spLocks noGrp="1"/>
          </p:cNvSpPr>
          <p:nvPr>
            <p:ph type="pic" idx="15" hasCustomPrompt="1"/>
          </p:nvPr>
        </p:nvSpPr>
        <p:spPr>
          <a:xfrm>
            <a:off x="466344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28" name="Google Shape;547;g92c1b8851f_1_212">
            <a:extLst>
              <a:ext uri="{FF2B5EF4-FFF2-40B4-BE49-F238E27FC236}">
                <a16:creationId xmlns:a16="http://schemas.microsoft.com/office/drawing/2014/main" id="{921A3AE3-5FA1-9E4D-814A-E1BD55B393AB}"/>
              </a:ext>
            </a:extLst>
          </p:cNvPr>
          <p:cNvSpPr txBox="1">
            <a:spLocks noGrp="1"/>
          </p:cNvSpPr>
          <p:nvPr>
            <p:ph type="body" idx="1"/>
          </p:nvPr>
        </p:nvSpPr>
        <p:spPr>
          <a:xfrm>
            <a:off x="300726" y="1610027"/>
            <a:ext cx="4088393"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2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a:p>
        </p:txBody>
      </p:sp>
      <p:sp>
        <p:nvSpPr>
          <p:cNvPr id="29" name="Google Shape;376;g92c1b8851f_1_40">
            <a:extLst>
              <a:ext uri="{FF2B5EF4-FFF2-40B4-BE49-F238E27FC236}">
                <a16:creationId xmlns:a16="http://schemas.microsoft.com/office/drawing/2014/main" id="{951F634E-FAF1-2C40-A967-0BD980556B32}"/>
              </a:ext>
            </a:extLst>
          </p:cNvPr>
          <p:cNvSpPr txBox="1">
            <a:spLocks noGrp="1"/>
          </p:cNvSpPr>
          <p:nvPr>
            <p:ph type="body" idx="10" hasCustomPrompt="1"/>
          </p:nvPr>
        </p:nvSpPr>
        <p:spPr>
          <a:xfrm>
            <a:off x="300726" y="2369297"/>
            <a:ext cx="4088394" cy="2214134"/>
          </a:xfrm>
          <a:prstGeom prst="rect">
            <a:avLst/>
          </a:prstGeom>
          <a:noFill/>
          <a:ln>
            <a:noFill/>
          </a:ln>
        </p:spPr>
        <p:txBody>
          <a:bodyPr spcFirstLastPara="1" wrap="square" lIns="91425" tIns="45700" rIns="91425" bIns="45700" anchor="t" anchorCtr="0">
            <a:noAutofit/>
          </a:bodyPr>
          <a:lstStyle>
            <a:lvl1pPr marL="7938" marR="0" lvl="0" indent="0" algn="l" rtl="0">
              <a:spcBef>
                <a:spcPts val="0"/>
              </a:spcBef>
              <a:spcAft>
                <a:spcPts val="600"/>
              </a:spcAft>
              <a:buClrTx/>
              <a:buSzPct val="100000"/>
              <a:buFont typeface="Arial" panose="020B0604020202020204" pitchFamily="34" charset="0"/>
              <a:buNone/>
              <a:tabLst/>
              <a:defRPr sz="1400" b="0" i="0" u="none" strike="noStrike" cap="none">
                <a:solidFill>
                  <a:schemeClr val="tx1"/>
                </a:solidFill>
                <a:latin typeface="+mn-lt"/>
                <a:ea typeface="Trebuchet MS" panose="020B0703020202090204" pitchFamily="34" charset="0"/>
                <a:cs typeface="Calibri"/>
                <a:sym typeface="Calibri"/>
              </a:defRPr>
            </a:lvl1pPr>
            <a:lvl2pPr marL="346075" marR="0" lvl="1" indent="-228600" algn="l" rtl="0">
              <a:spcBef>
                <a:spcPts val="0"/>
              </a:spcBef>
              <a:spcAft>
                <a:spcPts val="600"/>
              </a:spcAft>
              <a:buClrTx/>
              <a:buSzPct val="100000"/>
              <a:buFont typeface="Arial"/>
              <a:buChar char="−"/>
              <a:tabLst/>
              <a:defRPr sz="12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2pPr>
            <a:lvl3pPr marL="515938" marR="0" lvl="2" indent="-152400" algn="l" rtl="0">
              <a:spcBef>
                <a:spcPts val="0"/>
              </a:spcBef>
              <a:spcAft>
                <a:spcPts val="600"/>
              </a:spcAft>
              <a:buClrTx/>
              <a:buSzPct val="100000"/>
              <a:buFont typeface="System Font Regular"/>
              <a:buChar char="◦"/>
              <a:tabLst/>
              <a:defRPr sz="10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Click to add text</a:t>
            </a:r>
          </a:p>
        </p:txBody>
      </p:sp>
      <p:sp>
        <p:nvSpPr>
          <p:cNvPr id="30" name="Google Shape;556;g92c1b8851f_1_212">
            <a:extLst>
              <a:ext uri="{FF2B5EF4-FFF2-40B4-BE49-F238E27FC236}">
                <a16:creationId xmlns:a16="http://schemas.microsoft.com/office/drawing/2014/main" id="{BA034BF3-260C-ED47-9C69-66EBB44D50F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16" name="Picture 15">
            <a:extLst>
              <a:ext uri="{FF2B5EF4-FFF2-40B4-BE49-F238E27FC236}">
                <a16:creationId xmlns:a16="http://schemas.microsoft.com/office/drawing/2014/main" id="{53AA5D5B-F7EF-50CF-37A2-D8AF8FC3B4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570865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6 Picture + Content">
    <p:spTree>
      <p:nvGrpSpPr>
        <p:cNvPr id="1" name=""/>
        <p:cNvGrpSpPr/>
        <p:nvPr/>
      </p:nvGrpSpPr>
      <p:grpSpPr>
        <a:xfrm>
          <a:off x="0" y="0"/>
          <a:ext cx="0" cy="0"/>
          <a:chOff x="0" y="0"/>
          <a:chExt cx="0" cy="0"/>
        </a:xfrm>
      </p:grpSpPr>
      <p:pic>
        <p:nvPicPr>
          <p:cNvPr id="32" name="Picture 31" descr="Icon&#10;&#10;Description automatically generated">
            <a:extLst>
              <a:ext uri="{FF2B5EF4-FFF2-40B4-BE49-F238E27FC236}">
                <a16:creationId xmlns:a16="http://schemas.microsoft.com/office/drawing/2014/main" id="{F671B778-F765-B141-98B9-BD0E8C2CD4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4883" y="1986121"/>
            <a:ext cx="569016" cy="139505"/>
          </a:xfrm>
          <a:prstGeom prst="rect">
            <a:avLst/>
          </a:prstGeom>
        </p:spPr>
      </p:pic>
      <p:sp>
        <p:nvSpPr>
          <p:cNvPr id="15" name="Google Shape;1166;g92c1b8851f_1_543">
            <a:extLst>
              <a:ext uri="{FF2B5EF4-FFF2-40B4-BE49-F238E27FC236}">
                <a16:creationId xmlns:a16="http://schemas.microsoft.com/office/drawing/2014/main" id="{B50A3BF2-A02F-6A40-977A-E36613B18975}"/>
              </a:ext>
            </a:extLst>
          </p:cNvPr>
          <p:cNvSpPr/>
          <p:nvPr userDrawn="1"/>
        </p:nvSpPr>
        <p:spPr>
          <a:xfrm>
            <a:off x="4632960" y="0"/>
            <a:ext cx="4556412" cy="5143500"/>
          </a:xfrm>
          <a:prstGeom prst="rect">
            <a:avLst/>
          </a:prstGeom>
          <a:gradFill>
            <a:gsLst>
              <a:gs pos="11000">
                <a:srgbClr val="213E7C"/>
              </a:gs>
              <a:gs pos="88000">
                <a:srgbClr val="7EA6AD"/>
              </a:gs>
            </a:gsLst>
            <a:lin ang="3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sym typeface="Calibri"/>
            </a:endParaRPr>
          </a:p>
        </p:txBody>
      </p:sp>
      <p:sp>
        <p:nvSpPr>
          <p:cNvPr id="16" name="Google Shape;545;g92c1b8851f_1_208">
            <a:extLst>
              <a:ext uri="{FF2B5EF4-FFF2-40B4-BE49-F238E27FC236}">
                <a16:creationId xmlns:a16="http://schemas.microsoft.com/office/drawing/2014/main" id="{05703C2B-C394-E044-8204-6F611563C14C}"/>
              </a:ext>
            </a:extLst>
          </p:cNvPr>
          <p:cNvSpPr>
            <a:spLocks noGrp="1"/>
          </p:cNvSpPr>
          <p:nvPr>
            <p:ph type="pic" idx="12" hasCustomPrompt="1"/>
          </p:nvPr>
        </p:nvSpPr>
        <p:spPr>
          <a:xfrm>
            <a:off x="7177692" y="460463"/>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7" name="Google Shape;545;g92c1b8851f_1_208">
            <a:extLst>
              <a:ext uri="{FF2B5EF4-FFF2-40B4-BE49-F238E27FC236}">
                <a16:creationId xmlns:a16="http://schemas.microsoft.com/office/drawing/2014/main" id="{4ECB464E-52E0-E642-AEB1-6C46843870CA}"/>
              </a:ext>
            </a:extLst>
          </p:cNvPr>
          <p:cNvSpPr>
            <a:spLocks noGrp="1"/>
          </p:cNvSpPr>
          <p:nvPr>
            <p:ph type="pic" idx="13" hasCustomPrompt="1"/>
          </p:nvPr>
        </p:nvSpPr>
        <p:spPr>
          <a:xfrm>
            <a:off x="7177692"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8" name="Google Shape;545;g92c1b8851f_1_208">
            <a:extLst>
              <a:ext uri="{FF2B5EF4-FFF2-40B4-BE49-F238E27FC236}">
                <a16:creationId xmlns:a16="http://schemas.microsoft.com/office/drawing/2014/main" id="{9455962B-863D-2442-B738-359FAD4B901C}"/>
              </a:ext>
            </a:extLst>
          </p:cNvPr>
          <p:cNvSpPr>
            <a:spLocks noGrp="1"/>
          </p:cNvSpPr>
          <p:nvPr>
            <p:ph type="pic" idx="14" hasCustomPrompt="1"/>
          </p:nvPr>
        </p:nvSpPr>
        <p:spPr>
          <a:xfrm>
            <a:off x="5068290" y="460463"/>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9" name="Google Shape;545;g92c1b8851f_1_208">
            <a:extLst>
              <a:ext uri="{FF2B5EF4-FFF2-40B4-BE49-F238E27FC236}">
                <a16:creationId xmlns:a16="http://schemas.microsoft.com/office/drawing/2014/main" id="{1D707025-CB86-C648-8220-693D0580D0E2}"/>
              </a:ext>
            </a:extLst>
          </p:cNvPr>
          <p:cNvSpPr>
            <a:spLocks noGrp="1"/>
          </p:cNvSpPr>
          <p:nvPr>
            <p:ph type="pic" idx="15" hasCustomPrompt="1"/>
          </p:nvPr>
        </p:nvSpPr>
        <p:spPr>
          <a:xfrm>
            <a:off x="506829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22" name="Google Shape;547;g92c1b8851f_1_212">
            <a:extLst>
              <a:ext uri="{FF2B5EF4-FFF2-40B4-BE49-F238E27FC236}">
                <a16:creationId xmlns:a16="http://schemas.microsoft.com/office/drawing/2014/main" id="{73A06E28-1843-1F47-989D-D6A1E0494D1A}"/>
              </a:ext>
            </a:extLst>
          </p:cNvPr>
          <p:cNvSpPr txBox="1">
            <a:spLocks noGrp="1"/>
          </p:cNvSpPr>
          <p:nvPr>
            <p:ph type="body" idx="1"/>
          </p:nvPr>
        </p:nvSpPr>
        <p:spPr>
          <a:xfrm>
            <a:off x="300726" y="1525108"/>
            <a:ext cx="376149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4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a:p>
        </p:txBody>
      </p:sp>
      <p:sp>
        <p:nvSpPr>
          <p:cNvPr id="23" name="Google Shape;376;g92c1b8851f_1_40">
            <a:extLst>
              <a:ext uri="{FF2B5EF4-FFF2-40B4-BE49-F238E27FC236}">
                <a16:creationId xmlns:a16="http://schemas.microsoft.com/office/drawing/2014/main" id="{581308C4-63F5-9244-8A96-4D795F7B5735}"/>
              </a:ext>
            </a:extLst>
          </p:cNvPr>
          <p:cNvSpPr txBox="1">
            <a:spLocks noGrp="1"/>
          </p:cNvSpPr>
          <p:nvPr>
            <p:ph type="body" idx="10" hasCustomPrompt="1"/>
          </p:nvPr>
        </p:nvSpPr>
        <p:spPr>
          <a:xfrm>
            <a:off x="300726" y="2226271"/>
            <a:ext cx="3835845" cy="2362701"/>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16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4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2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0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25" name="TextBox 24">
            <a:extLst>
              <a:ext uri="{FF2B5EF4-FFF2-40B4-BE49-F238E27FC236}">
                <a16:creationId xmlns:a16="http://schemas.microsoft.com/office/drawing/2014/main" id="{78245D90-04E7-124D-A688-645F5C2F4691}"/>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tx1"/>
              </a:solidFill>
              <a:effectLst/>
              <a:uLnTx/>
              <a:uFillTx/>
              <a:latin typeface="+mn-lt"/>
              <a:cs typeface="Arial" panose="020B0604020202020204" pitchFamily="34" charset="0"/>
              <a:sym typeface="Arial"/>
            </a:endParaRPr>
          </a:p>
        </p:txBody>
      </p:sp>
      <p:sp>
        <p:nvSpPr>
          <p:cNvPr id="31" name="Google Shape;556;g92c1b8851f_1_212">
            <a:extLst>
              <a:ext uri="{FF2B5EF4-FFF2-40B4-BE49-F238E27FC236}">
                <a16:creationId xmlns:a16="http://schemas.microsoft.com/office/drawing/2014/main" id="{1818A17D-2987-794A-B007-23EAD39F4E5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a:solidFill>
                <a:schemeClr val="tx1"/>
              </a:solidFill>
              <a:latin typeface="+mn-lt"/>
              <a:ea typeface="Calibri"/>
              <a:cs typeface="Calibri"/>
              <a:sym typeface="Calibri"/>
            </a:endParaRPr>
          </a:p>
        </p:txBody>
      </p:sp>
      <p:pic>
        <p:nvPicPr>
          <p:cNvPr id="33" name="Picture 32">
            <a:extLst>
              <a:ext uri="{FF2B5EF4-FFF2-40B4-BE49-F238E27FC236}">
                <a16:creationId xmlns:a16="http://schemas.microsoft.com/office/drawing/2014/main" id="{5408D49A-DE41-744C-AE74-2DE7B374853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24" name="Pentagon 23">
            <a:extLst>
              <a:ext uri="{FF2B5EF4-FFF2-40B4-BE49-F238E27FC236}">
                <a16:creationId xmlns:a16="http://schemas.microsoft.com/office/drawing/2014/main" id="{93DA97C3-E3C2-4256-8FB1-D48CE31F3E1C}"/>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26" name="Picture 25">
            <a:extLst>
              <a:ext uri="{FF2B5EF4-FFF2-40B4-BE49-F238E27FC236}">
                <a16:creationId xmlns:a16="http://schemas.microsoft.com/office/drawing/2014/main" id="{0F9153D4-2FF7-D724-4A06-750034635D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317787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D653F1D-251E-EF44-AE88-CBEBA19044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54429"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2">
            <a:extLst>
              <a:ext uri="{FF2B5EF4-FFF2-40B4-BE49-F238E27FC236}">
                <a16:creationId xmlns:a16="http://schemas.microsoft.com/office/drawing/2014/main" id="{B718A364-C1DB-FA45-A0EE-DFA9333254CD}"/>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sp>
        <p:nvSpPr>
          <p:cNvPr id="29" name="Title">
            <a:extLst>
              <a:ext uri="{FF2B5EF4-FFF2-40B4-BE49-F238E27FC236}">
                <a16:creationId xmlns:a16="http://schemas.microsoft.com/office/drawing/2014/main" id="{9DA7488B-BC2B-464C-A951-00F88A205EC0}"/>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5" name="Picture 14" descr="Icon&#10;&#10;Description automatically generated">
            <a:extLst>
              <a:ext uri="{FF2B5EF4-FFF2-40B4-BE49-F238E27FC236}">
                <a16:creationId xmlns:a16="http://schemas.microsoft.com/office/drawing/2014/main" id="{57178B61-7935-4F41-A81A-371D34CB69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E6908EF7-912C-E2D9-8B3A-EE7C23663E0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931132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pic>
        <p:nvPicPr>
          <p:cNvPr id="19" name="Picture 18">
            <a:extLst>
              <a:ext uri="{FF2B5EF4-FFF2-40B4-BE49-F238E27FC236}">
                <a16:creationId xmlns:a16="http://schemas.microsoft.com/office/drawing/2014/main" id="{C9EC92DE-D990-034A-BC1E-FF444570CF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8" name="TextBox 7">
            <a:extLst>
              <a:ext uri="{FF2B5EF4-FFF2-40B4-BE49-F238E27FC236}">
                <a16:creationId xmlns:a16="http://schemas.microsoft.com/office/drawing/2014/main" id="{F0165B01-2E16-F84E-8C84-BCF688864554}"/>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9" name="Google Shape;556;g92c1b8851f_1_212">
            <a:extLst>
              <a:ext uri="{FF2B5EF4-FFF2-40B4-BE49-F238E27FC236}">
                <a16:creationId xmlns:a16="http://schemas.microsoft.com/office/drawing/2014/main" id="{98E940F9-5050-E249-880F-3683FCED0AB8}"/>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6" name="Pentagon 5">
            <a:extLst>
              <a:ext uri="{FF2B5EF4-FFF2-40B4-BE49-F238E27FC236}">
                <a16:creationId xmlns:a16="http://schemas.microsoft.com/office/drawing/2014/main" id="{27E0B9AA-6D85-861E-712E-D3BB47A42053}"/>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7" name="Picture 6">
            <a:extLst>
              <a:ext uri="{FF2B5EF4-FFF2-40B4-BE49-F238E27FC236}">
                <a16:creationId xmlns:a16="http://schemas.microsoft.com/office/drawing/2014/main" id="{0536F58F-8EB8-6DEC-DDD2-2C0C658E62E1}"/>
              </a:ext>
            </a:extLst>
          </p:cNvPr>
          <p:cNvPicPr>
            <a:picLocks noChangeAspect="1"/>
          </p:cNvPicPr>
          <p:nvPr userDrawn="1"/>
        </p:nvPicPr>
        <p:blipFill>
          <a:blip r:embed="rId3"/>
          <a:srcRect/>
          <a:stretch/>
        </p:blipFill>
        <p:spPr>
          <a:xfrm>
            <a:off x="7351701" y="106236"/>
            <a:ext cx="1598530" cy="810018"/>
          </a:xfrm>
          <a:prstGeom prst="rect">
            <a:avLst/>
          </a:prstGeom>
        </p:spPr>
      </p:pic>
    </p:spTree>
    <p:extLst>
      <p:ext uri="{BB962C8B-B14F-4D97-AF65-F5344CB8AC3E}">
        <p14:creationId xmlns:p14="http://schemas.microsoft.com/office/powerpoint/2010/main" val="1332412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3" name="Pentagon 2">
            <a:extLst>
              <a:ext uri="{FF2B5EF4-FFF2-40B4-BE49-F238E27FC236}">
                <a16:creationId xmlns:a16="http://schemas.microsoft.com/office/drawing/2014/main" id="{3CB3A328-A530-22C1-333A-9C167AB292D5}"/>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4" name="Picture 3">
            <a:extLst>
              <a:ext uri="{FF2B5EF4-FFF2-40B4-BE49-F238E27FC236}">
                <a16:creationId xmlns:a16="http://schemas.microsoft.com/office/drawing/2014/main" id="{68F94234-3300-5B56-B1E3-972E221391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1731974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A">
    <p:spTree>
      <p:nvGrpSpPr>
        <p:cNvPr id="1" name=""/>
        <p:cNvGrpSpPr/>
        <p:nvPr/>
      </p:nvGrpSpPr>
      <p:grpSpPr>
        <a:xfrm>
          <a:off x="0" y="0"/>
          <a:ext cx="0" cy="0"/>
          <a:chOff x="0" y="0"/>
          <a:chExt cx="0" cy="0"/>
        </a:xfrm>
      </p:grpSpPr>
      <p:pic>
        <p:nvPicPr>
          <p:cNvPr id="12" name="Picture Placeholder 8">
            <a:extLst>
              <a:ext uri="{FF2B5EF4-FFF2-40B4-BE49-F238E27FC236}">
                <a16:creationId xmlns:a16="http://schemas.microsoft.com/office/drawing/2014/main" id="{D6FEB1EE-FDB3-2441-A5EC-41A9574538B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361"/>
          <a:stretch/>
        </p:blipFill>
        <p:spPr>
          <a:xfrm>
            <a:off x="0" y="0"/>
            <a:ext cx="9144000" cy="5143500"/>
          </a:xfrm>
          <a:prstGeom prst="rect">
            <a:avLst/>
          </a:prstGeom>
        </p:spPr>
      </p:pic>
      <p:sp>
        <p:nvSpPr>
          <p:cNvPr id="16" name="Rectangle 15">
            <a:extLst>
              <a:ext uri="{FF2B5EF4-FFF2-40B4-BE49-F238E27FC236}">
                <a16:creationId xmlns:a16="http://schemas.microsoft.com/office/drawing/2014/main" id="{A0A2A6E8-7DE5-EE47-9217-088B98DCB699}"/>
              </a:ext>
            </a:extLst>
          </p:cNvPr>
          <p:cNvSpPr/>
          <p:nvPr userDrawn="1"/>
        </p:nvSpPr>
        <p:spPr>
          <a:xfrm>
            <a:off x="0" y="0"/>
            <a:ext cx="9154429"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a:extLst>
              <a:ext uri="{FF2B5EF4-FFF2-40B4-BE49-F238E27FC236}">
                <a16:creationId xmlns:a16="http://schemas.microsoft.com/office/drawing/2014/main" id="{F2269C4E-673D-B54A-83A5-9C8DC5FA8A59}"/>
              </a:ext>
            </a:extLst>
          </p:cNvPr>
          <p:cNvSpPr>
            <a:spLocks noGrp="1"/>
          </p:cNvSpPr>
          <p:nvPr>
            <p:ph type="body" sz="quarter" idx="10" hasCustomPrompt="1"/>
          </p:nvPr>
        </p:nvSpPr>
        <p:spPr>
          <a:xfrm>
            <a:off x="1092708" y="1886716"/>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pic>
        <p:nvPicPr>
          <p:cNvPr id="11" name="Picture 10" descr="Icon&#10;&#10;Description automatically generated">
            <a:extLst>
              <a:ext uri="{FF2B5EF4-FFF2-40B4-BE49-F238E27FC236}">
                <a16:creationId xmlns:a16="http://schemas.microsoft.com/office/drawing/2014/main" id="{D5C14A4E-E3A4-0E4A-B8DC-7C112731C58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968745"/>
            <a:ext cx="1008048" cy="247143"/>
          </a:xfrm>
          <a:prstGeom prst="rect">
            <a:avLst/>
          </a:prstGeom>
        </p:spPr>
      </p:pic>
      <p:pic>
        <p:nvPicPr>
          <p:cNvPr id="14" name="Google Shape;540;g92c1b8851f_1_200">
            <a:extLst>
              <a:ext uri="{FF2B5EF4-FFF2-40B4-BE49-F238E27FC236}">
                <a16:creationId xmlns:a16="http://schemas.microsoft.com/office/drawing/2014/main" id="{1C72E96F-339B-7E44-8466-718EA031371A}"/>
              </a:ext>
            </a:extLst>
          </p:cNvPr>
          <p:cNvPicPr preferRelativeResize="0"/>
          <p:nvPr userDrawn="1"/>
        </p:nvPicPr>
        <p:blipFill>
          <a:blip r:embed="rId5" cstate="screen">
            <a:extLst>
              <a:ext uri="{28A0092B-C50C-407E-A947-70E740481C1C}">
                <a14:useLocalDpi xmlns:a14="http://schemas.microsoft.com/office/drawing/2010/main"/>
              </a:ext>
            </a:extLst>
          </a:blip>
          <a:srcRect/>
          <a:stretch/>
        </p:blipFill>
        <p:spPr>
          <a:xfrm>
            <a:off x="3888594" y="4694557"/>
            <a:ext cx="1366812" cy="216290"/>
          </a:xfrm>
          <a:prstGeom prst="rect">
            <a:avLst/>
          </a:prstGeom>
          <a:noFill/>
          <a:ln>
            <a:noFill/>
          </a:ln>
        </p:spPr>
      </p:pic>
    </p:spTree>
    <p:extLst>
      <p:ext uri="{BB962C8B-B14F-4D97-AF65-F5344CB8AC3E}">
        <p14:creationId xmlns:p14="http://schemas.microsoft.com/office/powerpoint/2010/main" val="1673232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 name="Title">
            <a:extLst>
              <a:ext uri="{FF2B5EF4-FFF2-40B4-BE49-F238E27FC236}">
                <a16:creationId xmlns:a16="http://schemas.microsoft.com/office/drawing/2014/main" id="{1386874C-2912-154E-9500-ADF819D79934}"/>
              </a:ext>
            </a:extLst>
          </p:cNvPr>
          <p:cNvSpPr>
            <a:spLocks noGrp="1"/>
          </p:cNvSpPr>
          <p:nvPr>
            <p:ph type="body" sz="quarter" idx="11" hasCustomPrompt="1"/>
          </p:nvPr>
        </p:nvSpPr>
        <p:spPr>
          <a:xfrm>
            <a:off x="516495" y="2049738"/>
            <a:ext cx="7154305" cy="651917"/>
          </a:xfrm>
          <a:prstGeom prst="rect">
            <a:avLst/>
          </a:prstGeom>
        </p:spPr>
        <p:txBody>
          <a:bodyPr/>
          <a:lstStyle>
            <a:lvl1pPr algn="l">
              <a:defRPr sz="32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pic>
        <p:nvPicPr>
          <p:cNvPr id="10" name="Google Shape;591;g92c1b8851f_1_246">
            <a:extLst>
              <a:ext uri="{FF2B5EF4-FFF2-40B4-BE49-F238E27FC236}">
                <a16:creationId xmlns:a16="http://schemas.microsoft.com/office/drawing/2014/main" id="{94A9742E-A01E-D94C-A49F-C9D60B43544A}"/>
              </a:ext>
            </a:extLst>
          </p:cNvPr>
          <p:cNvPicPr preferRelativeResize="0"/>
          <p:nvPr userDrawn="1"/>
        </p:nvPicPr>
        <p:blipFill rotWithShape="1">
          <a:blip r:embed="rId2" cstate="email">
            <a:alphaModFix amt="10000"/>
            <a:lum bright="70000" contrast="-70000"/>
            <a:extLst>
              <a:ext uri="{28A0092B-C50C-407E-A947-70E740481C1C}">
                <a14:useLocalDpi xmlns:a14="http://schemas.microsoft.com/office/drawing/2010/main"/>
              </a:ext>
            </a:extLst>
          </a:blip>
          <a:srcRect/>
          <a:stretch/>
        </p:blipFill>
        <p:spPr>
          <a:xfrm>
            <a:off x="6393306" y="2571750"/>
            <a:ext cx="3246595" cy="2070294"/>
          </a:xfrm>
          <a:prstGeom prst="rect">
            <a:avLst/>
          </a:prstGeom>
          <a:noFill/>
          <a:ln>
            <a:noFill/>
          </a:ln>
        </p:spPr>
      </p:pic>
      <p:sp>
        <p:nvSpPr>
          <p:cNvPr id="17" name="Title">
            <a:extLst>
              <a:ext uri="{FF2B5EF4-FFF2-40B4-BE49-F238E27FC236}">
                <a16:creationId xmlns:a16="http://schemas.microsoft.com/office/drawing/2014/main" id="{1EC0FCFD-B73E-834F-B02C-AB868FCFFC08}"/>
              </a:ext>
            </a:extLst>
          </p:cNvPr>
          <p:cNvSpPr>
            <a:spLocks noGrp="1"/>
          </p:cNvSpPr>
          <p:nvPr>
            <p:ph type="body" sz="quarter" idx="13" hasCustomPrompt="1"/>
          </p:nvPr>
        </p:nvSpPr>
        <p:spPr>
          <a:xfrm>
            <a:off x="516495" y="2876199"/>
            <a:ext cx="715430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8" name="Picture 17" descr="Icon&#10;&#10;Description automatically generated">
            <a:extLst>
              <a:ext uri="{FF2B5EF4-FFF2-40B4-BE49-F238E27FC236}">
                <a16:creationId xmlns:a16="http://schemas.microsoft.com/office/drawing/2014/main" id="{CB27E0B6-CD00-8646-81C1-2000B2DDF0D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0103" y="2686802"/>
            <a:ext cx="833097" cy="204250"/>
          </a:xfrm>
          <a:prstGeom prst="rect">
            <a:avLst/>
          </a:prstGeom>
        </p:spPr>
      </p:pic>
      <p:pic>
        <p:nvPicPr>
          <p:cNvPr id="19" name="Picture 18">
            <a:extLst>
              <a:ext uri="{FF2B5EF4-FFF2-40B4-BE49-F238E27FC236}">
                <a16:creationId xmlns:a16="http://schemas.microsoft.com/office/drawing/2014/main" id="{C9EC92DE-D990-034A-BC1E-FF444570CF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grpSp>
        <p:nvGrpSpPr>
          <p:cNvPr id="2" name="Group 1">
            <a:extLst>
              <a:ext uri="{FF2B5EF4-FFF2-40B4-BE49-F238E27FC236}">
                <a16:creationId xmlns:a16="http://schemas.microsoft.com/office/drawing/2014/main" id="{DB9B6F74-4161-5B14-C3B9-F7D1F51F9ED1}"/>
              </a:ext>
            </a:extLst>
          </p:cNvPr>
          <p:cNvGrpSpPr/>
          <p:nvPr userDrawn="1"/>
        </p:nvGrpSpPr>
        <p:grpSpPr>
          <a:xfrm>
            <a:off x="516495" y="0"/>
            <a:ext cx="1598530" cy="1410792"/>
            <a:chOff x="516495" y="0"/>
            <a:chExt cx="1598530" cy="1410792"/>
          </a:xfrm>
        </p:grpSpPr>
        <p:sp>
          <p:nvSpPr>
            <p:cNvPr id="8" name="Pentagon 7">
              <a:extLst>
                <a:ext uri="{FF2B5EF4-FFF2-40B4-BE49-F238E27FC236}">
                  <a16:creationId xmlns:a16="http://schemas.microsoft.com/office/drawing/2014/main" id="{916A175D-0249-4D9E-B0BE-788C1AE22153}"/>
                </a:ext>
              </a:extLst>
            </p:cNvPr>
            <p:cNvSpPr/>
            <p:nvPr userDrawn="1"/>
          </p:nvSpPr>
          <p:spPr>
            <a:xfrm rot="5400000">
              <a:off x="610364"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CF36C7A6-5B0B-F147-36C1-55F4CE4A4DAB}"/>
                </a:ext>
              </a:extLst>
            </p:cNvPr>
            <p:cNvPicPr>
              <a:picLocks noChangeAspect="1"/>
            </p:cNvPicPr>
            <p:nvPr userDrawn="1"/>
          </p:nvPicPr>
          <p:blipFill>
            <a:blip r:embed="rId5"/>
            <a:srcRect/>
            <a:stretch/>
          </p:blipFill>
          <p:spPr>
            <a:xfrm>
              <a:off x="516495" y="106236"/>
              <a:ext cx="1598530" cy="810018"/>
            </a:xfrm>
            <a:prstGeom prst="rect">
              <a:avLst/>
            </a:prstGeom>
          </p:spPr>
        </p:pic>
      </p:grpSp>
    </p:spTree>
    <p:extLst>
      <p:ext uri="{BB962C8B-B14F-4D97-AF65-F5344CB8AC3E}">
        <p14:creationId xmlns:p14="http://schemas.microsoft.com/office/powerpoint/2010/main" val="72991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4970C66F-3A61-2846-BB7D-D8E0AB233FE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9154430"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2">
            <a:extLst>
              <a:ext uri="{FF2B5EF4-FFF2-40B4-BE49-F238E27FC236}">
                <a16:creationId xmlns:a16="http://schemas.microsoft.com/office/drawing/2014/main" id="{8F4D8789-7B8C-3F4B-92D2-D49FF7DD5CB8}"/>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sp>
        <p:nvSpPr>
          <p:cNvPr id="31" name="Title">
            <a:extLst>
              <a:ext uri="{FF2B5EF4-FFF2-40B4-BE49-F238E27FC236}">
                <a16:creationId xmlns:a16="http://schemas.microsoft.com/office/drawing/2014/main" id="{8851C846-7E69-AD45-ABC9-2554A4A1F546}"/>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5" name="Picture 14" descr="Icon&#10;&#10;Description automatically generated">
            <a:extLst>
              <a:ext uri="{FF2B5EF4-FFF2-40B4-BE49-F238E27FC236}">
                <a16:creationId xmlns:a16="http://schemas.microsoft.com/office/drawing/2014/main" id="{BB2CFB0D-4D96-A841-832E-5E98D01527A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7B9638AC-D664-6D9B-DABA-EE9EAD58122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3985075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1CF6729-777A-254E-8652-99E28C1C664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2">
            <a:extLst>
              <a:ext uri="{FF2B5EF4-FFF2-40B4-BE49-F238E27FC236}">
                <a16:creationId xmlns:a16="http://schemas.microsoft.com/office/drawing/2014/main" id="{B3D40C19-D15F-1A4E-8D12-B6A89198AF0C}"/>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sp>
        <p:nvSpPr>
          <p:cNvPr id="39" name="Title">
            <a:extLst>
              <a:ext uri="{FF2B5EF4-FFF2-40B4-BE49-F238E27FC236}">
                <a16:creationId xmlns:a16="http://schemas.microsoft.com/office/drawing/2014/main" id="{3D4BEAF4-E515-5A4B-8AF4-7060D9B90F41}"/>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3" name="Picture 12" descr="Icon&#10;&#10;Description automatically generated">
            <a:extLst>
              <a:ext uri="{FF2B5EF4-FFF2-40B4-BE49-F238E27FC236}">
                <a16:creationId xmlns:a16="http://schemas.microsoft.com/office/drawing/2014/main" id="{A076423E-3E83-6A4F-8227-C3031C9160F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33FD6613-2B61-D85B-5FBB-CCFC0D23EA3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3170527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2">
    <p:spTree>
      <p:nvGrpSpPr>
        <p:cNvPr id="1" name=""/>
        <p:cNvGrpSpPr/>
        <p:nvPr/>
      </p:nvGrpSpPr>
      <p:grpSpPr>
        <a:xfrm>
          <a:off x="0" y="0"/>
          <a:ext cx="0" cy="0"/>
          <a:chOff x="0" y="0"/>
          <a:chExt cx="0" cy="0"/>
        </a:xfrm>
      </p:grpSpPr>
      <p:pic>
        <p:nvPicPr>
          <p:cNvPr id="14" name="Picture Placeholder 9">
            <a:extLst>
              <a:ext uri="{FF2B5EF4-FFF2-40B4-BE49-F238E27FC236}">
                <a16:creationId xmlns:a16="http://schemas.microsoft.com/office/drawing/2014/main" id="{E3E965B7-0EA9-6242-89B6-D7150181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61145" cy="5143500"/>
          </a:xfrm>
          <a:prstGeom prst="rect">
            <a:avLst/>
          </a:prstGeom>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a:p>
        </p:txBody>
      </p:sp>
      <p:sp>
        <p:nvSpPr>
          <p:cNvPr id="17" name="Rectangle 16">
            <a:extLst>
              <a:ext uri="{FF2B5EF4-FFF2-40B4-BE49-F238E27FC236}">
                <a16:creationId xmlns:a16="http://schemas.microsoft.com/office/drawing/2014/main" id="{EB548D5D-8BE0-7143-9EAA-7387939E43ED}"/>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itle">
            <a:extLst>
              <a:ext uri="{FF2B5EF4-FFF2-40B4-BE49-F238E27FC236}">
                <a16:creationId xmlns:a16="http://schemas.microsoft.com/office/drawing/2014/main" id="{600E8727-BA5F-4245-98C4-AD403AD07B2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title</a:t>
            </a:r>
          </a:p>
        </p:txBody>
      </p:sp>
      <p:sp>
        <p:nvSpPr>
          <p:cNvPr id="24" name="Title">
            <a:extLst>
              <a:ext uri="{FF2B5EF4-FFF2-40B4-BE49-F238E27FC236}">
                <a16:creationId xmlns:a16="http://schemas.microsoft.com/office/drawing/2014/main" id="{71BD5F34-A937-3946-8B11-AC3B5984EB31}"/>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5" name="Picture 14" descr="Icon&#10;&#10;Description automatically generated">
            <a:extLst>
              <a:ext uri="{FF2B5EF4-FFF2-40B4-BE49-F238E27FC236}">
                <a16:creationId xmlns:a16="http://schemas.microsoft.com/office/drawing/2014/main" id="{5B2C67CB-A64D-F546-A3C3-D487BE902B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11" name="Pentagon 10">
            <a:extLst>
              <a:ext uri="{FF2B5EF4-FFF2-40B4-BE49-F238E27FC236}">
                <a16:creationId xmlns:a16="http://schemas.microsoft.com/office/drawing/2014/main" id="{B43BEF91-7003-EBB2-0E88-8B1A9C1C249D}"/>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154FDEF2-1E35-D0F4-B379-88AD9958E9C7}"/>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5169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3">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25FBFAE5-A0D6-E94E-8FB6-AF5CB816D521}"/>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9133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a:p>
        </p:txBody>
      </p:sp>
      <p:sp>
        <p:nvSpPr>
          <p:cNvPr id="17" name="Rectangle 16">
            <a:extLst>
              <a:ext uri="{FF2B5EF4-FFF2-40B4-BE49-F238E27FC236}">
                <a16:creationId xmlns:a16="http://schemas.microsoft.com/office/drawing/2014/main" id="{BA09046F-5DC5-CE4F-A050-D24EF894241C}"/>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itle">
            <a:extLst>
              <a:ext uri="{FF2B5EF4-FFF2-40B4-BE49-F238E27FC236}">
                <a16:creationId xmlns:a16="http://schemas.microsoft.com/office/drawing/2014/main" id="{36E3F884-7CC3-6840-A997-4E574127A4B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title</a:t>
            </a:r>
          </a:p>
        </p:txBody>
      </p:sp>
      <p:sp>
        <p:nvSpPr>
          <p:cNvPr id="24" name="Title">
            <a:extLst>
              <a:ext uri="{FF2B5EF4-FFF2-40B4-BE49-F238E27FC236}">
                <a16:creationId xmlns:a16="http://schemas.microsoft.com/office/drawing/2014/main" id="{F894763D-A2CA-9047-B47B-44A83BB95D1E}"/>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4" name="Picture 13" descr="Icon&#10;&#10;Description automatically generated">
            <a:extLst>
              <a:ext uri="{FF2B5EF4-FFF2-40B4-BE49-F238E27FC236}">
                <a16:creationId xmlns:a16="http://schemas.microsoft.com/office/drawing/2014/main" id="{3821E134-A403-084C-B173-64B19CDC5C2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F6EB4651-04CB-7F47-B490-EE79AA6775CF}"/>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CFADE8AA-5FB2-4673-6FA4-E550ED5048C0}"/>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841685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reaker 4">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61E8BC9-018D-AC49-9777-D9E5A7DA511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7299"/>
            <a:ext cx="9144000" cy="5150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a:p>
        </p:txBody>
      </p:sp>
      <p:sp>
        <p:nvSpPr>
          <p:cNvPr id="17" name="Rectangle 16">
            <a:extLst>
              <a:ext uri="{FF2B5EF4-FFF2-40B4-BE49-F238E27FC236}">
                <a16:creationId xmlns:a16="http://schemas.microsoft.com/office/drawing/2014/main" id="{BA09046F-5DC5-CE4F-A050-D24EF894241C}"/>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itle">
            <a:extLst>
              <a:ext uri="{FF2B5EF4-FFF2-40B4-BE49-F238E27FC236}">
                <a16:creationId xmlns:a16="http://schemas.microsoft.com/office/drawing/2014/main" id="{36E3F884-7CC3-6840-A997-4E574127A4B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title</a:t>
            </a:r>
          </a:p>
        </p:txBody>
      </p:sp>
      <p:sp>
        <p:nvSpPr>
          <p:cNvPr id="24" name="Title">
            <a:extLst>
              <a:ext uri="{FF2B5EF4-FFF2-40B4-BE49-F238E27FC236}">
                <a16:creationId xmlns:a16="http://schemas.microsoft.com/office/drawing/2014/main" id="{F894763D-A2CA-9047-B47B-44A83BB95D1E}"/>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4" name="Picture 13" descr="Icon&#10;&#10;Description automatically generated">
            <a:extLst>
              <a:ext uri="{FF2B5EF4-FFF2-40B4-BE49-F238E27FC236}">
                <a16:creationId xmlns:a16="http://schemas.microsoft.com/office/drawing/2014/main" id="{58DFAEB4-ED7B-4B4F-8848-F5ECF9CDAF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6503978C-C12C-DB57-0AF3-AC96C2439D6A}"/>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E9E799CB-474F-3F29-E2F1-BBB14B5F9570}"/>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2298641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24" name="Rectangle 23">
            <a:extLst>
              <a:ext uri="{FF2B5EF4-FFF2-40B4-BE49-F238E27FC236}">
                <a16:creationId xmlns:a16="http://schemas.microsoft.com/office/drawing/2014/main" id="{71452C8C-EACE-2343-A517-B7378480008D}"/>
              </a:ext>
            </a:extLst>
          </p:cNvPr>
          <p:cNvSpPr/>
          <p:nvPr userDrawn="1"/>
        </p:nvSpPr>
        <p:spPr>
          <a:xfrm>
            <a:off x="-5215" y="4748212"/>
            <a:ext cx="9154430" cy="395288"/>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C50A2F-324C-1444-86CA-66CDEAFEA647}"/>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pic>
        <p:nvPicPr>
          <p:cNvPr id="7" name="Picture 6">
            <a:extLst>
              <a:ext uri="{FF2B5EF4-FFF2-40B4-BE49-F238E27FC236}">
                <a16:creationId xmlns:a16="http://schemas.microsoft.com/office/drawing/2014/main" id="{5248BF71-8362-1942-BBC3-C0A0B2A5E26F}"/>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grpSp>
        <p:nvGrpSpPr>
          <p:cNvPr id="2" name="Group 1">
            <a:extLst>
              <a:ext uri="{FF2B5EF4-FFF2-40B4-BE49-F238E27FC236}">
                <a16:creationId xmlns:a16="http://schemas.microsoft.com/office/drawing/2014/main" id="{D667167C-668C-9B7C-D182-3894B1634FB1}"/>
              </a:ext>
            </a:extLst>
          </p:cNvPr>
          <p:cNvGrpSpPr/>
          <p:nvPr userDrawn="1"/>
        </p:nvGrpSpPr>
        <p:grpSpPr>
          <a:xfrm>
            <a:off x="7378107" y="-1"/>
            <a:ext cx="1545718" cy="1529478"/>
            <a:chOff x="7378107" y="-1"/>
            <a:chExt cx="1545718" cy="1529478"/>
          </a:xfrm>
        </p:grpSpPr>
        <p:sp>
          <p:nvSpPr>
            <p:cNvPr id="6" name="Pentagon 5">
              <a:extLst>
                <a:ext uri="{FF2B5EF4-FFF2-40B4-BE49-F238E27FC236}">
                  <a16:creationId xmlns:a16="http://schemas.microsoft.com/office/drawing/2014/main" id="{F23C3E76-74A6-CA17-980A-8A52023114C5}"/>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14DB4B8D-0E9C-AB15-6B18-ED21F46B6A1C}"/>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grpSp>
    </p:spTree>
    <p:extLst>
      <p:ext uri="{BB962C8B-B14F-4D97-AF65-F5344CB8AC3E}">
        <p14:creationId xmlns:p14="http://schemas.microsoft.com/office/powerpoint/2010/main" val="3553060119"/>
      </p:ext>
    </p:extLst>
  </p:cSld>
  <p:clrMap bg1="lt1" tx1="dk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12.emf"/><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BCBBA1-EF14-4B14-3B8E-625F4376A2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38067" y="1013409"/>
            <a:ext cx="6467866" cy="2963009"/>
          </a:xfrm>
          <a:prstGeom prst="rect">
            <a:avLst/>
          </a:prstGeom>
        </p:spPr>
      </p:pic>
    </p:spTree>
    <p:extLst>
      <p:ext uri="{BB962C8B-B14F-4D97-AF65-F5344CB8AC3E}">
        <p14:creationId xmlns:p14="http://schemas.microsoft.com/office/powerpoint/2010/main" val="133803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4439F1E-99F2-A62E-72C3-02960284EC9A}"/>
              </a:ext>
            </a:extLst>
          </p:cNvPr>
          <p:cNvSpPr>
            <a:spLocks noGrp="1"/>
          </p:cNvSpPr>
          <p:nvPr>
            <p:ph type="body" sz="quarter" idx="12"/>
          </p:nvPr>
        </p:nvSpPr>
        <p:spPr/>
        <p:txBody>
          <a:bodyPr/>
          <a:lstStyle/>
          <a:p>
            <a:r>
              <a:rPr lang="en-US"/>
              <a:t>Think about it…</a:t>
            </a:r>
          </a:p>
        </p:txBody>
      </p:sp>
      <p:sp>
        <p:nvSpPr>
          <p:cNvPr id="22" name="Rectangle 21">
            <a:extLst>
              <a:ext uri="{FF2B5EF4-FFF2-40B4-BE49-F238E27FC236}">
                <a16:creationId xmlns:a16="http://schemas.microsoft.com/office/drawing/2014/main" id="{C9E6F845-6256-4D89-F89D-3CAE179F9FCC}"/>
              </a:ext>
            </a:extLst>
          </p:cNvPr>
          <p:cNvSpPr/>
          <p:nvPr/>
        </p:nvSpPr>
        <p:spPr>
          <a:xfrm>
            <a:off x="1484070" y="1397479"/>
            <a:ext cx="6210691" cy="2872596"/>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cxnSp>
        <p:nvCxnSpPr>
          <p:cNvPr id="7" name="Straight Connector 6">
            <a:extLst>
              <a:ext uri="{FF2B5EF4-FFF2-40B4-BE49-F238E27FC236}">
                <a16:creationId xmlns:a16="http://schemas.microsoft.com/office/drawing/2014/main" id="{1D8D37A4-DB89-F902-E2A2-056A3E45A242}"/>
              </a:ext>
            </a:extLst>
          </p:cNvPr>
          <p:cNvCxnSpPr>
            <a:cxnSpLocks/>
            <a:stCxn id="22" idx="0"/>
            <a:endCxn id="22" idx="2"/>
          </p:cNvCxnSpPr>
          <p:nvPr/>
        </p:nvCxnSpPr>
        <p:spPr>
          <a:xfrm>
            <a:off x="4589416" y="1397479"/>
            <a:ext cx="0" cy="2872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D9F106-2FA0-EFBA-9CC5-E8DB914EEF79}"/>
              </a:ext>
            </a:extLst>
          </p:cNvPr>
          <p:cNvCxnSpPr>
            <a:stCxn id="22" idx="1"/>
            <a:endCxn id="22" idx="3"/>
          </p:cNvCxnSpPr>
          <p:nvPr/>
        </p:nvCxnSpPr>
        <p:spPr>
          <a:xfrm>
            <a:off x="1484070" y="2833777"/>
            <a:ext cx="6210691"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644F070-9397-2AF9-F0AC-03565428517A}"/>
              </a:ext>
            </a:extLst>
          </p:cNvPr>
          <p:cNvSpPr txBox="1"/>
          <p:nvPr/>
        </p:nvSpPr>
        <p:spPr>
          <a:xfrm>
            <a:off x="960211" y="1939622"/>
            <a:ext cx="523861" cy="1788310"/>
          </a:xfrm>
          <a:prstGeom prst="rect">
            <a:avLst/>
          </a:prstGeom>
          <a:noFill/>
        </p:spPr>
        <p:txBody>
          <a:bodyPr vert="wordArtVert"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LOGIC</a:t>
            </a:r>
          </a:p>
        </p:txBody>
      </p:sp>
      <p:sp>
        <p:nvSpPr>
          <p:cNvPr id="26" name="TextBox 25">
            <a:extLst>
              <a:ext uri="{FF2B5EF4-FFF2-40B4-BE49-F238E27FC236}">
                <a16:creationId xmlns:a16="http://schemas.microsoft.com/office/drawing/2014/main" id="{D9DE3DF9-ABB9-D514-0D4F-3214FC7F2758}"/>
              </a:ext>
            </a:extLst>
          </p:cNvPr>
          <p:cNvSpPr txBox="1"/>
          <p:nvPr/>
        </p:nvSpPr>
        <p:spPr>
          <a:xfrm>
            <a:off x="3648291" y="4270075"/>
            <a:ext cx="18822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O U T C O M E S</a:t>
            </a:r>
          </a:p>
        </p:txBody>
      </p:sp>
      <p:sp>
        <p:nvSpPr>
          <p:cNvPr id="27" name="TextBox 26">
            <a:extLst>
              <a:ext uri="{FF2B5EF4-FFF2-40B4-BE49-F238E27FC236}">
                <a16:creationId xmlns:a16="http://schemas.microsoft.com/office/drawing/2014/main" id="{D1182A61-8713-A0C4-0D72-560F911701AF}"/>
              </a:ext>
            </a:extLst>
          </p:cNvPr>
          <p:cNvSpPr txBox="1"/>
          <p:nvPr/>
        </p:nvSpPr>
        <p:spPr>
          <a:xfrm>
            <a:off x="2148210" y="1761685"/>
            <a:ext cx="165301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Good Logic</a:t>
            </a:r>
            <a:b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b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Bad Outcome</a:t>
            </a:r>
          </a:p>
        </p:txBody>
      </p:sp>
      <p:sp>
        <p:nvSpPr>
          <p:cNvPr id="28" name="TextBox 27">
            <a:extLst>
              <a:ext uri="{FF2B5EF4-FFF2-40B4-BE49-F238E27FC236}">
                <a16:creationId xmlns:a16="http://schemas.microsoft.com/office/drawing/2014/main" id="{7666CB9F-749A-826E-5EF4-720B97D9DCF0}"/>
              </a:ext>
            </a:extLst>
          </p:cNvPr>
          <p:cNvSpPr txBox="1"/>
          <p:nvPr/>
        </p:nvSpPr>
        <p:spPr>
          <a:xfrm>
            <a:off x="2132981" y="3197982"/>
            <a:ext cx="168347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Bad Logic</a:t>
            </a:r>
            <a:b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b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Bad Outcome</a:t>
            </a:r>
          </a:p>
        </p:txBody>
      </p:sp>
      <p:sp>
        <p:nvSpPr>
          <p:cNvPr id="29" name="TextBox 28">
            <a:extLst>
              <a:ext uri="{FF2B5EF4-FFF2-40B4-BE49-F238E27FC236}">
                <a16:creationId xmlns:a16="http://schemas.microsoft.com/office/drawing/2014/main" id="{24CA4476-92AC-8433-00F5-80FB4E316151}"/>
              </a:ext>
            </a:extLst>
          </p:cNvPr>
          <p:cNvSpPr txBox="1"/>
          <p:nvPr/>
        </p:nvSpPr>
        <p:spPr>
          <a:xfrm>
            <a:off x="5183021" y="1760364"/>
            <a:ext cx="179408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Good Logic</a:t>
            </a:r>
            <a:b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b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Good Outcome</a:t>
            </a:r>
          </a:p>
        </p:txBody>
      </p:sp>
      <p:sp>
        <p:nvSpPr>
          <p:cNvPr id="30" name="TextBox 29">
            <a:extLst>
              <a:ext uri="{FF2B5EF4-FFF2-40B4-BE49-F238E27FC236}">
                <a16:creationId xmlns:a16="http://schemas.microsoft.com/office/drawing/2014/main" id="{42E791B7-30B2-DFF9-40B7-44FAB059EE03}"/>
              </a:ext>
            </a:extLst>
          </p:cNvPr>
          <p:cNvSpPr txBox="1"/>
          <p:nvPr/>
        </p:nvSpPr>
        <p:spPr>
          <a:xfrm>
            <a:off x="5183020" y="3196661"/>
            <a:ext cx="179408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Bad Logic</a:t>
            </a:r>
            <a:b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b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Good Outcome</a:t>
            </a:r>
          </a:p>
        </p:txBody>
      </p:sp>
    </p:spTree>
    <p:extLst>
      <p:ext uri="{BB962C8B-B14F-4D97-AF65-F5344CB8AC3E}">
        <p14:creationId xmlns:p14="http://schemas.microsoft.com/office/powerpoint/2010/main" val="2427692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4439F1E-99F2-A62E-72C3-02960284EC9A}"/>
              </a:ext>
            </a:extLst>
          </p:cNvPr>
          <p:cNvSpPr>
            <a:spLocks noGrp="1"/>
          </p:cNvSpPr>
          <p:nvPr>
            <p:ph type="body" sz="quarter" idx="12"/>
          </p:nvPr>
        </p:nvSpPr>
        <p:spPr>
          <a:xfrm>
            <a:off x="1849955" y="229923"/>
            <a:ext cx="5444089" cy="395287"/>
          </a:xfrm>
        </p:spPr>
        <p:txBody>
          <a:bodyPr/>
          <a:lstStyle/>
          <a:p>
            <a:r>
              <a:rPr lang="en-US"/>
              <a:t>How others will react to your decisions</a:t>
            </a:r>
          </a:p>
        </p:txBody>
      </p:sp>
      <p:sp>
        <p:nvSpPr>
          <p:cNvPr id="22" name="Rectangle 21">
            <a:extLst>
              <a:ext uri="{FF2B5EF4-FFF2-40B4-BE49-F238E27FC236}">
                <a16:creationId xmlns:a16="http://schemas.microsoft.com/office/drawing/2014/main" id="{C9E6F845-6256-4D89-F89D-3CAE179F9FCC}"/>
              </a:ext>
            </a:extLst>
          </p:cNvPr>
          <p:cNvSpPr/>
          <p:nvPr/>
        </p:nvSpPr>
        <p:spPr>
          <a:xfrm>
            <a:off x="1484070" y="1397479"/>
            <a:ext cx="6210691" cy="2872596"/>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cxnSp>
        <p:nvCxnSpPr>
          <p:cNvPr id="7" name="Straight Connector 6">
            <a:extLst>
              <a:ext uri="{FF2B5EF4-FFF2-40B4-BE49-F238E27FC236}">
                <a16:creationId xmlns:a16="http://schemas.microsoft.com/office/drawing/2014/main" id="{1D8D37A4-DB89-F902-E2A2-056A3E45A242}"/>
              </a:ext>
            </a:extLst>
          </p:cNvPr>
          <p:cNvCxnSpPr>
            <a:cxnSpLocks/>
            <a:stCxn id="22" idx="0"/>
            <a:endCxn id="22" idx="2"/>
          </p:cNvCxnSpPr>
          <p:nvPr/>
        </p:nvCxnSpPr>
        <p:spPr>
          <a:xfrm>
            <a:off x="4589416" y="1397479"/>
            <a:ext cx="0" cy="2872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D9F106-2FA0-EFBA-9CC5-E8DB914EEF79}"/>
              </a:ext>
            </a:extLst>
          </p:cNvPr>
          <p:cNvCxnSpPr>
            <a:stCxn id="22" idx="1"/>
            <a:endCxn id="22" idx="3"/>
          </p:cNvCxnSpPr>
          <p:nvPr/>
        </p:nvCxnSpPr>
        <p:spPr>
          <a:xfrm>
            <a:off x="1484070" y="2833777"/>
            <a:ext cx="6210691"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644F070-9397-2AF9-F0AC-03565428517A}"/>
              </a:ext>
            </a:extLst>
          </p:cNvPr>
          <p:cNvSpPr txBox="1"/>
          <p:nvPr/>
        </p:nvSpPr>
        <p:spPr>
          <a:xfrm>
            <a:off x="960211" y="1939622"/>
            <a:ext cx="523861" cy="1788310"/>
          </a:xfrm>
          <a:prstGeom prst="rect">
            <a:avLst/>
          </a:prstGeom>
          <a:noFill/>
        </p:spPr>
        <p:txBody>
          <a:bodyPr vert="wordArtVert"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LOGIC</a:t>
            </a:r>
          </a:p>
        </p:txBody>
      </p:sp>
      <p:sp>
        <p:nvSpPr>
          <p:cNvPr id="26" name="TextBox 25">
            <a:extLst>
              <a:ext uri="{FF2B5EF4-FFF2-40B4-BE49-F238E27FC236}">
                <a16:creationId xmlns:a16="http://schemas.microsoft.com/office/drawing/2014/main" id="{D9DE3DF9-ABB9-D514-0D4F-3214FC7F2758}"/>
              </a:ext>
            </a:extLst>
          </p:cNvPr>
          <p:cNvSpPr txBox="1"/>
          <p:nvPr/>
        </p:nvSpPr>
        <p:spPr>
          <a:xfrm>
            <a:off x="3648291" y="4270075"/>
            <a:ext cx="18822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O U T C O M E S</a:t>
            </a:r>
          </a:p>
        </p:txBody>
      </p:sp>
      <p:sp>
        <p:nvSpPr>
          <p:cNvPr id="27" name="TextBox 26">
            <a:extLst>
              <a:ext uri="{FF2B5EF4-FFF2-40B4-BE49-F238E27FC236}">
                <a16:creationId xmlns:a16="http://schemas.microsoft.com/office/drawing/2014/main" id="{D1182A61-8713-A0C4-0D72-560F911701AF}"/>
              </a:ext>
            </a:extLst>
          </p:cNvPr>
          <p:cNvSpPr txBox="1"/>
          <p:nvPr/>
        </p:nvSpPr>
        <p:spPr>
          <a:xfrm>
            <a:off x="1484070" y="1397479"/>
            <a:ext cx="99418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Good Logic</a:t>
            </a:r>
            <a:br>
              <a:rPr kumimoji="0" lang="en-US" sz="11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br>
            <a:r>
              <a:rPr kumimoji="0" lang="en-US" sz="11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Bad Outcome</a:t>
            </a:r>
          </a:p>
        </p:txBody>
      </p:sp>
      <p:sp>
        <p:nvSpPr>
          <p:cNvPr id="28" name="TextBox 27">
            <a:extLst>
              <a:ext uri="{FF2B5EF4-FFF2-40B4-BE49-F238E27FC236}">
                <a16:creationId xmlns:a16="http://schemas.microsoft.com/office/drawing/2014/main" id="{7666CB9F-749A-826E-5EF4-720B97D9DCF0}"/>
              </a:ext>
            </a:extLst>
          </p:cNvPr>
          <p:cNvSpPr txBox="1"/>
          <p:nvPr/>
        </p:nvSpPr>
        <p:spPr>
          <a:xfrm>
            <a:off x="1477657" y="3823800"/>
            <a:ext cx="100700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Bad Logic</a:t>
            </a:r>
            <a:br>
              <a:rPr kumimoji="0" lang="en-US" sz="11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br>
            <a:r>
              <a:rPr kumimoji="0" lang="en-US" sz="11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Bad Outcome</a:t>
            </a:r>
          </a:p>
        </p:txBody>
      </p:sp>
      <p:sp>
        <p:nvSpPr>
          <p:cNvPr id="29" name="TextBox 28">
            <a:extLst>
              <a:ext uri="{FF2B5EF4-FFF2-40B4-BE49-F238E27FC236}">
                <a16:creationId xmlns:a16="http://schemas.microsoft.com/office/drawing/2014/main" id="{24CA4476-92AC-8433-00F5-80FB4E316151}"/>
              </a:ext>
            </a:extLst>
          </p:cNvPr>
          <p:cNvSpPr txBox="1"/>
          <p:nvPr/>
        </p:nvSpPr>
        <p:spPr>
          <a:xfrm>
            <a:off x="6622031" y="1397478"/>
            <a:ext cx="107273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Good Logic</a:t>
            </a:r>
            <a:br>
              <a:rPr kumimoji="0" lang="en-US" sz="11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br>
            <a:r>
              <a:rPr kumimoji="0" lang="en-US" sz="11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Good Outcome</a:t>
            </a:r>
          </a:p>
        </p:txBody>
      </p:sp>
      <p:sp>
        <p:nvSpPr>
          <p:cNvPr id="30" name="TextBox 29">
            <a:extLst>
              <a:ext uri="{FF2B5EF4-FFF2-40B4-BE49-F238E27FC236}">
                <a16:creationId xmlns:a16="http://schemas.microsoft.com/office/drawing/2014/main" id="{42E791B7-30B2-DFF9-40B7-44FAB059EE03}"/>
              </a:ext>
            </a:extLst>
          </p:cNvPr>
          <p:cNvSpPr txBox="1"/>
          <p:nvPr/>
        </p:nvSpPr>
        <p:spPr>
          <a:xfrm>
            <a:off x="6622031" y="3823799"/>
            <a:ext cx="107273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Bad Logic</a:t>
            </a:r>
            <a:br>
              <a:rPr kumimoji="0" lang="en-US" sz="11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br>
            <a:r>
              <a:rPr kumimoji="0" lang="en-US" sz="11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Good Outcome</a:t>
            </a:r>
          </a:p>
        </p:txBody>
      </p:sp>
      <p:sp>
        <p:nvSpPr>
          <p:cNvPr id="12" name="TextBox 11">
            <a:extLst>
              <a:ext uri="{FF2B5EF4-FFF2-40B4-BE49-F238E27FC236}">
                <a16:creationId xmlns:a16="http://schemas.microsoft.com/office/drawing/2014/main" id="{DAF4B766-3360-726B-BAA4-0C77372401EF}"/>
              </a:ext>
            </a:extLst>
          </p:cNvPr>
          <p:cNvSpPr txBox="1"/>
          <p:nvPr/>
        </p:nvSpPr>
        <p:spPr>
          <a:xfrm>
            <a:off x="2395071" y="1863864"/>
            <a:ext cx="1159292" cy="707886"/>
          </a:xfrm>
          <a:prstGeom prst="rect">
            <a:avLst/>
          </a:prstGeom>
          <a:solidFill>
            <a:srgbClr val="DAE79B"/>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Forgiving</a:t>
            </a:r>
            <a:b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b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Patient</a:t>
            </a:r>
          </a:p>
        </p:txBody>
      </p:sp>
      <p:sp>
        <p:nvSpPr>
          <p:cNvPr id="13" name="TextBox 12">
            <a:extLst>
              <a:ext uri="{FF2B5EF4-FFF2-40B4-BE49-F238E27FC236}">
                <a16:creationId xmlns:a16="http://schemas.microsoft.com/office/drawing/2014/main" id="{F6E2C74C-B0AE-4023-294A-3597B661D0A4}"/>
              </a:ext>
            </a:extLst>
          </p:cNvPr>
          <p:cNvSpPr txBox="1"/>
          <p:nvPr/>
        </p:nvSpPr>
        <p:spPr>
          <a:xfrm>
            <a:off x="2301296" y="3017143"/>
            <a:ext cx="1346844" cy="707886"/>
          </a:xfrm>
          <a:prstGeom prst="rect">
            <a:avLst/>
          </a:prstGeom>
          <a:solidFill>
            <a:srgbClr val="B73D25">
              <a:alpha val="52000"/>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Furious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Retaliatory</a:t>
            </a:r>
          </a:p>
        </p:txBody>
      </p:sp>
      <p:sp>
        <p:nvSpPr>
          <p:cNvPr id="14" name="TextBox 13">
            <a:extLst>
              <a:ext uri="{FF2B5EF4-FFF2-40B4-BE49-F238E27FC236}">
                <a16:creationId xmlns:a16="http://schemas.microsoft.com/office/drawing/2014/main" id="{F3179DD1-7720-F38C-31F8-CEABF61EB8BA}"/>
              </a:ext>
            </a:extLst>
          </p:cNvPr>
          <p:cNvSpPr txBox="1"/>
          <p:nvPr/>
        </p:nvSpPr>
        <p:spPr>
          <a:xfrm>
            <a:off x="5420265" y="1863864"/>
            <a:ext cx="1319592" cy="707886"/>
          </a:xfrm>
          <a:prstGeom prst="rect">
            <a:avLst/>
          </a:prstGeom>
          <a:solidFill>
            <a:srgbClr val="CDDA03"/>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Impressed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Elated</a:t>
            </a:r>
          </a:p>
        </p:txBody>
      </p:sp>
      <p:sp>
        <p:nvSpPr>
          <p:cNvPr id="15" name="TextBox 14">
            <a:extLst>
              <a:ext uri="{FF2B5EF4-FFF2-40B4-BE49-F238E27FC236}">
                <a16:creationId xmlns:a16="http://schemas.microsoft.com/office/drawing/2014/main" id="{B233547B-172A-376B-EFE7-5C56E41AE065}"/>
              </a:ext>
            </a:extLst>
          </p:cNvPr>
          <p:cNvSpPr txBox="1"/>
          <p:nvPr/>
        </p:nvSpPr>
        <p:spPr>
          <a:xfrm>
            <a:off x="5352942" y="3017143"/>
            <a:ext cx="1454244" cy="707886"/>
          </a:xfrm>
          <a:prstGeom prst="rect">
            <a:avLst/>
          </a:prstGeom>
          <a:solidFill>
            <a:schemeClr val="accent4">
              <a:lumMod val="60000"/>
              <a:lumOff val="40000"/>
              <a:alpha val="79161"/>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Incredulous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Contented</a:t>
            </a:r>
          </a:p>
        </p:txBody>
      </p:sp>
    </p:spTree>
    <p:extLst>
      <p:ext uri="{BB962C8B-B14F-4D97-AF65-F5344CB8AC3E}">
        <p14:creationId xmlns:p14="http://schemas.microsoft.com/office/powerpoint/2010/main" val="1245440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B65F0A-30F8-C96B-6952-7097CBCA7B1D}"/>
              </a:ext>
            </a:extLst>
          </p:cNvPr>
          <p:cNvSpPr>
            <a:spLocks noGrp="1"/>
          </p:cNvSpPr>
          <p:nvPr>
            <p:ph type="body" sz="quarter" idx="12"/>
          </p:nvPr>
        </p:nvSpPr>
        <p:spPr>
          <a:xfrm>
            <a:off x="1479020" y="233360"/>
            <a:ext cx="6185960" cy="395287"/>
          </a:xfrm>
        </p:spPr>
        <p:txBody>
          <a:bodyPr/>
          <a:lstStyle/>
          <a:p>
            <a:r>
              <a:rPr lang="en-US"/>
              <a:t>Where do “good” ideas come from?</a:t>
            </a:r>
            <a:endParaRPr lang="en-LB"/>
          </a:p>
        </p:txBody>
      </p:sp>
      <p:grpSp>
        <p:nvGrpSpPr>
          <p:cNvPr id="2" name="Group 1">
            <a:extLst>
              <a:ext uri="{FF2B5EF4-FFF2-40B4-BE49-F238E27FC236}">
                <a16:creationId xmlns:a16="http://schemas.microsoft.com/office/drawing/2014/main" id="{C4F263A1-8061-EA59-0AA7-8A30B9C360CC}"/>
              </a:ext>
            </a:extLst>
          </p:cNvPr>
          <p:cNvGrpSpPr/>
          <p:nvPr/>
        </p:nvGrpSpPr>
        <p:grpSpPr>
          <a:xfrm>
            <a:off x="0" y="1418498"/>
            <a:ext cx="2423957" cy="2759529"/>
            <a:chOff x="267041" y="1399492"/>
            <a:chExt cx="2423957" cy="2759529"/>
          </a:xfrm>
        </p:grpSpPr>
        <p:pic>
          <p:nvPicPr>
            <p:cNvPr id="1026" name="Picture 2">
              <a:extLst>
                <a:ext uri="{FF2B5EF4-FFF2-40B4-BE49-F238E27FC236}">
                  <a16:creationId xmlns:a16="http://schemas.microsoft.com/office/drawing/2014/main" id="{0F776DB3-64B5-D874-DDB2-C8A56FA3A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41" y="1399492"/>
              <a:ext cx="2423957" cy="27595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8E08C9D-B97A-4BB5-3F77-9931A2F00145}"/>
                </a:ext>
              </a:extLst>
            </p:cNvPr>
            <p:cNvSpPr txBox="1"/>
            <p:nvPr/>
          </p:nvSpPr>
          <p:spPr>
            <a:xfrm>
              <a:off x="998338" y="2444471"/>
              <a:ext cx="128451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INSTINCT</a:t>
              </a:r>
              <a:endParaRPr kumimoji="0" lang="en-US" sz="14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endParaRPr>
            </a:p>
          </p:txBody>
        </p:sp>
        <p:sp>
          <p:nvSpPr>
            <p:cNvPr id="14" name="TextBox 13">
              <a:extLst>
                <a:ext uri="{FF2B5EF4-FFF2-40B4-BE49-F238E27FC236}">
                  <a16:creationId xmlns:a16="http://schemas.microsoft.com/office/drawing/2014/main" id="{8DC2ACAF-0C8C-BADF-CC3F-BE351192D924}"/>
                </a:ext>
              </a:extLst>
            </p:cNvPr>
            <p:cNvSpPr txBox="1"/>
            <p:nvPr/>
          </p:nvSpPr>
          <p:spPr>
            <a:xfrm>
              <a:off x="722778" y="3234322"/>
              <a:ext cx="9178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DATA</a:t>
              </a:r>
            </a:p>
          </p:txBody>
        </p:sp>
      </p:grpSp>
      <p:sp>
        <p:nvSpPr>
          <p:cNvPr id="16" name="Content Placeholder 2">
            <a:extLst>
              <a:ext uri="{FF2B5EF4-FFF2-40B4-BE49-F238E27FC236}">
                <a16:creationId xmlns:a16="http://schemas.microsoft.com/office/drawing/2014/main" id="{7597778C-4857-B489-4C60-E118102615C1}"/>
              </a:ext>
            </a:extLst>
          </p:cNvPr>
          <p:cNvSpPr txBox="1">
            <a:spLocks/>
          </p:cNvSpPr>
          <p:nvPr/>
        </p:nvSpPr>
        <p:spPr>
          <a:xfrm>
            <a:off x="2612572" y="1319841"/>
            <a:ext cx="5924938" cy="3218103"/>
          </a:xfrm>
          <a:prstGeom prst="rect">
            <a:avLst/>
          </a:prstGeo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Most new and truly groundbreaking ideas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have little to no historical data collected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to support them.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br>
            <a:endPar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(…but you just said I need logic from data to support my new ideas?!?) </a:t>
            </a:r>
          </a:p>
        </p:txBody>
      </p:sp>
      <p:sp>
        <p:nvSpPr>
          <p:cNvPr id="17" name="Content Placeholder 2">
            <a:extLst>
              <a:ext uri="{FF2B5EF4-FFF2-40B4-BE49-F238E27FC236}">
                <a16:creationId xmlns:a16="http://schemas.microsoft.com/office/drawing/2014/main" id="{07A30E30-7926-213E-6181-40AD1590B359}"/>
              </a:ext>
            </a:extLst>
          </p:cNvPr>
          <p:cNvSpPr txBox="1">
            <a:spLocks/>
          </p:cNvSpPr>
          <p:nvPr/>
        </p:nvSpPr>
        <p:spPr>
          <a:xfrm>
            <a:off x="2535152" y="2878710"/>
            <a:ext cx="6079778" cy="543895"/>
          </a:xfrm>
          <a:prstGeom prst="rect">
            <a:avLst/>
          </a:prstGeom>
          <a:solidFill>
            <a:srgbClr val="D8E785">
              <a:alpha val="73341"/>
            </a:srgbClr>
          </a:solidFill>
        </p:spPr>
        <p:txBody>
          <a:bodyPr anchor="ctr">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The only way to collect the data from new ideas is to try them.</a:t>
            </a:r>
          </a:p>
        </p:txBody>
      </p:sp>
    </p:spTree>
    <p:extLst>
      <p:ext uri="{BB962C8B-B14F-4D97-AF65-F5344CB8AC3E}">
        <p14:creationId xmlns:p14="http://schemas.microsoft.com/office/powerpoint/2010/main" val="1736991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B2B552-ECD1-864A-B3AE-185A8190CE65}"/>
              </a:ext>
            </a:extLst>
          </p:cNvPr>
          <p:cNvSpPr>
            <a:spLocks noGrp="1"/>
          </p:cNvSpPr>
          <p:nvPr>
            <p:ph type="body" sz="quarter" idx="12"/>
          </p:nvPr>
        </p:nvSpPr>
        <p:spPr/>
        <p:txBody>
          <a:bodyPr/>
          <a:lstStyle/>
          <a:p>
            <a:r>
              <a:rPr lang="en-US"/>
              <a:t>Hacks</a:t>
            </a:r>
          </a:p>
        </p:txBody>
      </p:sp>
      <p:sp>
        <p:nvSpPr>
          <p:cNvPr id="3" name="Text Placeholder 2">
            <a:extLst>
              <a:ext uri="{FF2B5EF4-FFF2-40B4-BE49-F238E27FC236}">
                <a16:creationId xmlns:a16="http://schemas.microsoft.com/office/drawing/2014/main" id="{E60F5418-12FA-DE4C-BB47-20E73C7B253E}"/>
              </a:ext>
            </a:extLst>
          </p:cNvPr>
          <p:cNvSpPr>
            <a:spLocks noGrp="1"/>
          </p:cNvSpPr>
          <p:nvPr>
            <p:ph type="body" sz="quarter" idx="13"/>
          </p:nvPr>
        </p:nvSpPr>
        <p:spPr/>
        <p:txBody>
          <a:bodyPr/>
          <a:lstStyle/>
          <a:p>
            <a:r>
              <a:rPr lang="en-US" dirty="0"/>
              <a:t>secrets for improving your relationship with data… and maybe your boss(es)</a:t>
            </a:r>
          </a:p>
        </p:txBody>
      </p:sp>
    </p:spTree>
    <p:extLst>
      <p:ext uri="{BB962C8B-B14F-4D97-AF65-F5344CB8AC3E}">
        <p14:creationId xmlns:p14="http://schemas.microsoft.com/office/powerpoint/2010/main" val="63523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B65F0A-30F8-C96B-6952-7097CBCA7B1D}"/>
              </a:ext>
            </a:extLst>
          </p:cNvPr>
          <p:cNvSpPr>
            <a:spLocks noGrp="1"/>
          </p:cNvSpPr>
          <p:nvPr>
            <p:ph type="body" sz="quarter" idx="12"/>
          </p:nvPr>
        </p:nvSpPr>
        <p:spPr>
          <a:xfrm>
            <a:off x="1474237" y="233360"/>
            <a:ext cx="6190743" cy="395287"/>
          </a:xfrm>
        </p:spPr>
        <p:txBody>
          <a:bodyPr/>
          <a:lstStyle/>
          <a:p>
            <a:r>
              <a:rPr lang="en-US"/>
              <a:t>Hack #1: Don’t </a:t>
            </a:r>
            <a:r>
              <a:rPr lang="en-US" i="1" u="sng"/>
              <a:t>depend</a:t>
            </a:r>
            <a:r>
              <a:rPr lang="en-US"/>
              <a:t> on data for ideas</a:t>
            </a:r>
            <a:endParaRPr lang="en-LB"/>
          </a:p>
        </p:txBody>
      </p:sp>
      <p:sp>
        <p:nvSpPr>
          <p:cNvPr id="16" name="Content Placeholder 2">
            <a:extLst>
              <a:ext uri="{FF2B5EF4-FFF2-40B4-BE49-F238E27FC236}">
                <a16:creationId xmlns:a16="http://schemas.microsoft.com/office/drawing/2014/main" id="{7597778C-4857-B489-4C60-E118102615C1}"/>
              </a:ext>
            </a:extLst>
          </p:cNvPr>
          <p:cNvSpPr txBox="1">
            <a:spLocks/>
          </p:cNvSpPr>
          <p:nvPr/>
        </p:nvSpPr>
        <p:spPr>
          <a:xfrm>
            <a:off x="227078" y="1807977"/>
            <a:ext cx="2674742" cy="2689377"/>
          </a:xfrm>
          <a:prstGeom prst="rect">
            <a:avLst/>
          </a:prstGeom>
          <a:solidFill>
            <a:schemeClr val="accent4">
              <a:alpha val="49000"/>
            </a:schemeClr>
          </a:solidFill>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Before you start a data project, ask yourself: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”What action will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I take once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I have the answers?”</a:t>
            </a:r>
          </a:p>
        </p:txBody>
      </p:sp>
      <p:sp>
        <p:nvSpPr>
          <p:cNvPr id="8" name="TextBox 7">
            <a:extLst>
              <a:ext uri="{FF2B5EF4-FFF2-40B4-BE49-F238E27FC236}">
                <a16:creationId xmlns:a16="http://schemas.microsoft.com/office/drawing/2014/main" id="{1050805A-46B3-8E91-61BD-0EAFF7264BBD}"/>
              </a:ext>
            </a:extLst>
          </p:cNvPr>
          <p:cNvSpPr txBox="1"/>
          <p:nvPr/>
        </p:nvSpPr>
        <p:spPr>
          <a:xfrm>
            <a:off x="332381" y="1346312"/>
            <a:ext cx="24641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DO THIS INSTEAD</a:t>
            </a:r>
          </a:p>
        </p:txBody>
      </p:sp>
      <p:sp>
        <p:nvSpPr>
          <p:cNvPr id="9" name="Content Placeholder 2">
            <a:extLst>
              <a:ext uri="{FF2B5EF4-FFF2-40B4-BE49-F238E27FC236}">
                <a16:creationId xmlns:a16="http://schemas.microsoft.com/office/drawing/2014/main" id="{9B06C780-FE74-140B-8BAF-9794F1C3F4FC}"/>
              </a:ext>
            </a:extLst>
          </p:cNvPr>
          <p:cNvSpPr txBox="1">
            <a:spLocks/>
          </p:cNvSpPr>
          <p:nvPr/>
        </p:nvSpPr>
        <p:spPr>
          <a:xfrm>
            <a:off x="3234629" y="1807978"/>
            <a:ext cx="2674742" cy="2689376"/>
          </a:xfrm>
          <a:prstGeom prst="rect">
            <a:avLst/>
          </a:prstGeom>
          <a:solidFill>
            <a:srgbClr val="D8E785">
              <a:alpha val="73341"/>
            </a:srgbClr>
          </a:solidFill>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Reference specific resources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Convey clear goals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Have situational reasons for needing to be addressed</a:t>
            </a:r>
          </a:p>
        </p:txBody>
      </p:sp>
      <p:sp>
        <p:nvSpPr>
          <p:cNvPr id="10" name="Content Placeholder 2">
            <a:extLst>
              <a:ext uri="{FF2B5EF4-FFF2-40B4-BE49-F238E27FC236}">
                <a16:creationId xmlns:a16="http://schemas.microsoft.com/office/drawing/2014/main" id="{03633D21-FA39-A22D-FFDA-774D1EBB8DF4}"/>
              </a:ext>
            </a:extLst>
          </p:cNvPr>
          <p:cNvSpPr txBox="1">
            <a:spLocks/>
          </p:cNvSpPr>
          <p:nvPr/>
        </p:nvSpPr>
        <p:spPr>
          <a:xfrm>
            <a:off x="6242180" y="1807978"/>
            <a:ext cx="2674742" cy="2689376"/>
          </a:xfrm>
          <a:prstGeom prst="rect">
            <a:avLst/>
          </a:prstGeom>
          <a:solidFill>
            <a:schemeClr val="accent5">
              <a:alpha val="40358"/>
            </a:schemeClr>
          </a:solidFill>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Sound specific but aren’t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Ambivalent towards the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end-game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Not tied to a problem anyone currently has</a:t>
            </a:r>
          </a:p>
        </p:txBody>
      </p:sp>
      <p:sp>
        <p:nvSpPr>
          <p:cNvPr id="11" name="TextBox 10">
            <a:extLst>
              <a:ext uri="{FF2B5EF4-FFF2-40B4-BE49-F238E27FC236}">
                <a16:creationId xmlns:a16="http://schemas.microsoft.com/office/drawing/2014/main" id="{F3F7CBC1-4C74-B3D1-8246-D10A411B4501}"/>
              </a:ext>
            </a:extLst>
          </p:cNvPr>
          <p:cNvSpPr txBox="1"/>
          <p:nvPr/>
        </p:nvSpPr>
        <p:spPr>
          <a:xfrm>
            <a:off x="3439330" y="1346312"/>
            <a:ext cx="22605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Good answers…</a:t>
            </a:r>
          </a:p>
        </p:txBody>
      </p:sp>
      <p:sp>
        <p:nvSpPr>
          <p:cNvPr id="12" name="TextBox 11">
            <a:extLst>
              <a:ext uri="{FF2B5EF4-FFF2-40B4-BE49-F238E27FC236}">
                <a16:creationId xmlns:a16="http://schemas.microsoft.com/office/drawing/2014/main" id="{F93C36C4-3075-EEDC-25DE-5C9681D861A4}"/>
              </a:ext>
            </a:extLst>
          </p:cNvPr>
          <p:cNvSpPr txBox="1"/>
          <p:nvPr/>
        </p:nvSpPr>
        <p:spPr>
          <a:xfrm>
            <a:off x="6534232" y="1346312"/>
            <a:ext cx="20906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Bad answers…</a:t>
            </a:r>
          </a:p>
        </p:txBody>
      </p:sp>
    </p:spTree>
    <p:extLst>
      <p:ext uri="{BB962C8B-B14F-4D97-AF65-F5344CB8AC3E}">
        <p14:creationId xmlns:p14="http://schemas.microsoft.com/office/powerpoint/2010/main" val="2039301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B65F0A-30F8-C96B-6952-7097CBCA7B1D}"/>
              </a:ext>
            </a:extLst>
          </p:cNvPr>
          <p:cNvSpPr>
            <a:spLocks noGrp="1"/>
          </p:cNvSpPr>
          <p:nvPr>
            <p:ph type="body" sz="quarter" idx="12"/>
          </p:nvPr>
        </p:nvSpPr>
        <p:spPr>
          <a:xfrm>
            <a:off x="1474237" y="233360"/>
            <a:ext cx="6190743" cy="395287"/>
          </a:xfrm>
        </p:spPr>
        <p:txBody>
          <a:bodyPr lIns="91440" tIns="45720" rIns="91440" bIns="45720" anchor="t"/>
          <a:lstStyle/>
          <a:p>
            <a:r>
              <a:rPr lang="en-US"/>
              <a:t>Hack #2: Don’t </a:t>
            </a:r>
            <a:r>
              <a:rPr lang="en-US" i="1" u="sng"/>
              <a:t>expect</a:t>
            </a:r>
            <a:r>
              <a:rPr lang="en-US" b="0" i="1"/>
              <a:t> surprises</a:t>
            </a:r>
            <a:endParaRPr lang="en-US"/>
          </a:p>
        </p:txBody>
      </p:sp>
      <p:sp>
        <p:nvSpPr>
          <p:cNvPr id="16" name="Content Placeholder 2">
            <a:extLst>
              <a:ext uri="{FF2B5EF4-FFF2-40B4-BE49-F238E27FC236}">
                <a16:creationId xmlns:a16="http://schemas.microsoft.com/office/drawing/2014/main" id="{7597778C-4857-B489-4C60-E118102615C1}"/>
              </a:ext>
            </a:extLst>
          </p:cNvPr>
          <p:cNvSpPr txBox="1">
            <a:spLocks/>
          </p:cNvSpPr>
          <p:nvPr/>
        </p:nvSpPr>
        <p:spPr>
          <a:xfrm>
            <a:off x="227078" y="1807977"/>
            <a:ext cx="2674742" cy="2689377"/>
          </a:xfrm>
          <a:prstGeom prst="rect">
            <a:avLst/>
          </a:prstGeom>
          <a:solidFill>
            <a:schemeClr val="accent4">
              <a:alpha val="49000"/>
            </a:schemeClr>
          </a:solidFill>
        </p:spPr>
        <p:txBody>
          <a:bodyPr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000000"/>
                </a:solidFill>
                <a:effectLst/>
                <a:uLnTx/>
                <a:uFillTx/>
                <a:latin typeface="Arial"/>
                <a:cs typeface="Arial"/>
                <a:sym typeface="Arial"/>
              </a:rPr>
              <a:t>Ask yourself the dumb questions and be honest about the answers</a:t>
            </a:r>
          </a:p>
        </p:txBody>
      </p:sp>
      <p:sp>
        <p:nvSpPr>
          <p:cNvPr id="8" name="TextBox 7">
            <a:extLst>
              <a:ext uri="{FF2B5EF4-FFF2-40B4-BE49-F238E27FC236}">
                <a16:creationId xmlns:a16="http://schemas.microsoft.com/office/drawing/2014/main" id="{1050805A-46B3-8E91-61BD-0EAFF7264BBD}"/>
              </a:ext>
            </a:extLst>
          </p:cNvPr>
          <p:cNvSpPr txBox="1"/>
          <p:nvPr/>
        </p:nvSpPr>
        <p:spPr>
          <a:xfrm>
            <a:off x="332381" y="1346312"/>
            <a:ext cx="24641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DO THIS INSTEAD</a:t>
            </a:r>
          </a:p>
        </p:txBody>
      </p:sp>
      <p:sp>
        <p:nvSpPr>
          <p:cNvPr id="5" name="Content Placeholder 2">
            <a:extLst>
              <a:ext uri="{FF2B5EF4-FFF2-40B4-BE49-F238E27FC236}">
                <a16:creationId xmlns:a16="http://schemas.microsoft.com/office/drawing/2014/main" id="{93BA7EE8-00DC-C7BA-79A6-37AC293ECB0B}"/>
              </a:ext>
            </a:extLst>
          </p:cNvPr>
          <p:cNvSpPr txBox="1">
            <a:spLocks/>
          </p:cNvSpPr>
          <p:nvPr/>
        </p:nvSpPr>
        <p:spPr>
          <a:xfrm>
            <a:off x="3232237" y="1807978"/>
            <a:ext cx="2674742" cy="2689376"/>
          </a:xfrm>
          <a:prstGeom prst="rect">
            <a:avLst/>
          </a:prstGeom>
          <a:solidFill>
            <a:srgbClr val="D8E785">
              <a:alpha val="73341"/>
            </a:srgbClr>
          </a:solidFill>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Tell you what is true of the data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Be automated/make tasks and decisions easier</a:t>
            </a:r>
          </a:p>
        </p:txBody>
      </p:sp>
      <p:sp>
        <p:nvSpPr>
          <p:cNvPr id="6" name="TextBox 5">
            <a:extLst>
              <a:ext uri="{FF2B5EF4-FFF2-40B4-BE49-F238E27FC236}">
                <a16:creationId xmlns:a16="http://schemas.microsoft.com/office/drawing/2014/main" id="{F86AB551-C0FE-43F8-DE1C-D14E57657F56}"/>
              </a:ext>
            </a:extLst>
          </p:cNvPr>
          <p:cNvSpPr txBox="1"/>
          <p:nvPr/>
        </p:nvSpPr>
        <p:spPr>
          <a:xfrm>
            <a:off x="3243090" y="1346312"/>
            <a:ext cx="25474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M.L. Models can…</a:t>
            </a:r>
          </a:p>
        </p:txBody>
      </p:sp>
      <p:sp>
        <p:nvSpPr>
          <p:cNvPr id="7" name="Content Placeholder 2">
            <a:extLst>
              <a:ext uri="{FF2B5EF4-FFF2-40B4-BE49-F238E27FC236}">
                <a16:creationId xmlns:a16="http://schemas.microsoft.com/office/drawing/2014/main" id="{CD23275D-36DF-C20A-1544-7817D5074158}"/>
              </a:ext>
            </a:extLst>
          </p:cNvPr>
          <p:cNvSpPr txBox="1">
            <a:spLocks/>
          </p:cNvSpPr>
          <p:nvPr/>
        </p:nvSpPr>
        <p:spPr>
          <a:xfrm>
            <a:off x="6242180" y="1807978"/>
            <a:ext cx="2674742" cy="2689376"/>
          </a:xfrm>
          <a:prstGeom prst="rect">
            <a:avLst/>
          </a:prstGeom>
          <a:solidFill>
            <a:schemeClr val="accent5">
              <a:alpha val="40358"/>
            </a:schemeClr>
          </a:solidFill>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Predict something they’ve never seen before </a:t>
            </a:r>
          </a:p>
        </p:txBody>
      </p:sp>
      <p:sp>
        <p:nvSpPr>
          <p:cNvPr id="9" name="TextBox 8">
            <a:extLst>
              <a:ext uri="{FF2B5EF4-FFF2-40B4-BE49-F238E27FC236}">
                <a16:creationId xmlns:a16="http://schemas.microsoft.com/office/drawing/2014/main" id="{8FB47552-DCC5-DB1C-FAB3-C46E0EBB09BB}"/>
              </a:ext>
            </a:extLst>
          </p:cNvPr>
          <p:cNvSpPr txBox="1"/>
          <p:nvPr/>
        </p:nvSpPr>
        <p:spPr>
          <a:xfrm>
            <a:off x="6094208" y="1346311"/>
            <a:ext cx="29706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M.L. Models cannot…</a:t>
            </a:r>
          </a:p>
        </p:txBody>
      </p:sp>
    </p:spTree>
    <p:extLst>
      <p:ext uri="{BB962C8B-B14F-4D97-AF65-F5344CB8AC3E}">
        <p14:creationId xmlns:p14="http://schemas.microsoft.com/office/powerpoint/2010/main" val="1132776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B65F0A-30F8-C96B-6952-7097CBCA7B1D}"/>
              </a:ext>
            </a:extLst>
          </p:cNvPr>
          <p:cNvSpPr>
            <a:spLocks noGrp="1"/>
          </p:cNvSpPr>
          <p:nvPr>
            <p:ph type="body" sz="quarter" idx="12"/>
          </p:nvPr>
        </p:nvSpPr>
        <p:spPr>
          <a:xfrm>
            <a:off x="1474237" y="233360"/>
            <a:ext cx="6190743" cy="395287"/>
          </a:xfrm>
        </p:spPr>
        <p:txBody>
          <a:bodyPr lIns="91440" tIns="45720" rIns="91440" bIns="45720" anchor="t"/>
          <a:lstStyle/>
          <a:p>
            <a:r>
              <a:rPr lang="en-US"/>
              <a:t>Hack #3: Don’t data dump your analysis</a:t>
            </a:r>
            <a:endParaRPr lang="en-US" b="0" i="1"/>
          </a:p>
        </p:txBody>
      </p:sp>
      <p:sp>
        <p:nvSpPr>
          <p:cNvPr id="16" name="Content Placeholder 2">
            <a:extLst>
              <a:ext uri="{FF2B5EF4-FFF2-40B4-BE49-F238E27FC236}">
                <a16:creationId xmlns:a16="http://schemas.microsoft.com/office/drawing/2014/main" id="{7597778C-4857-B489-4C60-E118102615C1}"/>
              </a:ext>
            </a:extLst>
          </p:cNvPr>
          <p:cNvSpPr txBox="1">
            <a:spLocks/>
          </p:cNvSpPr>
          <p:nvPr/>
        </p:nvSpPr>
        <p:spPr>
          <a:xfrm>
            <a:off x="227078" y="1807977"/>
            <a:ext cx="2674742" cy="2689377"/>
          </a:xfrm>
          <a:prstGeom prst="rect">
            <a:avLst/>
          </a:prstGeom>
          <a:solidFill>
            <a:schemeClr val="accent4">
              <a:alpha val="49000"/>
            </a:schemeClr>
          </a:solidFill>
        </p:spPr>
        <p:txBody>
          <a:bodyPr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000000"/>
                </a:solidFill>
                <a:effectLst/>
                <a:uLnTx/>
                <a:uFillTx/>
                <a:latin typeface="Arial"/>
                <a:cs typeface="Arial"/>
                <a:sym typeface="Arial"/>
              </a:rPr>
              <a:t>"Increase the team’s exposure to insights – not data"</a:t>
            </a:r>
            <a:endParaRPr kumimoji="0" lang="en-US" sz="1400" b="0" i="1"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1050805A-46B3-8E91-61BD-0EAFF7264BBD}"/>
              </a:ext>
            </a:extLst>
          </p:cNvPr>
          <p:cNvSpPr txBox="1"/>
          <p:nvPr/>
        </p:nvSpPr>
        <p:spPr>
          <a:xfrm>
            <a:off x="332381" y="1346312"/>
            <a:ext cx="24641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DO THIS INSTEAD</a:t>
            </a:r>
          </a:p>
        </p:txBody>
      </p:sp>
      <p:sp>
        <p:nvSpPr>
          <p:cNvPr id="18" name="Content Placeholder 2">
            <a:extLst>
              <a:ext uri="{FF2B5EF4-FFF2-40B4-BE49-F238E27FC236}">
                <a16:creationId xmlns:a16="http://schemas.microsoft.com/office/drawing/2014/main" id="{DD808D8B-464E-DA3F-17C4-FEB12F791667}"/>
              </a:ext>
            </a:extLst>
          </p:cNvPr>
          <p:cNvSpPr txBox="1">
            <a:spLocks/>
          </p:cNvSpPr>
          <p:nvPr/>
        </p:nvSpPr>
        <p:spPr>
          <a:xfrm>
            <a:off x="3232237" y="1807978"/>
            <a:ext cx="2674742" cy="2689376"/>
          </a:xfrm>
          <a:prstGeom prst="rect">
            <a:avLst/>
          </a:prstGeom>
          <a:solidFill>
            <a:srgbClr val="D8E785">
              <a:alpha val="73341"/>
            </a:srgbClr>
          </a:solidFill>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Relevant to current objectives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Actionable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Visualized and summarized</a:t>
            </a:r>
          </a:p>
        </p:txBody>
      </p:sp>
      <p:sp>
        <p:nvSpPr>
          <p:cNvPr id="9" name="TextBox 8">
            <a:extLst>
              <a:ext uri="{FF2B5EF4-FFF2-40B4-BE49-F238E27FC236}">
                <a16:creationId xmlns:a16="http://schemas.microsoft.com/office/drawing/2014/main" id="{CF7A7E28-540D-B0F7-30FE-EF0393A4F789}"/>
              </a:ext>
            </a:extLst>
          </p:cNvPr>
          <p:cNvSpPr txBox="1"/>
          <p:nvPr/>
        </p:nvSpPr>
        <p:spPr>
          <a:xfrm>
            <a:off x="3185545" y="1346312"/>
            <a:ext cx="27799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Insights should be…</a:t>
            </a:r>
          </a:p>
        </p:txBody>
      </p:sp>
      <p:sp>
        <p:nvSpPr>
          <p:cNvPr id="10" name="Content Placeholder 2">
            <a:extLst>
              <a:ext uri="{FF2B5EF4-FFF2-40B4-BE49-F238E27FC236}">
                <a16:creationId xmlns:a16="http://schemas.microsoft.com/office/drawing/2014/main" id="{5BB37C88-23D5-1903-61F6-FE461E6A37B4}"/>
              </a:ext>
            </a:extLst>
          </p:cNvPr>
          <p:cNvSpPr txBox="1">
            <a:spLocks/>
          </p:cNvSpPr>
          <p:nvPr/>
        </p:nvSpPr>
        <p:spPr>
          <a:xfrm>
            <a:off x="6242180" y="1807978"/>
            <a:ext cx="2674742" cy="2689376"/>
          </a:xfrm>
          <a:prstGeom prst="rect">
            <a:avLst/>
          </a:prstGeom>
          <a:solidFill>
            <a:schemeClr val="accent5">
              <a:alpha val="40358"/>
            </a:schemeClr>
          </a:solidFill>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Overwhelm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Require significant explanation</a:t>
            </a:r>
          </a:p>
        </p:txBody>
      </p:sp>
      <p:sp>
        <p:nvSpPr>
          <p:cNvPr id="11" name="TextBox 10">
            <a:extLst>
              <a:ext uri="{FF2B5EF4-FFF2-40B4-BE49-F238E27FC236}">
                <a16:creationId xmlns:a16="http://schemas.microsoft.com/office/drawing/2014/main" id="{4F9794EF-184F-E3C8-5C30-072B5824F43E}"/>
              </a:ext>
            </a:extLst>
          </p:cNvPr>
          <p:cNvSpPr txBox="1"/>
          <p:nvPr/>
        </p:nvSpPr>
        <p:spPr>
          <a:xfrm>
            <a:off x="6103826" y="1346312"/>
            <a:ext cx="2951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Insights should not…</a:t>
            </a:r>
          </a:p>
        </p:txBody>
      </p:sp>
    </p:spTree>
    <p:extLst>
      <p:ext uri="{BB962C8B-B14F-4D97-AF65-F5344CB8AC3E}">
        <p14:creationId xmlns:p14="http://schemas.microsoft.com/office/powerpoint/2010/main" val="1260484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B65F0A-30F8-C96B-6952-7097CBCA7B1D}"/>
              </a:ext>
            </a:extLst>
          </p:cNvPr>
          <p:cNvSpPr>
            <a:spLocks noGrp="1"/>
          </p:cNvSpPr>
          <p:nvPr>
            <p:ph type="body" sz="quarter" idx="12"/>
          </p:nvPr>
        </p:nvSpPr>
        <p:spPr>
          <a:xfrm>
            <a:off x="996426" y="233360"/>
            <a:ext cx="6668554" cy="395287"/>
          </a:xfrm>
        </p:spPr>
        <p:txBody>
          <a:bodyPr lIns="91440" tIns="45720" rIns="91440" bIns="45720" anchor="t"/>
          <a:lstStyle/>
          <a:p>
            <a:r>
              <a:rPr lang="en-US"/>
              <a:t>Hack #4: Don’t be afraid to use a little magic </a:t>
            </a:r>
            <a:endParaRPr lang="en-US" b="0" i="1"/>
          </a:p>
        </p:txBody>
      </p:sp>
      <p:sp>
        <p:nvSpPr>
          <p:cNvPr id="16" name="Content Placeholder 2">
            <a:extLst>
              <a:ext uri="{FF2B5EF4-FFF2-40B4-BE49-F238E27FC236}">
                <a16:creationId xmlns:a16="http://schemas.microsoft.com/office/drawing/2014/main" id="{7597778C-4857-B489-4C60-E118102615C1}"/>
              </a:ext>
            </a:extLst>
          </p:cNvPr>
          <p:cNvSpPr txBox="1">
            <a:spLocks/>
          </p:cNvSpPr>
          <p:nvPr/>
        </p:nvSpPr>
        <p:spPr>
          <a:xfrm>
            <a:off x="227078" y="1807977"/>
            <a:ext cx="2674742" cy="2689377"/>
          </a:xfrm>
          <a:prstGeom prst="rect">
            <a:avLst/>
          </a:prstGeom>
          <a:solidFill>
            <a:schemeClr val="accent4">
              <a:alpha val="49000"/>
            </a:schemeClr>
          </a:solidFill>
        </p:spPr>
        <p:txBody>
          <a:bodyPr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000000"/>
                </a:solidFill>
                <a:effectLst/>
                <a:uLnTx/>
                <a:uFillTx/>
                <a:latin typeface="Franklin Gothic Book"/>
                <a:cs typeface="Arial"/>
                <a:sym typeface="Arial"/>
              </a:rPr>
              <a:t>Back up </a:t>
            </a:r>
            <a:r>
              <a:rPr kumimoji="0" lang="en-US" sz="1800" b="1" i="1" u="none" strike="noStrike" kern="0" cap="none" spc="0" normalizeH="0" baseline="0" noProof="0" dirty="0">
                <a:ln>
                  <a:noFill/>
                </a:ln>
                <a:solidFill>
                  <a:srgbClr val="000000"/>
                </a:solidFill>
                <a:effectLst/>
                <a:uLnTx/>
                <a:uFillTx/>
                <a:latin typeface="Franklin Gothic Book"/>
                <a:cs typeface="Arial"/>
                <a:sym typeface="Arial"/>
              </a:rPr>
              <a:t>your</a:t>
            </a:r>
            <a:r>
              <a:rPr kumimoji="0" lang="en-US" sz="1800" b="0" i="1" u="none" strike="noStrike" kern="0" cap="none" spc="0" normalizeH="0" baseline="0" noProof="0" dirty="0">
                <a:ln>
                  <a:noFill/>
                </a:ln>
                <a:solidFill>
                  <a:srgbClr val="000000"/>
                </a:solidFill>
                <a:effectLst/>
                <a:uLnTx/>
                <a:uFillTx/>
                <a:latin typeface="Franklin Gothic Book"/>
                <a:cs typeface="Arial"/>
                <a:sym typeface="Arial"/>
              </a:rPr>
              <a:t> ideas with more advanced analytics</a:t>
            </a:r>
          </a:p>
        </p:txBody>
      </p:sp>
      <p:sp>
        <p:nvSpPr>
          <p:cNvPr id="8" name="TextBox 7">
            <a:extLst>
              <a:ext uri="{FF2B5EF4-FFF2-40B4-BE49-F238E27FC236}">
                <a16:creationId xmlns:a16="http://schemas.microsoft.com/office/drawing/2014/main" id="{1050805A-46B3-8E91-61BD-0EAFF7264BBD}"/>
              </a:ext>
            </a:extLst>
          </p:cNvPr>
          <p:cNvSpPr txBox="1"/>
          <p:nvPr/>
        </p:nvSpPr>
        <p:spPr>
          <a:xfrm>
            <a:off x="332381" y="1346312"/>
            <a:ext cx="24641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DO THIS INSTEAD</a:t>
            </a:r>
          </a:p>
        </p:txBody>
      </p:sp>
      <p:pic>
        <p:nvPicPr>
          <p:cNvPr id="3" name="Picture 2">
            <a:extLst>
              <a:ext uri="{FF2B5EF4-FFF2-40B4-BE49-F238E27FC236}">
                <a16:creationId xmlns:a16="http://schemas.microsoft.com/office/drawing/2014/main" id="{FB47EAF2-FA26-7507-F7CE-6F7A8CDE6D0F}"/>
              </a:ext>
            </a:extLst>
          </p:cNvPr>
          <p:cNvPicPr>
            <a:picLocks noChangeAspect="1"/>
          </p:cNvPicPr>
          <p:nvPr/>
        </p:nvPicPr>
        <p:blipFill>
          <a:blip r:embed="rId3"/>
          <a:stretch>
            <a:fillRect/>
          </a:stretch>
        </p:blipFill>
        <p:spPr>
          <a:xfrm>
            <a:off x="3510456" y="1788586"/>
            <a:ext cx="4950372" cy="2708768"/>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401372EB-8C83-78C5-215B-62EC68D5F681}"/>
              </a:ext>
            </a:extLst>
          </p:cNvPr>
          <p:cNvSpPr txBox="1"/>
          <p:nvPr/>
        </p:nvSpPr>
        <p:spPr>
          <a:xfrm>
            <a:off x="4835327" y="1346312"/>
            <a:ext cx="23006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Very </a:t>
            </a:r>
            <a:r>
              <a:rPr kumimoji="0" lang="en-US" sz="2400" b="1"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impressive:</a:t>
            </a:r>
            <a:endParaRPr kumimoji="0" lang="en-US" sz="2400" b="1" i="1"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p:txBody>
      </p:sp>
    </p:spTree>
    <p:extLst>
      <p:ext uri="{BB962C8B-B14F-4D97-AF65-F5344CB8AC3E}">
        <p14:creationId xmlns:p14="http://schemas.microsoft.com/office/powerpoint/2010/main" val="2106865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08C173E-BFAC-C0C8-4A94-D493A9EC6FE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4048125" y="0"/>
            <a:ext cx="5095875" cy="4737100"/>
          </a:xfrm>
          <a:noFill/>
        </p:spPr>
      </p:pic>
      <p:sp>
        <p:nvSpPr>
          <p:cNvPr id="8" name="Google Shape;1079;g92c1b8851f_1_411">
            <a:extLst>
              <a:ext uri="{FF2B5EF4-FFF2-40B4-BE49-F238E27FC236}">
                <a16:creationId xmlns:a16="http://schemas.microsoft.com/office/drawing/2014/main" id="{4EA79644-AEB1-8B4C-8713-9943E87455D7}"/>
              </a:ext>
            </a:extLst>
          </p:cNvPr>
          <p:cNvSpPr/>
          <p:nvPr/>
        </p:nvSpPr>
        <p:spPr>
          <a:xfrm>
            <a:off x="3265299" y="0"/>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7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 Placeholder 5">
            <a:extLst>
              <a:ext uri="{FF2B5EF4-FFF2-40B4-BE49-F238E27FC236}">
                <a16:creationId xmlns:a16="http://schemas.microsoft.com/office/drawing/2014/main" id="{5BB6FBBF-C30A-6C41-A211-36F1E978CA3D}"/>
              </a:ext>
            </a:extLst>
          </p:cNvPr>
          <p:cNvSpPr>
            <a:spLocks noGrp="1"/>
          </p:cNvSpPr>
          <p:nvPr>
            <p:ph type="body" sz="quarter" idx="11"/>
          </p:nvPr>
        </p:nvSpPr>
        <p:spPr/>
        <p:txBody>
          <a:bodyPr/>
          <a:lstStyle/>
          <a:p>
            <a:r>
              <a:rPr lang="en-US"/>
              <a:t>Hacks</a:t>
            </a:r>
            <a:endParaRPr lang="en-LB"/>
          </a:p>
        </p:txBody>
      </p:sp>
      <p:sp>
        <p:nvSpPr>
          <p:cNvPr id="7" name="Text Placeholder 6">
            <a:extLst>
              <a:ext uri="{FF2B5EF4-FFF2-40B4-BE49-F238E27FC236}">
                <a16:creationId xmlns:a16="http://schemas.microsoft.com/office/drawing/2014/main" id="{386904B1-A54C-4542-BFE2-A392B1EDCF42}"/>
              </a:ext>
            </a:extLst>
          </p:cNvPr>
          <p:cNvSpPr>
            <a:spLocks noGrp="1"/>
          </p:cNvSpPr>
          <p:nvPr>
            <p:ph type="body" idx="13"/>
          </p:nvPr>
        </p:nvSpPr>
        <p:spPr>
          <a:xfrm>
            <a:off x="277369" y="1633784"/>
            <a:ext cx="4573306" cy="3005345"/>
          </a:xfrm>
        </p:spPr>
        <p:txBody>
          <a:bodyPr/>
          <a:lstStyle/>
          <a:p>
            <a:pPr marL="229870"/>
            <a:r>
              <a:rPr lang="en-US"/>
              <a:t>Let the action you want to take drive your analysis</a:t>
            </a:r>
          </a:p>
          <a:p>
            <a:pPr marL="229870"/>
            <a:r>
              <a:rPr lang="en-US">
                <a:ea typeface="+mn-lt"/>
                <a:cs typeface="+mn-lt"/>
              </a:rPr>
              <a:t>Ask yourself the dumb questions and be honest about the answers </a:t>
            </a:r>
          </a:p>
          <a:p>
            <a:pPr marL="229870"/>
            <a:r>
              <a:rPr lang="en-US" dirty="0">
                <a:ea typeface="+mn-lt"/>
                <a:cs typeface="+mn-lt"/>
              </a:rPr>
              <a:t>Focus on sharing insights</a:t>
            </a:r>
            <a:endParaRPr lang="en-US">
              <a:ea typeface="+mn-lt"/>
              <a:cs typeface="+mn-lt"/>
            </a:endParaRPr>
          </a:p>
          <a:p>
            <a:pPr marL="229870"/>
            <a:r>
              <a:rPr lang="en-US"/>
              <a:t>Use a little magic</a:t>
            </a:r>
          </a:p>
        </p:txBody>
      </p:sp>
      <p:grpSp>
        <p:nvGrpSpPr>
          <p:cNvPr id="10" name="Group 9">
            <a:extLst>
              <a:ext uri="{FF2B5EF4-FFF2-40B4-BE49-F238E27FC236}">
                <a16:creationId xmlns:a16="http://schemas.microsoft.com/office/drawing/2014/main" id="{A7EE9AEA-C453-F871-9393-A5648D70ACC5}"/>
              </a:ext>
            </a:extLst>
          </p:cNvPr>
          <p:cNvGrpSpPr/>
          <p:nvPr/>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2DEE69E7-6CC2-593C-9012-39EE102EF6DA}"/>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B"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pic>
          <p:nvPicPr>
            <p:cNvPr id="12" name="Picture 11">
              <a:extLst>
                <a:ext uri="{FF2B5EF4-FFF2-40B4-BE49-F238E27FC236}">
                  <a16:creationId xmlns:a16="http://schemas.microsoft.com/office/drawing/2014/main" id="{05C93C07-D97F-2E63-6051-A9C9CC6328D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grpSp>
        <p:nvGrpSpPr>
          <p:cNvPr id="4" name="Group 3">
            <a:extLst>
              <a:ext uri="{FF2B5EF4-FFF2-40B4-BE49-F238E27FC236}">
                <a16:creationId xmlns:a16="http://schemas.microsoft.com/office/drawing/2014/main" id="{5D5B1C38-5E82-A15F-38A1-2746516664B0}"/>
              </a:ext>
            </a:extLst>
          </p:cNvPr>
          <p:cNvGrpSpPr/>
          <p:nvPr/>
        </p:nvGrpSpPr>
        <p:grpSpPr>
          <a:xfrm>
            <a:off x="7342895" y="-5805"/>
            <a:ext cx="1598530" cy="1233385"/>
            <a:chOff x="7342895" y="-5805"/>
            <a:chExt cx="1598530" cy="1233385"/>
          </a:xfrm>
        </p:grpSpPr>
        <p:sp>
          <p:nvSpPr>
            <p:cNvPr id="14" name="Pentagon 13">
              <a:extLst>
                <a:ext uri="{FF2B5EF4-FFF2-40B4-BE49-F238E27FC236}">
                  <a16:creationId xmlns:a16="http://schemas.microsoft.com/office/drawing/2014/main" id="{5B66D487-315E-C37A-EADC-F8D443EF3A93}"/>
                </a:ext>
              </a:extLst>
            </p:cNvPr>
            <p:cNvSpPr/>
            <p:nvPr userDrawn="1"/>
          </p:nvSpPr>
          <p:spPr>
            <a:xfrm rot="5400000">
              <a:off x="7525468" y="-161971"/>
              <a:ext cx="1233385"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B"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pic>
          <p:nvPicPr>
            <p:cNvPr id="16" name="Picture 15">
              <a:extLst>
                <a:ext uri="{FF2B5EF4-FFF2-40B4-BE49-F238E27FC236}">
                  <a16:creationId xmlns:a16="http://schemas.microsoft.com/office/drawing/2014/main" id="{9B9196E8-6EC8-279C-E742-5A58D6F76FA1}"/>
                </a:ext>
              </a:extLst>
            </p:cNvPr>
            <p:cNvPicPr>
              <a:picLocks noChangeAspect="1"/>
            </p:cNvPicPr>
            <p:nvPr/>
          </p:nvPicPr>
          <p:blipFill>
            <a:blip r:embed="rId5"/>
            <a:srcRect/>
            <a:stretch/>
          </p:blipFill>
          <p:spPr>
            <a:xfrm>
              <a:off x="7342895" y="19811"/>
              <a:ext cx="1598530" cy="810018"/>
            </a:xfrm>
            <a:prstGeom prst="rect">
              <a:avLst/>
            </a:prstGeom>
          </p:spPr>
        </p:pic>
      </p:grpSp>
    </p:spTree>
    <p:extLst>
      <p:ext uri="{BB962C8B-B14F-4D97-AF65-F5344CB8AC3E}">
        <p14:creationId xmlns:p14="http://schemas.microsoft.com/office/powerpoint/2010/main" val="410225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B65F0A-30F8-C96B-6952-7097CBCA7B1D}"/>
              </a:ext>
            </a:extLst>
          </p:cNvPr>
          <p:cNvSpPr>
            <a:spLocks noGrp="1"/>
          </p:cNvSpPr>
          <p:nvPr>
            <p:ph type="body" sz="quarter" idx="12"/>
          </p:nvPr>
        </p:nvSpPr>
        <p:spPr>
          <a:xfrm>
            <a:off x="1829098" y="253847"/>
            <a:ext cx="5485803" cy="395287"/>
          </a:xfrm>
        </p:spPr>
        <p:txBody>
          <a:bodyPr/>
          <a:lstStyle/>
          <a:p>
            <a:r>
              <a:rPr lang="en-US" dirty="0"/>
              <a:t>How do you feel about data now?</a:t>
            </a:r>
            <a:endParaRPr lang="en-LB"/>
          </a:p>
        </p:txBody>
      </p:sp>
      <p:pic>
        <p:nvPicPr>
          <p:cNvPr id="6" name="Picture 5" descr="Graphical user interface, text&#10;&#10;Description automatically generated">
            <a:extLst>
              <a:ext uri="{FF2B5EF4-FFF2-40B4-BE49-F238E27FC236}">
                <a16:creationId xmlns:a16="http://schemas.microsoft.com/office/drawing/2014/main" id="{63D768F8-26C6-B42E-C8BB-BA035716DD2C}"/>
              </a:ext>
            </a:extLst>
          </p:cNvPr>
          <p:cNvPicPr>
            <a:picLocks noChangeAspect="1"/>
          </p:cNvPicPr>
          <p:nvPr/>
        </p:nvPicPr>
        <p:blipFill>
          <a:blip r:embed="rId3"/>
          <a:stretch>
            <a:fillRect/>
          </a:stretch>
        </p:blipFill>
        <p:spPr>
          <a:xfrm>
            <a:off x="1952244" y="1136844"/>
            <a:ext cx="5239512" cy="3493008"/>
          </a:xfrm>
          <a:prstGeom prst="rect">
            <a:avLst/>
          </a:prstGeom>
        </p:spPr>
      </p:pic>
    </p:spTree>
    <p:extLst>
      <p:ext uri="{BB962C8B-B14F-4D97-AF65-F5344CB8AC3E}">
        <p14:creationId xmlns:p14="http://schemas.microsoft.com/office/powerpoint/2010/main" val="1629594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0EA75-DDA6-144C-92C2-BD16F1FEB4AA}"/>
              </a:ext>
            </a:extLst>
          </p:cNvPr>
          <p:cNvSpPr>
            <a:spLocks noGrp="1"/>
          </p:cNvSpPr>
          <p:nvPr>
            <p:ph type="body" sz="quarter" idx="10"/>
          </p:nvPr>
        </p:nvSpPr>
        <p:spPr/>
        <p:txBody>
          <a:bodyPr/>
          <a:lstStyle/>
          <a:p>
            <a:r>
              <a:rPr lang="en-US"/>
              <a:t>Be Honest: </a:t>
            </a:r>
          </a:p>
          <a:p>
            <a:r>
              <a:rPr lang="en-US"/>
              <a:t>Why Do You Care About Data?</a:t>
            </a:r>
          </a:p>
        </p:txBody>
      </p:sp>
      <p:sp>
        <p:nvSpPr>
          <p:cNvPr id="3" name="Text Placeholder 2">
            <a:extLst>
              <a:ext uri="{FF2B5EF4-FFF2-40B4-BE49-F238E27FC236}">
                <a16:creationId xmlns:a16="http://schemas.microsoft.com/office/drawing/2014/main" id="{A96C4C41-BC06-6941-9277-FDA4BCD0DF8B}"/>
              </a:ext>
            </a:extLst>
          </p:cNvPr>
          <p:cNvSpPr>
            <a:spLocks noGrp="1"/>
          </p:cNvSpPr>
          <p:nvPr>
            <p:ph type="body" sz="quarter" idx="13"/>
          </p:nvPr>
        </p:nvSpPr>
        <p:spPr/>
        <p:txBody>
          <a:bodyPr/>
          <a:lstStyle/>
          <a:p>
            <a:r>
              <a:rPr lang="en-US"/>
              <a:t>Alexis </a:t>
            </a:r>
            <a:r>
              <a:rPr lang="en-US" err="1"/>
              <a:t>Tshudy</a:t>
            </a:r>
            <a:r>
              <a:rPr lang="en-US"/>
              <a:t> &amp; Jeff Morgan</a:t>
            </a:r>
          </a:p>
        </p:txBody>
      </p:sp>
    </p:spTree>
    <p:extLst>
      <p:ext uri="{BB962C8B-B14F-4D97-AF65-F5344CB8AC3E}">
        <p14:creationId xmlns:p14="http://schemas.microsoft.com/office/powerpoint/2010/main" val="89559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56BFB4-F917-A543-9148-30F052DCF6DA}"/>
              </a:ext>
            </a:extLst>
          </p:cNvPr>
          <p:cNvSpPr>
            <a:spLocks noGrp="1"/>
          </p:cNvSpPr>
          <p:nvPr>
            <p:ph type="body" sz="quarter" idx="10"/>
          </p:nvPr>
        </p:nvSpPr>
        <p:spPr>
          <a:prstGeom prst="rect">
            <a:avLst/>
          </a:prstGeom>
        </p:spPr>
        <p:txBody>
          <a:bodyPr/>
          <a:lstStyle/>
          <a:p>
            <a:r>
              <a:rPr lang="en-US"/>
              <a:t>Q &amp; A</a:t>
            </a:r>
          </a:p>
        </p:txBody>
      </p:sp>
    </p:spTree>
    <p:extLst>
      <p:ext uri="{BB962C8B-B14F-4D97-AF65-F5344CB8AC3E}">
        <p14:creationId xmlns:p14="http://schemas.microsoft.com/office/powerpoint/2010/main" val="350084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15;g92c1b8851f_1_568">
            <a:extLst>
              <a:ext uri="{FF2B5EF4-FFF2-40B4-BE49-F238E27FC236}">
                <a16:creationId xmlns:a16="http://schemas.microsoft.com/office/drawing/2014/main" id="{1B0AA107-3F61-054E-882A-C5FB2A2F92E5}"/>
              </a:ext>
            </a:extLst>
          </p:cNvPr>
          <p:cNvSpPr txBox="1"/>
          <p:nvPr/>
        </p:nvSpPr>
        <p:spPr>
          <a:xfrm>
            <a:off x="516495" y="3182861"/>
            <a:ext cx="1888960" cy="95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200" b="1" i="0" u="none" strike="noStrike" kern="0" cap="none" spc="0" normalizeH="0" baseline="0" noProof="0" dirty="0">
                <a:ln>
                  <a:noFill/>
                </a:ln>
                <a:solidFill>
                  <a:srgbClr val="FFFFFF"/>
                </a:solidFill>
                <a:effectLst/>
                <a:uLnTx/>
                <a:uFillTx/>
                <a:latin typeface="Franklin Gothic Medium" panose="020B0603020102020204"/>
                <a:ea typeface="Calibri"/>
                <a:cs typeface="Calibri"/>
                <a:sym typeface="Calibri"/>
              </a:rPr>
              <a:t>Alexis </a:t>
            </a:r>
            <a:r>
              <a:rPr kumimoji="0" lang="en-US" sz="1200" b="1" i="0" u="none" strike="noStrike" kern="0" cap="none" spc="0" normalizeH="0" baseline="0" noProof="0" dirty="0" err="1">
                <a:ln>
                  <a:noFill/>
                </a:ln>
                <a:solidFill>
                  <a:srgbClr val="FFFFFF"/>
                </a:solidFill>
                <a:effectLst/>
                <a:uLnTx/>
                <a:uFillTx/>
                <a:latin typeface="Franklin Gothic Medium" panose="020B0603020102020204"/>
                <a:ea typeface="Calibri"/>
                <a:cs typeface="Calibri"/>
                <a:sym typeface="Calibri"/>
              </a:rPr>
              <a:t>Tshudy</a:t>
            </a:r>
            <a:endParaRPr kumimoji="0" sz="1200" b="1" i="0" u="none" strike="noStrike" kern="0" cap="none" spc="0" normalizeH="0" baseline="0" noProof="0" dirty="0">
              <a:ln>
                <a:noFill/>
              </a:ln>
              <a:solidFill>
                <a:srgbClr val="FFFFFF"/>
              </a:solidFill>
              <a:effectLst/>
              <a:uLnTx/>
              <a:uFillTx/>
              <a:latin typeface="Franklin Gothic Medium" panose="020B060302010202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200" b="0" i="0" u="none" strike="noStrike" kern="0" cap="none" spc="0" normalizeH="0" baseline="0" noProof="0" dirty="0">
                <a:ln>
                  <a:noFill/>
                </a:ln>
                <a:solidFill>
                  <a:srgbClr val="FFFFFF"/>
                </a:solidFill>
                <a:effectLst/>
                <a:uLnTx/>
                <a:uFillTx/>
                <a:latin typeface="Franklin Gothic Book" panose="020B0503020102020204"/>
                <a:ea typeface="Calibri"/>
                <a:cs typeface="Calibri"/>
                <a:sym typeface="Calibri"/>
              </a:rPr>
              <a:t>Othot/Liaison Intl.</a:t>
            </a:r>
            <a:endParaRPr kumimoji="0" sz="1200" b="0" i="0" u="none" strike="noStrike" kern="0" cap="none" spc="0" normalizeH="0" baseline="0" noProof="0" dirty="0">
              <a:ln>
                <a:noFill/>
              </a:ln>
              <a:solidFill>
                <a:srgbClr val="FFFFFF"/>
              </a:solidFill>
              <a:effectLst/>
              <a:uLnTx/>
              <a:uFillTx/>
              <a:latin typeface="Franklin Gothic Book" panose="020B050302010202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200" b="0" i="0" u="none" strike="noStrike" kern="0" cap="none" spc="0" normalizeH="0" baseline="0" noProof="0" dirty="0" err="1">
                <a:ln>
                  <a:noFill/>
                </a:ln>
                <a:solidFill>
                  <a:srgbClr val="FFFFFF"/>
                </a:solidFill>
                <a:effectLst/>
                <a:uLnTx/>
                <a:uFillTx/>
                <a:latin typeface="Franklin Gothic Book" panose="020B0503020102020204"/>
                <a:ea typeface="Calibri"/>
                <a:cs typeface="Calibri"/>
                <a:sym typeface="Calibri"/>
              </a:rPr>
              <a:t>atshudy@liaisonedu.com</a:t>
            </a:r>
            <a:endParaRPr kumimoji="0" sz="2016" b="0" i="0" u="none" strike="noStrike" kern="0" cap="none" spc="0" normalizeH="0" baseline="0" noProof="0" dirty="0">
              <a:ln>
                <a:noFill/>
              </a:ln>
              <a:solidFill>
                <a:srgbClr val="FFFFFF"/>
              </a:solidFill>
              <a:effectLst/>
              <a:uLnTx/>
              <a:uFillTx/>
              <a:latin typeface="Franklin Gothic Book" panose="020B0503020102020204"/>
              <a:ea typeface="Calibri"/>
              <a:cs typeface="Calibri"/>
              <a:sym typeface="Calibri"/>
            </a:endParaRPr>
          </a:p>
        </p:txBody>
      </p:sp>
      <p:sp>
        <p:nvSpPr>
          <p:cNvPr id="13" name="Google Shape;1216;g92c1b8851f_1_568">
            <a:extLst>
              <a:ext uri="{FF2B5EF4-FFF2-40B4-BE49-F238E27FC236}">
                <a16:creationId xmlns:a16="http://schemas.microsoft.com/office/drawing/2014/main" id="{346F5DE8-D96C-1741-9896-34E9D370348C}"/>
              </a:ext>
            </a:extLst>
          </p:cNvPr>
          <p:cNvSpPr txBox="1"/>
          <p:nvPr/>
        </p:nvSpPr>
        <p:spPr>
          <a:xfrm>
            <a:off x="2629665" y="3182861"/>
            <a:ext cx="1942335" cy="95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382F2C"/>
              </a:buClr>
              <a:buSzPts val="1200"/>
              <a:buFont typeface="Arial"/>
              <a:buNone/>
              <a:tabLst/>
              <a:defRPr/>
            </a:pPr>
            <a:r>
              <a:rPr kumimoji="0" lang="en-US" sz="1200" b="1" i="0" u="none" strike="noStrike" kern="0" cap="none" spc="0" normalizeH="0" baseline="0" noProof="0" dirty="0">
                <a:ln>
                  <a:noFill/>
                </a:ln>
                <a:solidFill>
                  <a:srgbClr val="FFFFFF"/>
                </a:solidFill>
                <a:effectLst/>
                <a:uLnTx/>
                <a:uFillTx/>
                <a:latin typeface="Franklin Gothic Medium" panose="020B0603020102020204"/>
                <a:ea typeface="Calibri"/>
                <a:cs typeface="Calibri"/>
                <a:sym typeface="Calibri"/>
              </a:rPr>
              <a:t>Jeff Morgan</a:t>
            </a:r>
          </a:p>
          <a:p>
            <a:pPr marL="0" marR="0" lvl="0" indent="0" algn="l" defTabSz="914400" rtl="0" eaLnBrk="1" fontAlgn="auto" latinLnBrk="0" hangingPunct="1">
              <a:lnSpc>
                <a:spcPct val="100000"/>
              </a:lnSpc>
              <a:spcBef>
                <a:spcPts val="0"/>
              </a:spcBef>
              <a:spcAft>
                <a:spcPts val="0"/>
              </a:spcAft>
              <a:buClr>
                <a:srgbClr val="382F2C"/>
              </a:buClr>
              <a:buSzPts val="1200"/>
              <a:buFont typeface="Arial"/>
              <a:buNone/>
              <a:tabLst/>
              <a:defRPr/>
            </a:pPr>
            <a:r>
              <a:rPr kumimoji="0" lang="en-US" sz="1200" b="0" i="0" u="none" strike="noStrike" kern="0" cap="none" spc="0" normalizeH="0" baseline="0" noProof="0" dirty="0">
                <a:ln>
                  <a:noFill/>
                </a:ln>
                <a:solidFill>
                  <a:srgbClr val="FFFFFF"/>
                </a:solidFill>
                <a:effectLst/>
                <a:uLnTx/>
                <a:uFillTx/>
                <a:latin typeface="Arial"/>
                <a:ea typeface="Calibri"/>
                <a:cs typeface="Calibri"/>
                <a:sym typeface="Calibri"/>
              </a:rPr>
              <a:t>Othot/Liaison Intl.</a:t>
            </a:r>
            <a:endParaRPr kumimoji="0" lang="en-US" sz="1200" b="0" i="0" u="none" strike="noStrike" kern="0" cap="none" spc="0" normalizeH="0" baseline="0" noProof="0" dirty="0">
              <a:ln>
                <a:noFill/>
              </a:ln>
              <a:solidFill>
                <a:srgbClr val="FFFFFF"/>
              </a:solidFill>
              <a:effectLst/>
              <a:uLnTx/>
              <a:uFillTx/>
              <a:latin typeface="Franklin Gothic Book" panose="020B050302010202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382F2C"/>
              </a:buClr>
              <a:buSzPts val="1200"/>
              <a:buFont typeface="Arial"/>
              <a:buNone/>
              <a:tabLst/>
              <a:defRPr/>
            </a:pPr>
            <a:r>
              <a:rPr kumimoji="0" lang="en-US" sz="1200" b="0" i="0" u="none" strike="noStrike" kern="0" cap="none" spc="0" normalizeH="0" baseline="0" noProof="0" dirty="0" err="1">
                <a:ln>
                  <a:noFill/>
                </a:ln>
                <a:solidFill>
                  <a:srgbClr val="FFFFFF"/>
                </a:solidFill>
                <a:effectLst/>
                <a:uLnTx/>
                <a:uFillTx/>
                <a:latin typeface="Franklin Gothic Book" panose="020B0503020102020204"/>
                <a:ea typeface="Calibri"/>
                <a:cs typeface="Calibri"/>
                <a:sym typeface="Calibri"/>
              </a:rPr>
              <a:t>jmorgan@liaisonedu.com</a:t>
            </a:r>
            <a:endParaRPr kumimoji="0" lang="en-US" sz="2016" b="0" i="0" u="none" strike="noStrike" kern="0" cap="none" spc="0" normalizeH="0" baseline="0" noProof="0" dirty="0">
              <a:ln>
                <a:noFill/>
              </a:ln>
              <a:solidFill>
                <a:srgbClr val="FFFFFF"/>
              </a:solidFill>
              <a:effectLst/>
              <a:uLnTx/>
              <a:uFillTx/>
              <a:latin typeface="Franklin Gothic Book" panose="020B0503020102020204"/>
              <a:ea typeface="Calibri"/>
              <a:cs typeface="Calibri"/>
              <a:sym typeface="Calibri"/>
            </a:endParaRPr>
          </a:p>
        </p:txBody>
      </p:sp>
      <p:sp>
        <p:nvSpPr>
          <p:cNvPr id="9" name="Text Placeholder 8">
            <a:extLst>
              <a:ext uri="{FF2B5EF4-FFF2-40B4-BE49-F238E27FC236}">
                <a16:creationId xmlns:a16="http://schemas.microsoft.com/office/drawing/2014/main" id="{82E4D726-6557-1B48-BEA3-DDAAA11B7F19}"/>
              </a:ext>
            </a:extLst>
          </p:cNvPr>
          <p:cNvSpPr>
            <a:spLocks noGrp="1"/>
          </p:cNvSpPr>
          <p:nvPr>
            <p:ph type="body" sz="quarter" idx="11"/>
          </p:nvPr>
        </p:nvSpPr>
        <p:spPr/>
        <p:txBody>
          <a:bodyPr/>
          <a:lstStyle/>
          <a:p>
            <a:r>
              <a:rPr lang="en-US">
                <a:solidFill>
                  <a:srgbClr val="FFFFFF"/>
                </a:solidFill>
              </a:rPr>
              <a:t>Thank You</a:t>
            </a:r>
          </a:p>
        </p:txBody>
      </p:sp>
    </p:spTree>
    <p:extLst>
      <p:ext uri="{BB962C8B-B14F-4D97-AF65-F5344CB8AC3E}">
        <p14:creationId xmlns:p14="http://schemas.microsoft.com/office/powerpoint/2010/main" val="195809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wearing glasses&#10;&#10;Description automatically generated with medium confidence">
            <a:extLst>
              <a:ext uri="{FF2B5EF4-FFF2-40B4-BE49-F238E27FC236}">
                <a16:creationId xmlns:a16="http://schemas.microsoft.com/office/drawing/2014/main" id="{591AA8B9-E849-00B8-87EB-8C22881054DE}"/>
              </a:ext>
            </a:extLst>
          </p:cNvPr>
          <p:cNvPicPr>
            <a:picLocks noGrp="1" noChangeAspect="1"/>
          </p:cNvPicPr>
          <p:nvPr>
            <p:ph type="pic" sz="quarter" idx="10"/>
          </p:nvPr>
        </p:nvPicPr>
        <p:blipFill>
          <a:blip r:embed="rId3"/>
          <a:srcRect t="42" b="42"/>
          <a:stretch>
            <a:fillRect/>
          </a:stretch>
        </p:blipFill>
        <p:spPr/>
      </p:pic>
      <p:pic>
        <p:nvPicPr>
          <p:cNvPr id="15" name="Picture Placeholder 14" descr="A person smiling for the camera&#10;&#10;Description automatically generated with medium confidence">
            <a:extLst>
              <a:ext uri="{FF2B5EF4-FFF2-40B4-BE49-F238E27FC236}">
                <a16:creationId xmlns:a16="http://schemas.microsoft.com/office/drawing/2014/main" id="{B0CC9561-E33E-9F1C-AEDB-7092F7032143}"/>
              </a:ext>
            </a:extLst>
          </p:cNvPr>
          <p:cNvPicPr>
            <a:picLocks noGrp="1" noChangeAspect="1"/>
          </p:cNvPicPr>
          <p:nvPr>
            <p:ph type="pic" sz="quarter" idx="11"/>
          </p:nvPr>
        </p:nvPicPr>
        <p:blipFill>
          <a:blip r:embed="rId4"/>
          <a:srcRect/>
          <a:stretch>
            <a:fillRect/>
          </a:stretch>
        </p:blipFill>
        <p:spPr/>
      </p:pic>
      <p:sp>
        <p:nvSpPr>
          <p:cNvPr id="4" name="Text Placeholder 3">
            <a:extLst>
              <a:ext uri="{FF2B5EF4-FFF2-40B4-BE49-F238E27FC236}">
                <a16:creationId xmlns:a16="http://schemas.microsoft.com/office/drawing/2014/main" id="{10FEC8A0-5E28-600B-81AC-74B084353DFB}"/>
              </a:ext>
            </a:extLst>
          </p:cNvPr>
          <p:cNvSpPr>
            <a:spLocks noGrp="1"/>
          </p:cNvSpPr>
          <p:nvPr>
            <p:ph type="body" sz="quarter" idx="13"/>
          </p:nvPr>
        </p:nvSpPr>
        <p:spPr/>
        <p:txBody>
          <a:bodyPr/>
          <a:lstStyle/>
          <a:p>
            <a:r>
              <a:rPr lang="en-US"/>
              <a:t>Alexis </a:t>
            </a:r>
            <a:r>
              <a:rPr lang="en-US" err="1"/>
              <a:t>Tshudy</a:t>
            </a:r>
            <a:endParaRPr lang="en-LB"/>
          </a:p>
        </p:txBody>
      </p:sp>
      <p:sp>
        <p:nvSpPr>
          <p:cNvPr id="5" name="Text Placeholder 4">
            <a:extLst>
              <a:ext uri="{FF2B5EF4-FFF2-40B4-BE49-F238E27FC236}">
                <a16:creationId xmlns:a16="http://schemas.microsoft.com/office/drawing/2014/main" id="{CC3EF35C-273B-DAE8-9405-30CAFF529B87}"/>
              </a:ext>
            </a:extLst>
          </p:cNvPr>
          <p:cNvSpPr>
            <a:spLocks noGrp="1"/>
          </p:cNvSpPr>
          <p:nvPr>
            <p:ph type="body" sz="quarter" idx="14"/>
          </p:nvPr>
        </p:nvSpPr>
        <p:spPr/>
        <p:txBody>
          <a:bodyPr/>
          <a:lstStyle/>
          <a:p>
            <a:r>
              <a:rPr lang="en-US"/>
              <a:t>Data Curator</a:t>
            </a:r>
          </a:p>
          <a:p>
            <a:r>
              <a:rPr lang="en-US"/>
              <a:t>8+ years @ Othot</a:t>
            </a:r>
          </a:p>
        </p:txBody>
      </p:sp>
      <p:sp>
        <p:nvSpPr>
          <p:cNvPr id="6" name="Text Placeholder 5">
            <a:extLst>
              <a:ext uri="{FF2B5EF4-FFF2-40B4-BE49-F238E27FC236}">
                <a16:creationId xmlns:a16="http://schemas.microsoft.com/office/drawing/2014/main" id="{DDFEDF98-0BE7-F66C-252B-E0639D208C8B}"/>
              </a:ext>
            </a:extLst>
          </p:cNvPr>
          <p:cNvSpPr>
            <a:spLocks noGrp="1"/>
          </p:cNvSpPr>
          <p:nvPr>
            <p:ph type="body" sz="quarter" idx="15"/>
          </p:nvPr>
        </p:nvSpPr>
        <p:spPr/>
        <p:txBody>
          <a:bodyPr/>
          <a:lstStyle/>
          <a:p>
            <a:r>
              <a:rPr lang="en-US"/>
              <a:t>Jeff Morgan</a:t>
            </a:r>
            <a:endParaRPr lang="en-LB"/>
          </a:p>
        </p:txBody>
      </p:sp>
      <p:sp>
        <p:nvSpPr>
          <p:cNvPr id="7" name="Text Placeholder 6">
            <a:extLst>
              <a:ext uri="{FF2B5EF4-FFF2-40B4-BE49-F238E27FC236}">
                <a16:creationId xmlns:a16="http://schemas.microsoft.com/office/drawing/2014/main" id="{A9EE1377-A7F7-4C5D-FF4A-1BC70F79EB79}"/>
              </a:ext>
            </a:extLst>
          </p:cNvPr>
          <p:cNvSpPr>
            <a:spLocks noGrp="1"/>
          </p:cNvSpPr>
          <p:nvPr>
            <p:ph type="body" sz="quarter" idx="16"/>
          </p:nvPr>
        </p:nvSpPr>
        <p:spPr/>
        <p:txBody>
          <a:bodyPr/>
          <a:lstStyle/>
          <a:p>
            <a:r>
              <a:rPr lang="en-US"/>
              <a:t>Product Manager</a:t>
            </a:r>
          </a:p>
          <a:p>
            <a:r>
              <a:rPr lang="en-US"/>
              <a:t>4+ years @ Othot</a:t>
            </a:r>
            <a:endParaRPr lang="en-LB"/>
          </a:p>
        </p:txBody>
      </p:sp>
      <p:sp>
        <p:nvSpPr>
          <p:cNvPr id="8" name="Text Placeholder 7">
            <a:extLst>
              <a:ext uri="{FF2B5EF4-FFF2-40B4-BE49-F238E27FC236}">
                <a16:creationId xmlns:a16="http://schemas.microsoft.com/office/drawing/2014/main" id="{B5722678-CE2A-B4BA-F3BD-EC77CD226FBC}"/>
              </a:ext>
            </a:extLst>
          </p:cNvPr>
          <p:cNvSpPr>
            <a:spLocks noGrp="1"/>
          </p:cNvSpPr>
          <p:nvPr>
            <p:ph type="body" sz="quarter" idx="17"/>
          </p:nvPr>
        </p:nvSpPr>
        <p:spPr>
          <a:xfrm>
            <a:off x="1994134" y="201933"/>
            <a:ext cx="5155732" cy="395287"/>
          </a:xfrm>
        </p:spPr>
        <p:txBody>
          <a:bodyPr/>
          <a:lstStyle/>
          <a:p>
            <a:r>
              <a:rPr lang="en-US"/>
              <a:t>Why do you care who we are?</a:t>
            </a:r>
            <a:endParaRPr lang="en-LB"/>
          </a:p>
        </p:txBody>
      </p:sp>
    </p:spTree>
    <p:extLst>
      <p:ext uri="{BB962C8B-B14F-4D97-AF65-F5344CB8AC3E}">
        <p14:creationId xmlns:p14="http://schemas.microsoft.com/office/powerpoint/2010/main" val="3400034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0BDFA7-EC48-72DF-FA39-BF6EAE8F805B}"/>
              </a:ext>
            </a:extLst>
          </p:cNvPr>
          <p:cNvSpPr>
            <a:spLocks noGrp="1"/>
          </p:cNvSpPr>
          <p:nvPr>
            <p:ph type="body" sz="quarter" idx="11"/>
          </p:nvPr>
        </p:nvSpPr>
        <p:spPr>
          <a:xfrm>
            <a:off x="277368" y="734772"/>
            <a:ext cx="6152007" cy="395287"/>
          </a:xfrm>
        </p:spPr>
        <p:txBody>
          <a:bodyPr/>
          <a:lstStyle/>
          <a:p>
            <a:r>
              <a:rPr lang="en-US"/>
              <a:t>How is this presentation going to help you?</a:t>
            </a:r>
          </a:p>
        </p:txBody>
      </p:sp>
      <p:sp>
        <p:nvSpPr>
          <p:cNvPr id="4" name="Text Placeholder 3">
            <a:extLst>
              <a:ext uri="{FF2B5EF4-FFF2-40B4-BE49-F238E27FC236}">
                <a16:creationId xmlns:a16="http://schemas.microsoft.com/office/drawing/2014/main" id="{C16A43B4-F6CE-3825-DFF8-FA332DC537A3}"/>
              </a:ext>
            </a:extLst>
          </p:cNvPr>
          <p:cNvSpPr>
            <a:spLocks noGrp="1"/>
          </p:cNvSpPr>
          <p:nvPr>
            <p:ph type="body" idx="13"/>
          </p:nvPr>
        </p:nvSpPr>
        <p:spPr>
          <a:xfrm>
            <a:off x="277368" y="1633784"/>
            <a:ext cx="8466582" cy="3005345"/>
          </a:xfrm>
        </p:spPr>
        <p:txBody>
          <a:bodyPr/>
          <a:lstStyle/>
          <a:p>
            <a:pPr marL="465138" indent="-457200">
              <a:buFont typeface="+mj-lt"/>
              <a:buAutoNum type="arabicPeriod"/>
            </a:pPr>
            <a:r>
              <a:rPr lang="en-US"/>
              <a:t>Reframe what it means to use data to make decisions as real people, </a:t>
            </a:r>
            <a:br>
              <a:rPr lang="en-US"/>
            </a:br>
            <a:r>
              <a:rPr lang="en-US"/>
              <a:t>not computers</a:t>
            </a:r>
          </a:p>
          <a:p>
            <a:pPr marL="465138" indent="-457200">
              <a:buFont typeface="+mj-lt"/>
              <a:buAutoNum type="arabicPeriod"/>
            </a:pPr>
            <a:endParaRPr lang="en-US"/>
          </a:p>
          <a:p>
            <a:pPr marL="465138" indent="-457200">
              <a:buFont typeface="+mj-lt"/>
              <a:buAutoNum type="arabicPeriod"/>
            </a:pPr>
            <a:r>
              <a:rPr lang="en-US"/>
              <a:t>Increase your confidence in proposing creative new ideas to leadership</a:t>
            </a:r>
          </a:p>
          <a:p>
            <a:pPr marL="465138" indent="-457200">
              <a:buFont typeface="+mj-lt"/>
              <a:buAutoNum type="arabicPeriod"/>
            </a:pPr>
            <a:endParaRPr lang="en-US"/>
          </a:p>
          <a:p>
            <a:pPr marL="465138" indent="-457200">
              <a:buFont typeface="+mj-lt"/>
              <a:buAutoNum type="arabicPeriod"/>
            </a:pPr>
            <a:r>
              <a:rPr lang="en-US"/>
              <a:t>Gain some immediately useful (and honest) ways to use data to propel your career in Strategic Enrollment Management </a:t>
            </a:r>
          </a:p>
        </p:txBody>
      </p:sp>
    </p:spTree>
    <p:extLst>
      <p:ext uri="{BB962C8B-B14F-4D97-AF65-F5344CB8AC3E}">
        <p14:creationId xmlns:p14="http://schemas.microsoft.com/office/powerpoint/2010/main" val="3655455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p:txBody>
          <a:bodyPr/>
          <a:lstStyle/>
          <a:p>
            <a:r>
              <a:rPr lang="en-US"/>
              <a:t>“Change with Analytics”</a:t>
            </a:r>
            <a:endParaRPr lang="en-LB"/>
          </a:p>
        </p:txBody>
      </p:sp>
      <p:sp>
        <p:nvSpPr>
          <p:cNvPr id="8" name="Text Placeholder 7">
            <a:extLst>
              <a:ext uri="{FF2B5EF4-FFF2-40B4-BE49-F238E27FC236}">
                <a16:creationId xmlns:a16="http://schemas.microsoft.com/office/drawing/2014/main" id="{8A4B6A0A-ABE8-7481-5B68-7871B42CF87B}"/>
              </a:ext>
            </a:extLst>
          </p:cNvPr>
          <p:cNvSpPr>
            <a:spLocks noGrp="1"/>
          </p:cNvSpPr>
          <p:nvPr>
            <p:ph type="body" idx="10"/>
          </p:nvPr>
        </p:nvSpPr>
        <p:spPr>
          <a:xfrm>
            <a:off x="246027" y="1391480"/>
            <a:ext cx="8651946" cy="497705"/>
          </a:xfrm>
        </p:spPr>
        <p:txBody>
          <a:bodyPr/>
          <a:lstStyle/>
          <a:p>
            <a:pPr marL="7938" indent="0">
              <a:buNone/>
            </a:pPr>
            <a:r>
              <a:rPr lang="en-US" b="1"/>
              <a:t>From the 2019 Joint Statement from AIR/Educause/NACUBO:</a:t>
            </a:r>
            <a:endParaRPr lang="en-LB"/>
          </a:p>
        </p:txBody>
      </p:sp>
      <p:sp>
        <p:nvSpPr>
          <p:cNvPr id="4" name="Text Placeholder 7">
            <a:extLst>
              <a:ext uri="{FF2B5EF4-FFF2-40B4-BE49-F238E27FC236}">
                <a16:creationId xmlns:a16="http://schemas.microsoft.com/office/drawing/2014/main" id="{B587FC45-86F9-F498-3C8C-298AAFE1B08F}"/>
              </a:ext>
            </a:extLst>
          </p:cNvPr>
          <p:cNvSpPr txBox="1">
            <a:spLocks/>
          </p:cNvSpPr>
          <p:nvPr/>
        </p:nvSpPr>
        <p:spPr>
          <a:xfrm>
            <a:off x="720479" y="1889185"/>
            <a:ext cx="4127565" cy="25881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30188" marR="0" lvl="0" indent="-222250" algn="l" rtl="0">
              <a:lnSpc>
                <a:spcPct val="100000"/>
              </a:lnSpc>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lnSpc>
                <a:spcPct val="100000"/>
              </a:lnSpc>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lnSpc>
                <a:spcPct val="100000"/>
              </a:lnSpc>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lnSpc>
                <a:spcPct val="100000"/>
              </a:lnSpc>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lnSpc>
                <a:spcPct val="100000"/>
              </a:lnSpc>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600"/>
              </a:spcAft>
              <a:buClrTx/>
              <a:buSzPts val="2000"/>
              <a:buFont typeface="Arial"/>
              <a:buNone/>
              <a:tabLst/>
              <a:defRPr/>
            </a:pPr>
            <a:r>
              <a:rPr kumimoji="0" lang="en-US" sz="1800" b="0" i="1" u="none" strike="noStrike" kern="0" cap="none" spc="0" normalizeH="0" baseline="0" noProof="0" dirty="0">
                <a:ln>
                  <a:noFill/>
                </a:ln>
                <a:solidFill>
                  <a:srgbClr val="382F2C"/>
                </a:solidFill>
                <a:effectLst/>
                <a:uLnTx/>
                <a:uFillTx/>
                <a:latin typeface="Franklin Gothic Book" panose="020B0503020102020204"/>
                <a:cs typeface="Calibri"/>
                <a:sym typeface="Calibri"/>
              </a:rPr>
              <a:t>“Analytics is the use of data, statistical analysis, and explanatory and predictive models to gain insight and act on complex issues.”</a:t>
            </a:r>
          </a:p>
          <a:p>
            <a:pPr marL="0" marR="0" lvl="0" indent="0" algn="l" defTabSz="914400" rtl="0" eaLnBrk="1" fontAlgn="auto" latinLnBrk="0" hangingPunct="1">
              <a:lnSpc>
                <a:spcPct val="100000"/>
              </a:lnSpc>
              <a:spcBef>
                <a:spcPts val="0"/>
              </a:spcBef>
              <a:spcAft>
                <a:spcPts val="600"/>
              </a:spcAft>
              <a:buClrTx/>
              <a:buSzPts val="2000"/>
              <a:buFont typeface="Arial"/>
              <a:buNone/>
              <a:tabLst/>
              <a:defRPr/>
            </a:pPr>
            <a:endParaRPr kumimoji="0" lang="en-US" sz="1800" b="0" i="1" u="none" strike="noStrike" kern="0" cap="none" spc="0" normalizeH="0" baseline="0" noProof="0" dirty="0">
              <a:ln>
                <a:noFill/>
              </a:ln>
              <a:solidFill>
                <a:srgbClr val="382F2C"/>
              </a:solidFill>
              <a:effectLst/>
              <a:uLnTx/>
              <a:uFillTx/>
              <a:latin typeface="Franklin Gothic Book" panose="020B0503020102020204"/>
              <a:cs typeface="Calibri"/>
              <a:sym typeface="Calibri"/>
            </a:endParaRPr>
          </a:p>
          <a:p>
            <a:pPr marL="0" marR="0" lvl="0" indent="0" algn="l" defTabSz="914400" rtl="0" eaLnBrk="1" fontAlgn="auto" latinLnBrk="0" hangingPunct="1">
              <a:lnSpc>
                <a:spcPct val="100000"/>
              </a:lnSpc>
              <a:spcBef>
                <a:spcPts val="0"/>
              </a:spcBef>
              <a:spcAft>
                <a:spcPts val="600"/>
              </a:spcAft>
              <a:buClrTx/>
              <a:buSzPts val="2000"/>
              <a:buFont typeface="Arial"/>
              <a:buNone/>
              <a:tabLst/>
              <a:defRPr/>
            </a:pPr>
            <a:r>
              <a:rPr kumimoji="0" lang="en-US" sz="1800" b="0" i="1" u="none" strike="noStrike" kern="0" cap="none" spc="0" normalizeH="0" baseline="0" noProof="0" dirty="0">
                <a:ln>
                  <a:noFill/>
                </a:ln>
                <a:solidFill>
                  <a:srgbClr val="382F2C"/>
                </a:solidFill>
                <a:effectLst/>
                <a:uLnTx/>
                <a:uFillTx/>
                <a:latin typeface="Franklin Gothic Book" panose="020B0503020102020204"/>
                <a:cs typeface="Calibri"/>
                <a:sym typeface="Calibri"/>
              </a:rPr>
              <a:t>“Data analytics initiatives are most effective when they target clear, measurable outcomes…”</a:t>
            </a:r>
          </a:p>
        </p:txBody>
      </p:sp>
      <p:pic>
        <p:nvPicPr>
          <p:cNvPr id="5" name="Picture 4">
            <a:extLst>
              <a:ext uri="{FF2B5EF4-FFF2-40B4-BE49-F238E27FC236}">
                <a16:creationId xmlns:a16="http://schemas.microsoft.com/office/drawing/2014/main" id="{5AD25EE6-75AA-B888-2DF9-DA4CE7E3DF81}"/>
              </a:ext>
            </a:extLst>
          </p:cNvPr>
          <p:cNvPicPr>
            <a:picLocks noChangeAspect="1"/>
          </p:cNvPicPr>
          <p:nvPr/>
        </p:nvPicPr>
        <p:blipFill>
          <a:blip r:embed="rId3"/>
          <a:stretch>
            <a:fillRect/>
          </a:stretch>
        </p:blipFill>
        <p:spPr>
          <a:xfrm>
            <a:off x="5018439" y="2040520"/>
            <a:ext cx="3405082" cy="2136945"/>
          </a:xfrm>
          <a:prstGeom prst="rect">
            <a:avLst/>
          </a:prstGeom>
        </p:spPr>
      </p:pic>
      <p:sp>
        <p:nvSpPr>
          <p:cNvPr id="2" name="TextBox 1">
            <a:extLst>
              <a:ext uri="{FF2B5EF4-FFF2-40B4-BE49-F238E27FC236}">
                <a16:creationId xmlns:a16="http://schemas.microsoft.com/office/drawing/2014/main" id="{BC2442E8-300B-17BA-DC3E-3A4BF30BDFA5}"/>
              </a:ext>
            </a:extLst>
          </p:cNvPr>
          <p:cNvSpPr txBox="1"/>
          <p:nvPr/>
        </p:nvSpPr>
        <p:spPr>
          <a:xfrm>
            <a:off x="3439317" y="4528665"/>
            <a:ext cx="2265364"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0" cap="none" spc="0" normalizeH="0" baseline="0" noProof="0">
                <a:ln>
                  <a:noFill/>
                </a:ln>
                <a:solidFill>
                  <a:srgbClr val="000000"/>
                </a:solidFill>
                <a:effectLst/>
                <a:uLnTx/>
                <a:uFillTx/>
                <a:latin typeface="Arial"/>
                <a:cs typeface="Arial"/>
                <a:sym typeface="Arial"/>
              </a:rPr>
              <a:t>Source - https://</a:t>
            </a:r>
            <a:r>
              <a:rPr kumimoji="0" lang="en-US" sz="700" b="0" i="0" u="none" strike="noStrike" kern="0" cap="none" spc="0" normalizeH="0" baseline="0" noProof="0" err="1">
                <a:ln>
                  <a:noFill/>
                </a:ln>
                <a:solidFill>
                  <a:srgbClr val="000000"/>
                </a:solidFill>
                <a:effectLst/>
                <a:uLnTx/>
                <a:uFillTx/>
                <a:latin typeface="Arial"/>
                <a:cs typeface="Arial"/>
                <a:sym typeface="Arial"/>
              </a:rPr>
              <a:t>changewithanalytics.com</a:t>
            </a:r>
            <a:r>
              <a:rPr kumimoji="0" lang="en-US" sz="700" b="0" i="0" u="none" strike="noStrike" kern="0" cap="none" spc="0" normalizeH="0" baseline="0" noProof="0">
                <a:ln>
                  <a:noFill/>
                </a:ln>
                <a:solidFill>
                  <a:srgbClr val="000000"/>
                </a:solidFill>
                <a:effectLst/>
                <a:uLnTx/>
                <a:uFillTx/>
                <a:latin typeface="Arial"/>
                <a:cs typeface="Arial"/>
                <a:sym typeface="Arial"/>
              </a:rPr>
              <a:t>/statement/</a:t>
            </a:r>
          </a:p>
        </p:txBody>
      </p:sp>
    </p:spTree>
    <p:extLst>
      <p:ext uri="{BB962C8B-B14F-4D97-AF65-F5344CB8AC3E}">
        <p14:creationId xmlns:p14="http://schemas.microsoft.com/office/powerpoint/2010/main" val="3484634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868C2-64C9-DB48-9560-121D660247FD}"/>
              </a:ext>
            </a:extLst>
          </p:cNvPr>
          <p:cNvSpPr>
            <a:spLocks noGrp="1"/>
          </p:cNvSpPr>
          <p:nvPr>
            <p:ph type="body" sz="quarter" idx="12"/>
          </p:nvPr>
        </p:nvSpPr>
        <p:spPr>
          <a:xfrm>
            <a:off x="448993" y="3238482"/>
            <a:ext cx="4355919" cy="395287"/>
          </a:xfrm>
        </p:spPr>
        <p:txBody>
          <a:bodyPr/>
          <a:lstStyle/>
          <a:p>
            <a:r>
              <a:rPr lang="en-US"/>
              <a:t>Why do you care about data?</a:t>
            </a:r>
          </a:p>
        </p:txBody>
      </p:sp>
    </p:spTree>
    <p:extLst>
      <p:ext uri="{BB962C8B-B14F-4D97-AF65-F5344CB8AC3E}">
        <p14:creationId xmlns:p14="http://schemas.microsoft.com/office/powerpoint/2010/main" val="328350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F78CD6-C3F9-4A47-9AC6-197EA602F557}"/>
              </a:ext>
            </a:extLst>
          </p:cNvPr>
          <p:cNvSpPr>
            <a:spLocks noGrp="1"/>
          </p:cNvSpPr>
          <p:nvPr>
            <p:ph type="body" sz="quarter" idx="12"/>
          </p:nvPr>
        </p:nvSpPr>
        <p:spPr>
          <a:xfrm>
            <a:off x="591383" y="3308630"/>
            <a:ext cx="7961233" cy="395287"/>
          </a:xfrm>
        </p:spPr>
        <p:txBody>
          <a:bodyPr/>
          <a:lstStyle/>
          <a:p>
            <a:r>
              <a:rPr lang="en-US"/>
              <a:t>Are you being totally honest right now?</a:t>
            </a:r>
          </a:p>
        </p:txBody>
      </p:sp>
    </p:spTree>
    <p:extLst>
      <p:ext uri="{BB962C8B-B14F-4D97-AF65-F5344CB8AC3E}">
        <p14:creationId xmlns:p14="http://schemas.microsoft.com/office/powerpoint/2010/main" val="190243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B65F0A-30F8-C96B-6952-7097CBCA7B1D}"/>
              </a:ext>
            </a:extLst>
          </p:cNvPr>
          <p:cNvSpPr>
            <a:spLocks noGrp="1"/>
          </p:cNvSpPr>
          <p:nvPr>
            <p:ph type="body" sz="quarter" idx="12"/>
          </p:nvPr>
        </p:nvSpPr>
        <p:spPr/>
        <p:txBody>
          <a:bodyPr/>
          <a:lstStyle/>
          <a:p>
            <a:r>
              <a:rPr lang="en-US"/>
              <a:t>One </a:t>
            </a:r>
            <a:r>
              <a:rPr lang="en-US" i="1"/>
              <a:t>honest</a:t>
            </a:r>
            <a:r>
              <a:rPr lang="en-US"/>
              <a:t> reason</a:t>
            </a:r>
            <a:endParaRPr lang="en-LB"/>
          </a:p>
        </p:txBody>
      </p:sp>
      <p:sp>
        <p:nvSpPr>
          <p:cNvPr id="2" name="TextBox 1">
            <a:extLst>
              <a:ext uri="{FF2B5EF4-FFF2-40B4-BE49-F238E27FC236}">
                <a16:creationId xmlns:a16="http://schemas.microsoft.com/office/drawing/2014/main" id="{78AA4880-CB5A-9B2C-2D4D-29BA46DA7FEB}"/>
              </a:ext>
            </a:extLst>
          </p:cNvPr>
          <p:cNvSpPr txBox="1"/>
          <p:nvPr/>
        </p:nvSpPr>
        <p:spPr>
          <a:xfrm>
            <a:off x="3562709" y="194957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Content Placeholder 2">
            <a:extLst>
              <a:ext uri="{FF2B5EF4-FFF2-40B4-BE49-F238E27FC236}">
                <a16:creationId xmlns:a16="http://schemas.microsoft.com/office/drawing/2014/main" id="{5599A180-EBDE-2A62-C79A-9F420C171EFE}"/>
              </a:ext>
            </a:extLst>
          </p:cNvPr>
          <p:cNvSpPr txBox="1">
            <a:spLocks/>
          </p:cNvSpPr>
          <p:nvPr/>
        </p:nvSpPr>
        <p:spPr>
          <a:xfrm>
            <a:off x="461512" y="1319841"/>
            <a:ext cx="8220973" cy="3218103"/>
          </a:xfrm>
          <a:prstGeom prst="rect">
            <a:avLst/>
          </a:prstGeo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“…a large portion of consumerism is designed to achieve the same thing…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people are seeking to </a:t>
            </a:r>
            <a:r>
              <a:rPr kumimoji="0" lang="en-US" sz="2000" b="0" i="1" u="sng"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impress each other</a:t>
            </a:r>
            <a:r>
              <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or they are seeking to </a:t>
            </a:r>
            <a:r>
              <a:rPr kumimoji="0" lang="en-US" sz="2000" b="0" i="1" u="sng"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impress themselves</a:t>
            </a:r>
            <a:r>
              <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a:t>
            </a:r>
            <a:br>
              <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br>
            <a:endPar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Sutherland, Rory. </a:t>
            </a:r>
            <a:r>
              <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Alchemy</a:t>
            </a:r>
            <a:r>
              <a:rPr kumimoji="0" lang="en-US" sz="2000" b="0"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 London: WH Allen, 2019</a:t>
            </a:r>
            <a:endPar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endParaRPr>
          </a:p>
        </p:txBody>
      </p:sp>
    </p:spTree>
    <p:extLst>
      <p:ext uri="{BB962C8B-B14F-4D97-AF65-F5344CB8AC3E}">
        <p14:creationId xmlns:p14="http://schemas.microsoft.com/office/powerpoint/2010/main" val="3916914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B65F0A-30F8-C96B-6952-7097CBCA7B1D}"/>
              </a:ext>
            </a:extLst>
          </p:cNvPr>
          <p:cNvSpPr>
            <a:spLocks noGrp="1"/>
          </p:cNvSpPr>
          <p:nvPr>
            <p:ph type="body" sz="quarter" idx="12"/>
          </p:nvPr>
        </p:nvSpPr>
        <p:spPr>
          <a:xfrm>
            <a:off x="1479020" y="233360"/>
            <a:ext cx="6185960" cy="395287"/>
          </a:xfrm>
        </p:spPr>
        <p:txBody>
          <a:bodyPr/>
          <a:lstStyle/>
          <a:p>
            <a:r>
              <a:rPr lang="en-US"/>
              <a:t>How do you impress people with data?</a:t>
            </a:r>
            <a:endParaRPr lang="en-LB"/>
          </a:p>
        </p:txBody>
      </p:sp>
      <p:grpSp>
        <p:nvGrpSpPr>
          <p:cNvPr id="3" name="Group 2">
            <a:extLst>
              <a:ext uri="{FF2B5EF4-FFF2-40B4-BE49-F238E27FC236}">
                <a16:creationId xmlns:a16="http://schemas.microsoft.com/office/drawing/2014/main" id="{CCCBC88C-89F0-7359-301D-E9D7E498EFE2}"/>
              </a:ext>
            </a:extLst>
          </p:cNvPr>
          <p:cNvGrpSpPr/>
          <p:nvPr/>
        </p:nvGrpSpPr>
        <p:grpSpPr>
          <a:xfrm>
            <a:off x="2135616" y="1257717"/>
            <a:ext cx="4872761" cy="2091798"/>
            <a:chOff x="2249183" y="1318101"/>
            <a:chExt cx="4872761" cy="2091798"/>
          </a:xfrm>
        </p:grpSpPr>
        <p:pic>
          <p:nvPicPr>
            <p:cNvPr id="9" name="Picture 8">
              <a:extLst>
                <a:ext uri="{FF2B5EF4-FFF2-40B4-BE49-F238E27FC236}">
                  <a16:creationId xmlns:a16="http://schemas.microsoft.com/office/drawing/2014/main" id="{CF2748B9-E8D8-46D3-E0DB-61CD37D66726}"/>
                </a:ext>
              </a:extLst>
            </p:cNvPr>
            <p:cNvPicPr>
              <a:picLocks noChangeAspect="1"/>
            </p:cNvPicPr>
            <p:nvPr/>
          </p:nvPicPr>
          <p:blipFill rotWithShape="1">
            <a:blip r:embed="rId3"/>
            <a:srcRect t="22405" b="22402"/>
            <a:stretch/>
          </p:blipFill>
          <p:spPr>
            <a:xfrm>
              <a:off x="2249183" y="1733601"/>
              <a:ext cx="4872761" cy="1676298"/>
            </a:xfrm>
            <a:prstGeom prst="rect">
              <a:avLst/>
            </a:prstGeom>
          </p:spPr>
        </p:pic>
        <p:sp>
          <p:nvSpPr>
            <p:cNvPr id="10" name="TextBox 9">
              <a:extLst>
                <a:ext uri="{FF2B5EF4-FFF2-40B4-BE49-F238E27FC236}">
                  <a16:creationId xmlns:a16="http://schemas.microsoft.com/office/drawing/2014/main" id="{78076EAA-21D0-BBE7-870E-F9AF349CCD3E}"/>
                </a:ext>
              </a:extLst>
            </p:cNvPr>
            <p:cNvSpPr txBox="1"/>
            <p:nvPr/>
          </p:nvSpPr>
          <p:spPr>
            <a:xfrm>
              <a:off x="2666856" y="2049566"/>
              <a:ext cx="11176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LOGIC</a:t>
              </a:r>
            </a:p>
          </p:txBody>
        </p:sp>
        <p:sp>
          <p:nvSpPr>
            <p:cNvPr id="11" name="TextBox 10">
              <a:extLst>
                <a:ext uri="{FF2B5EF4-FFF2-40B4-BE49-F238E27FC236}">
                  <a16:creationId xmlns:a16="http://schemas.microsoft.com/office/drawing/2014/main" id="{F95ECCDE-5F3B-C10E-B187-81B844CB8259}"/>
                </a:ext>
              </a:extLst>
            </p:cNvPr>
            <p:cNvSpPr txBox="1"/>
            <p:nvPr/>
          </p:nvSpPr>
          <p:spPr>
            <a:xfrm>
              <a:off x="5129057" y="1318101"/>
              <a:ext cx="19319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OUTCOMES</a:t>
              </a:r>
              <a:endParaRPr kumimoji="0" lang="en-US" sz="40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endParaRPr>
            </a:p>
          </p:txBody>
        </p:sp>
      </p:grpSp>
      <p:sp>
        <p:nvSpPr>
          <p:cNvPr id="12" name="Content Placeholder 2">
            <a:extLst>
              <a:ext uri="{FF2B5EF4-FFF2-40B4-BE49-F238E27FC236}">
                <a16:creationId xmlns:a16="http://schemas.microsoft.com/office/drawing/2014/main" id="{91EA4939-4B4A-938F-AB0C-78C89261B473}"/>
              </a:ext>
            </a:extLst>
          </p:cNvPr>
          <p:cNvSpPr txBox="1">
            <a:spLocks/>
          </p:cNvSpPr>
          <p:nvPr/>
        </p:nvSpPr>
        <p:spPr>
          <a:xfrm>
            <a:off x="923021" y="3091928"/>
            <a:ext cx="7297950" cy="1587710"/>
          </a:xfrm>
          <a:prstGeom prst="rect">
            <a:avLst/>
          </a:prstGeo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“It is better to be vaguely right than exactly wrong.”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1"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Read, </a:t>
            </a:r>
            <a:r>
              <a:rPr kumimoji="0" lang="en-US" sz="1400" b="1" i="0" u="none" strike="noStrike" kern="0" cap="none" spc="0" normalizeH="0" baseline="0" noProof="0" err="1">
                <a:ln>
                  <a:noFill/>
                </a:ln>
                <a:solidFill>
                  <a:srgbClr val="000000"/>
                </a:solidFill>
                <a:effectLst/>
                <a:uLnTx/>
                <a:uFillTx/>
                <a:latin typeface="Franklin Gothic Book" panose="020B0503020102020204" pitchFamily="34" charset="0"/>
                <a:cs typeface="Arial"/>
                <a:sym typeface="Arial"/>
              </a:rPr>
              <a:t>Carveth</a:t>
            </a:r>
            <a:r>
              <a:rPr kumimoji="0" lang="en-US" sz="1400" b="1" i="0" u="none" strike="noStrike" kern="0" cap="none" spc="0" normalizeH="0" baseline="0" noProof="0">
                <a:ln>
                  <a:noFill/>
                </a:ln>
                <a:solidFill>
                  <a:srgbClr val="000000"/>
                </a:solidFill>
                <a:effectLst/>
                <a:uLnTx/>
                <a:uFillTx/>
                <a:latin typeface="Franklin Gothic Book" panose="020B0503020102020204" pitchFamily="34" charset="0"/>
                <a:cs typeface="Arial"/>
                <a:sym typeface="Arial"/>
              </a:rPr>
              <a:t>. </a:t>
            </a:r>
            <a:r>
              <a:rPr kumimoji="0" lang="en-US" sz="1400" b="0" i="1" u="none" strike="noStrike" kern="0" cap="none" spc="0" normalizeH="0" baseline="0" noProof="0">
                <a:ln>
                  <a:noFill/>
                </a:ln>
                <a:solidFill>
                  <a:srgbClr val="000000"/>
                </a:solidFill>
                <a:effectLst/>
                <a:uLnTx/>
                <a:uFillTx/>
                <a:latin typeface="Franklin Gothic Book" panose="020B0503020102020204"/>
                <a:cs typeface="Arial"/>
                <a:sym typeface="Arial"/>
              </a:rPr>
              <a:t>Logic, deductive and inductive </a:t>
            </a:r>
            <a:r>
              <a:rPr kumimoji="0" lang="en-US" sz="1400" b="0" i="0" u="none" strike="noStrike" kern="0" cap="none" spc="0" normalizeH="0" baseline="0" noProof="0">
                <a:ln>
                  <a:noFill/>
                </a:ln>
                <a:solidFill>
                  <a:srgbClr val="000000"/>
                </a:solidFill>
                <a:effectLst/>
                <a:uLnTx/>
                <a:uFillTx/>
                <a:latin typeface="Franklin Gothic Book" panose="020B0503020102020204"/>
                <a:cs typeface="Arial"/>
                <a:sym typeface="Arial"/>
              </a:rPr>
              <a:t>(1898), p. 351</a:t>
            </a:r>
            <a:endParaRPr kumimoji="0" lang="en-US" sz="1400" b="1" i="1" u="none" strike="noStrike" kern="0" cap="none" spc="0" normalizeH="0" baseline="0" noProof="0">
              <a:ln>
                <a:noFill/>
              </a:ln>
              <a:solidFill>
                <a:srgbClr val="000000"/>
              </a:solidFill>
              <a:effectLst/>
              <a:uLnTx/>
              <a:uFillTx/>
              <a:latin typeface="Franklin Gothic Book" panose="020B0503020102020204"/>
              <a:cs typeface="Arial"/>
              <a:sym typeface="Arial"/>
            </a:endParaRPr>
          </a:p>
        </p:txBody>
      </p:sp>
    </p:spTree>
    <p:extLst>
      <p:ext uri="{BB962C8B-B14F-4D97-AF65-F5344CB8AC3E}">
        <p14:creationId xmlns:p14="http://schemas.microsoft.com/office/powerpoint/2010/main" val="2868043892"/>
      </p:ext>
    </p:extLst>
  </p:cSld>
  <p:clrMapOvr>
    <a:masterClrMapping/>
  </p:clrMapOvr>
</p:sld>
</file>

<file path=ppt/theme/theme1.xml><?xml version="1.0" encoding="utf-8"?>
<a:theme xmlns:a="http://schemas.openxmlformats.org/drawingml/2006/main" name="1_Office Theme">
  <a:themeElements>
    <a:clrScheme name="Liaison Corporate">
      <a:dk1>
        <a:srgbClr val="382F2C"/>
      </a:dk1>
      <a:lt1>
        <a:srgbClr val="FFFFFF"/>
      </a:lt1>
      <a:dk2>
        <a:srgbClr val="002F87"/>
      </a:dk2>
      <a:lt2>
        <a:srgbClr val="B3BD00"/>
      </a:lt2>
      <a:accent1>
        <a:srgbClr val="002F87"/>
      </a:accent1>
      <a:accent2>
        <a:srgbClr val="7CA7AD"/>
      </a:accent2>
      <a:accent3>
        <a:srgbClr val="B3BD00"/>
      </a:accent3>
      <a:accent4>
        <a:srgbClr val="EAA900"/>
      </a:accent4>
      <a:accent5>
        <a:srgbClr val="B63C25"/>
      </a:accent5>
      <a:accent6>
        <a:srgbClr val="626569"/>
      </a:accent6>
      <a:hlink>
        <a:srgbClr val="002F87"/>
      </a:hlink>
      <a:folHlink>
        <a:srgbClr val="6E7BA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FB1F15817E0E47803DEDEBD89AF03D" ma:contentTypeVersion="21" ma:contentTypeDescription="Create a new document." ma:contentTypeScope="" ma:versionID="dd73b7082d8413986a2a4017b976c269">
  <xsd:schema xmlns:xsd="http://www.w3.org/2001/XMLSchema" xmlns:xs="http://www.w3.org/2001/XMLSchema" xmlns:p="http://schemas.microsoft.com/office/2006/metadata/properties" xmlns:ns1="http://schemas.microsoft.com/sharepoint/v3" xmlns:ns2="5df08337-4256-4fbe-b77b-668d04ed44c2" xmlns:ns3="29475915-0a35-4e7b-b6e3-62984fc21310" targetNamespace="http://schemas.microsoft.com/office/2006/metadata/properties" ma:root="true" ma:fieldsID="483a7c8994c73494f6a232aba926bd87" ns1:_="" ns2:_="" ns3:_="">
    <xsd:import namespace="http://schemas.microsoft.com/sharepoint/v3"/>
    <xsd:import namespace="5df08337-4256-4fbe-b77b-668d04ed44c2"/>
    <xsd:import namespace="29475915-0a35-4e7b-b6e3-62984fc213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2:Date" minOccurs="0"/>
                <xsd:element ref="ns2:DateofEv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f08337-4256-4fbe-b77b-668d04ed44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490749c-76c5-47de-8c26-8ab1fd2310ae"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description="date of event" ma:format="DateOnly" ma:internalName="Date">
      <xsd:simpleType>
        <xsd:restriction base="dms:DateTime"/>
      </xsd:simpleType>
    </xsd:element>
    <xsd:element name="DateofEvent" ma:index="27" nillable="true" ma:displayName="Date of Event" ma:format="DateOnly" ma:internalName="DateofEvent">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9475915-0a35-4e7b-b6e3-62984fc213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ed7485f-e07b-458c-b265-26b37468bf99}" ma:internalName="TaxCatchAll" ma:showField="CatchAllData" ma:web="29475915-0a35-4e7b-b6e3-62984fc213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9475915-0a35-4e7b-b6e3-62984fc21310" xsi:nil="true"/>
    <DateofEvent xmlns="5df08337-4256-4fbe-b77b-668d04ed44c2" xsi:nil="true"/>
    <Date xmlns="5df08337-4256-4fbe-b77b-668d04ed44c2" xsi:nil="true"/>
    <lcf76f155ced4ddcb4097134ff3c332f xmlns="5df08337-4256-4fbe-b77b-668d04ed44c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D21A8B-D715-4ACF-9D62-DCE88D9C8F4A}">
  <ds:schemaRefs>
    <ds:schemaRef ds:uri="http://schemas.microsoft.com/sharepoint/v3/contenttype/forms"/>
  </ds:schemaRefs>
</ds:datastoreItem>
</file>

<file path=customXml/itemProps2.xml><?xml version="1.0" encoding="utf-8"?>
<ds:datastoreItem xmlns:ds="http://schemas.openxmlformats.org/officeDocument/2006/customXml" ds:itemID="{53B27FE3-B52B-4DDD-9DB8-131D52346B69}"/>
</file>

<file path=customXml/itemProps3.xml><?xml version="1.0" encoding="utf-8"?>
<ds:datastoreItem xmlns:ds="http://schemas.openxmlformats.org/officeDocument/2006/customXml" ds:itemID="{1DFA3F8A-57B1-4B51-AD86-9CB6A1D428C7}"/>
</file>

<file path=docProps/app.xml><?xml version="1.0" encoding="utf-8"?>
<Properties xmlns="http://schemas.openxmlformats.org/officeDocument/2006/extended-properties" xmlns:vt="http://schemas.openxmlformats.org/officeDocument/2006/docPropsVTypes">
  <Template/>
  <TotalTime>1090</TotalTime>
  <Words>3888</Words>
  <Application>Microsoft Macintosh PowerPoint</Application>
  <PresentationFormat>On-screen Show (16:9)</PresentationFormat>
  <Paragraphs>338</Paragraphs>
  <Slides>21</Slides>
  <Notes>19</Notes>
  <HiddenSlides>0</HiddenSlides>
  <MMClips>0</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21</vt:i4>
      </vt:variant>
      <vt:variant>
        <vt:lpstr>Custom Shows</vt:lpstr>
      </vt:variant>
      <vt:variant>
        <vt:i4>2</vt:i4>
      </vt:variant>
    </vt:vector>
  </HeadingPairs>
  <TitlesOfParts>
    <vt:vector size="31" baseType="lpstr">
      <vt:lpstr>Arial</vt:lpstr>
      <vt:lpstr>Calibri</vt:lpstr>
      <vt:lpstr>Corbel</vt:lpstr>
      <vt:lpstr>Franklin Gothic Book</vt:lpstr>
      <vt:lpstr>Franklin Gothic Medium</vt:lpstr>
      <vt:lpstr>System Font Regular</vt:lpstr>
      <vt:lpstr>Trebuchet MS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vt:lpstr>
      <vt:lpstr>Main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B-School: What it Will Take to Thrive This Fall and Beyond</dc:title>
  <dc:creator>Louis Twelve</dc:creator>
  <cp:lastModifiedBy>Dan Hyman</cp:lastModifiedBy>
  <cp:revision>41</cp:revision>
  <dcterms:created xsi:type="dcterms:W3CDTF">2014-11-10T20:05:35Z</dcterms:created>
  <dcterms:modified xsi:type="dcterms:W3CDTF">2022-08-05T18:43:07Z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0x010100C7FB1F15817E0E47803DEDEBD89AF03D</vt:lpwstr>
  </property>
</Properties>
</file>