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7" r:id="rId4"/>
  </p:sldMasterIdLst>
  <p:notesMasterIdLst>
    <p:notesMasterId r:id="rId21"/>
  </p:notesMasterIdLst>
  <p:handoutMasterIdLst>
    <p:handoutMasterId r:id="rId22"/>
  </p:handoutMasterIdLst>
  <p:sldIdLst>
    <p:sldId id="2622" r:id="rId5"/>
    <p:sldId id="2649" r:id="rId6"/>
    <p:sldId id="2658" r:id="rId7"/>
    <p:sldId id="3018" r:id="rId8"/>
    <p:sldId id="2650" r:id="rId9"/>
    <p:sldId id="2661" r:id="rId10"/>
    <p:sldId id="2651" r:id="rId11"/>
    <p:sldId id="2652" r:id="rId12"/>
    <p:sldId id="3019" r:id="rId13"/>
    <p:sldId id="3020" r:id="rId14"/>
    <p:sldId id="3021" r:id="rId15"/>
    <p:sldId id="3022" r:id="rId16"/>
    <p:sldId id="3023" r:id="rId17"/>
    <p:sldId id="3024" r:id="rId18"/>
    <p:sldId id="3025" r:id="rId19"/>
    <p:sldId id="2583" r:id="rId20"/>
  </p:sldIdLst>
  <p:sldSz cx="9144000" cy="5143500" type="screen16x9"/>
  <p:notesSz cx="6858000" cy="9144000"/>
  <p:custShowLst>
    <p:custShow name="Intro" id="0">
      <p:sldLst/>
    </p:custShow>
    <p:custShow name="Main Presentation" id="1">
      <p:sldLst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</p:sldLst>
    </p:custShow>
  </p:custShow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86" roundtripDataSignature="AMtx7miTI4NZt6Zgy+wQewPHfqSN46mq5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Crabbe" initials="LC" lastIdx="3" clrIdx="0">
    <p:extLst>
      <p:ext uri="{19B8F6BF-5375-455C-9EA6-DF929625EA0E}">
        <p15:presenceInfo xmlns:p15="http://schemas.microsoft.com/office/powerpoint/2012/main" userId="S::lcrabbe@liaisonedu.com::c414b309-65c3-4183-9c69-cdfeda698c6a" providerId="AD"/>
      </p:ext>
    </p:extLst>
  </p:cmAuthor>
  <p:cmAuthor id="2" name="Duncan Whitmire" initials="DW" lastIdx="1" clrIdx="1">
    <p:extLst>
      <p:ext uri="{19B8F6BF-5375-455C-9EA6-DF929625EA0E}">
        <p15:presenceInfo xmlns:p15="http://schemas.microsoft.com/office/powerpoint/2012/main" userId="S::dwhitmire@liaisonedu.com::2a1e9ab8-b443-4187-adb1-c96e3f4857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EE2"/>
    <a:srgbClr val="C6BEBB"/>
    <a:srgbClr val="F830A0"/>
    <a:srgbClr val="D0DB37"/>
    <a:srgbClr val="002F87"/>
    <a:srgbClr val="012E86"/>
    <a:srgbClr val="7CA7AD"/>
    <a:srgbClr val="DAE79B"/>
    <a:srgbClr val="D8E785"/>
    <a:srgbClr val="CDD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7"/>
    <p:restoredTop sz="95714"/>
  </p:normalViewPr>
  <p:slideViewPr>
    <p:cSldViewPr snapToGrid="0">
      <p:cViewPr varScale="1">
        <p:scale>
          <a:sx n="163" d="100"/>
          <a:sy n="163" d="100"/>
        </p:scale>
        <p:origin x="1016" y="17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89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87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90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86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7E1011-5B88-3748-BCF7-293C5D888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39515-25FD-E046-9018-FFCC95D6D3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0977E-8AC9-CD4C-B4D6-8175775FFBAA}" type="datetimeFigureOut">
              <a:rPr lang="en-US" smtClean="0"/>
              <a:t>8/5/22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F4EDA-E559-814D-882C-0B1E3498C1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DED3C-FD28-B144-9224-AAABA43723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F261A-E150-DC40-9CED-5F2FCF25E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9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LB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LB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LB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 b="0" i="0">
                <a:latin typeface="Franklin Gothic Medium" panose="020B0603020102020204" pitchFamily="34" charset="0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Franklin Gothic Medium" panose="020B0603020102020204" pitchFamily="34" charset="0"/>
        <a:ea typeface="Franklin Gothic Medium" panose="020B0603020102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21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474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576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4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2126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082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052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31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02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emf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1" descr="A group of people walking down the street&#10;&#10;Description automatically generated">
            <a:extLst>
              <a:ext uri="{FF2B5EF4-FFF2-40B4-BE49-F238E27FC236}">
                <a16:creationId xmlns:a16="http://schemas.microsoft.com/office/drawing/2014/main" id="{6214F501-C12C-0940-93CF-7E52A1A42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9A3FBE-07F8-5B45-8272-C8F4A96A40E1}"/>
              </a:ext>
            </a:extLst>
          </p:cNvPr>
          <p:cNvSpPr/>
          <p:nvPr userDrawn="1"/>
        </p:nvSpPr>
        <p:spPr>
          <a:xfrm>
            <a:off x="-10430" y="0"/>
            <a:ext cx="9154430" cy="5143500"/>
          </a:xfrm>
          <a:prstGeom prst="rect">
            <a:avLst/>
          </a:prstGeom>
          <a:solidFill>
            <a:srgbClr val="002F87">
              <a:alpha val="5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540;g92c1b8851f_1_200">
            <a:extLst>
              <a:ext uri="{FF2B5EF4-FFF2-40B4-BE49-F238E27FC236}">
                <a16:creationId xmlns:a16="http://schemas.microsoft.com/office/drawing/2014/main" id="{FD22F8D9-1C10-2C4B-BBE9-5FDD84DEB053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8594" y="4694147"/>
            <a:ext cx="1366812" cy="21711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F82225-0DC2-1C44-9577-7E312A7885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2708" y="1728949"/>
            <a:ext cx="6958584" cy="950976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54BE575E-55BC-234A-B99E-8BCB43EC9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2707" y="3032381"/>
            <a:ext cx="6958585" cy="395287"/>
          </a:xfrm>
          <a:prstGeom prst="rect">
            <a:avLst/>
          </a:prstGeom>
        </p:spPr>
        <p:txBody>
          <a:bodyPr anchor="t"/>
          <a:lstStyle>
            <a:lvl1pPr algn="ctr">
              <a:defRPr sz="1400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2pPr>
            <a:lvl3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3pPr>
            <a:lvl4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4pPr>
            <a:lvl5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68C1E09-28ED-E24C-957A-6A1C86D35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1089"/>
          <a:stretch/>
        </p:blipFill>
        <p:spPr>
          <a:xfrm>
            <a:off x="4062761" y="2732581"/>
            <a:ext cx="1008048" cy="2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5;g92c1b8851f_1_208">
            <a:extLst>
              <a:ext uri="{FF2B5EF4-FFF2-40B4-BE49-F238E27FC236}">
                <a16:creationId xmlns:a16="http://schemas.microsoft.com/office/drawing/2014/main" id="{E99BA568-C75E-B446-9E94-C3FC162DA4FD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pct5">
            <a:fgClr>
              <a:schemeClr val="accent2"/>
            </a:fgClr>
            <a:bgClr>
              <a:schemeClr val="bg1"/>
            </a:bgClr>
          </a:pattFill>
        </p:spPr>
        <p:txBody>
          <a:bodyPr/>
          <a:lstStyle>
            <a:lvl1pPr algn="l">
              <a:defRPr sz="1200" dirty="0">
                <a:latin typeface="Franklin Gothic Book" panose="020B05030201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Full Picture</a:t>
            </a:r>
            <a:endParaRPr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4A2D12D6-2438-7A26-90FA-08E677CA717D}"/>
              </a:ext>
            </a:extLst>
          </p:cNvPr>
          <p:cNvSpPr/>
          <p:nvPr userDrawn="1"/>
        </p:nvSpPr>
        <p:spPr>
          <a:xfrm>
            <a:off x="0" y="3841069"/>
            <a:ext cx="1719737" cy="931229"/>
          </a:xfrm>
          <a:prstGeom prst="homePlate">
            <a:avLst>
              <a:gd name="adj" fmla="val 33056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8680B-82AD-71A6-5146-401649259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3927618"/>
            <a:ext cx="1461295" cy="6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2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54BE9D-BBC9-50A2-4ACB-4418D6DCAAA2}"/>
              </a:ext>
            </a:extLst>
          </p:cNvPr>
          <p:cNvSpPr/>
          <p:nvPr userDrawn="1"/>
        </p:nvSpPr>
        <p:spPr>
          <a:xfrm>
            <a:off x="-5215" y="0"/>
            <a:ext cx="9154430" cy="5143500"/>
          </a:xfrm>
          <a:prstGeom prst="rect">
            <a:avLst/>
          </a:prstGeom>
          <a:gradFill>
            <a:gsLst>
              <a:gs pos="11000">
                <a:srgbClr val="213E7C"/>
              </a:gs>
              <a:gs pos="88000">
                <a:srgbClr val="7EA6AD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9FA9F0-55C2-EA6F-54F8-719D92DC944B}"/>
              </a:ext>
            </a:extLst>
          </p:cNvPr>
          <p:cNvSpPr/>
          <p:nvPr userDrawn="1"/>
        </p:nvSpPr>
        <p:spPr>
          <a:xfrm>
            <a:off x="-79771" y="1137295"/>
            <a:ext cx="9303542" cy="36109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Google Shape;556;g92c1b8851f_1_212">
            <a:extLst>
              <a:ext uri="{FF2B5EF4-FFF2-40B4-BE49-F238E27FC236}">
                <a16:creationId xmlns:a16="http://schemas.microsoft.com/office/drawing/2014/main" id="{98F45349-77A2-6579-E930-9E02E4DE2F07}"/>
              </a:ext>
            </a:extLst>
          </p:cNvPr>
          <p:cNvSpPr txBox="1"/>
          <p:nvPr userDrawn="1"/>
        </p:nvSpPr>
        <p:spPr>
          <a:xfrm>
            <a:off x="-24370" y="4864486"/>
            <a:ext cx="399451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 b="0" i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‹#›</a:t>
            </a:fld>
            <a:endParaRPr sz="700" b="0" i="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8FDD06A5-7C41-4177-BA81-8E58B104D1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6113" y="221040"/>
            <a:ext cx="3831772" cy="395287"/>
          </a:xfrm>
          <a:prstGeom prst="rect">
            <a:avLst/>
          </a:prstGeom>
        </p:spPr>
        <p:txBody>
          <a:bodyPr/>
          <a:lstStyle>
            <a:lvl1pPr algn="ctr">
              <a:defRPr sz="2500" b="1">
                <a:solidFill>
                  <a:schemeClr val="bg1"/>
                </a:solidFill>
                <a:latin typeface="+mj-lt"/>
              </a:defRPr>
            </a:lvl1pPr>
            <a:lvl2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2pPr>
            <a:lvl3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3pPr>
            <a:lvl4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4pPr>
            <a:lvl5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42068A-8EB4-7B7F-1BE4-A2929B3DD880}"/>
              </a:ext>
            </a:extLst>
          </p:cNvPr>
          <p:cNvSpPr txBox="1"/>
          <p:nvPr userDrawn="1"/>
        </p:nvSpPr>
        <p:spPr>
          <a:xfrm>
            <a:off x="220744" y="4861218"/>
            <a:ext cx="180594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  <a:sym typeface="Calibri"/>
              </a:rPr>
              <a:t>©2022 Proprietary and Confidential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F43234-6323-0AA5-0CBA-CE49D502D8C3}"/>
              </a:ext>
            </a:extLst>
          </p:cNvPr>
          <p:cNvSpPr txBox="1"/>
          <p:nvPr userDrawn="1"/>
        </p:nvSpPr>
        <p:spPr>
          <a:xfrm>
            <a:off x="0" y="-388429"/>
            <a:ext cx="5528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>
                <a:latin typeface="+mn-lt"/>
              </a:rPr>
              <a:t>Paste institution logo image under title instead of typing out.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49E3B0-F084-E228-C625-FDE6BBBA5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6862" y="4854448"/>
            <a:ext cx="1155278" cy="182816"/>
          </a:xfrm>
          <a:prstGeom prst="rect">
            <a:avLst/>
          </a:prstGeom>
        </p:spPr>
      </p:pic>
      <p:sp>
        <p:nvSpPr>
          <p:cNvPr id="18" name="Pentagon 17">
            <a:extLst>
              <a:ext uri="{FF2B5EF4-FFF2-40B4-BE49-F238E27FC236}">
                <a16:creationId xmlns:a16="http://schemas.microsoft.com/office/drawing/2014/main" id="{2E257E19-8EB4-15A1-1D8D-6A9553D27855}"/>
              </a:ext>
            </a:extLst>
          </p:cNvPr>
          <p:cNvSpPr/>
          <p:nvPr userDrawn="1"/>
        </p:nvSpPr>
        <p:spPr>
          <a:xfrm rot="5400000">
            <a:off x="7445570" y="-67463"/>
            <a:ext cx="1410792" cy="1545718"/>
          </a:xfrm>
          <a:prstGeom prst="homePlate">
            <a:avLst>
              <a:gd name="adj" fmla="val 3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00396D-4F90-AD1B-679F-2643BFDF0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51701" y="106236"/>
            <a:ext cx="1598530" cy="810018"/>
          </a:xfrm>
          <a:prstGeom prst="rect">
            <a:avLst/>
          </a:prstGeom>
        </p:spPr>
      </p:pic>
      <p:sp>
        <p:nvSpPr>
          <p:cNvPr id="4" name="Content">
            <a:extLst>
              <a:ext uri="{FF2B5EF4-FFF2-40B4-BE49-F238E27FC236}">
                <a16:creationId xmlns:a16="http://schemas.microsoft.com/office/drawing/2014/main" id="{2CAB52BE-C0F2-524B-BD30-F239756C3B75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246027" y="1391480"/>
            <a:ext cx="8651946" cy="3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30188" marR="0" lvl="0" indent="-222250" algn="l" rtl="0">
              <a:spcBef>
                <a:spcPts val="0"/>
              </a:spcBef>
              <a:spcAft>
                <a:spcPts val="600"/>
              </a:spcAft>
              <a:buClrTx/>
              <a:buSzPts val="2000"/>
              <a:buFont typeface="Arial"/>
              <a:buChar char="•"/>
              <a:tabLst/>
              <a:defRPr sz="20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1pPr>
            <a:lvl2pPr marL="460375" marR="0" lvl="1" indent="-230188" algn="l" rtl="0">
              <a:spcBef>
                <a:spcPts val="0"/>
              </a:spcBef>
              <a:spcAft>
                <a:spcPts val="600"/>
              </a:spcAft>
              <a:buClrTx/>
              <a:buSzPts val="1800"/>
              <a:buFont typeface="Arial"/>
              <a:buChar char="−"/>
              <a:tabLst/>
              <a:defRPr sz="18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2pPr>
            <a:lvl3pPr marL="690563" marR="0" lvl="2" indent="-230188" algn="l" rtl="0">
              <a:spcBef>
                <a:spcPts val="0"/>
              </a:spcBef>
              <a:spcAft>
                <a:spcPts val="600"/>
              </a:spcAft>
              <a:buClrTx/>
              <a:buSzPts val="1600"/>
              <a:buFont typeface="System Font Regular"/>
              <a:buChar char="◦"/>
              <a:tabLst/>
              <a:defRPr sz="16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3pPr>
            <a:lvl4pPr marL="920750" marR="0" lvl="3" indent="-230188" algn="l" rtl="0">
              <a:spcBef>
                <a:spcPts val="0"/>
              </a:spcBef>
              <a:spcAft>
                <a:spcPts val="600"/>
              </a:spcAft>
              <a:buClrTx/>
              <a:buSzPts val="1400"/>
              <a:buFont typeface="Arial"/>
              <a:buChar char="−"/>
              <a:tabLst/>
              <a:defRPr sz="14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4pPr>
            <a:lvl5pPr marL="1150938" marR="0" lvl="4" indent="-230188" algn="l" rtl="0">
              <a:spcBef>
                <a:spcPts val="0"/>
              </a:spcBef>
              <a:spcAft>
                <a:spcPts val="600"/>
              </a:spcAft>
              <a:buClrTx/>
              <a:buSzPts val="1041"/>
              <a:buFont typeface="Arial" panose="020B0604020202020204" pitchFamily="34" charset="0"/>
              <a:buChar char="•"/>
              <a:tabLst/>
              <a:defRPr sz="1041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5pPr>
            <a:lvl6pPr marL="2743200" marR="0" lvl="5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  <a:endParaRPr dirty="0"/>
          </a:p>
        </p:txBody>
      </p:sp>
      <p:sp>
        <p:nvSpPr>
          <p:cNvPr id="12" name="Google Shape;556;g92c1b8851f_1_212">
            <a:extLst>
              <a:ext uri="{FF2B5EF4-FFF2-40B4-BE49-F238E27FC236}">
                <a16:creationId xmlns:a16="http://schemas.microsoft.com/office/drawing/2014/main" id="{49614E90-FE59-BE46-B2C7-371B4C6505DD}"/>
              </a:ext>
            </a:extLst>
          </p:cNvPr>
          <p:cNvSpPr txBox="1"/>
          <p:nvPr userDrawn="1"/>
        </p:nvSpPr>
        <p:spPr>
          <a:xfrm>
            <a:off x="-24370" y="4864486"/>
            <a:ext cx="399451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 b="0" i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‹#›</a:t>
            </a:fld>
            <a:endParaRPr sz="700" b="0" i="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D460E7D-71D5-1349-8FC4-0BD4F8DBD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7491" y="731007"/>
            <a:ext cx="569016" cy="1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1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54BE9D-BBC9-50A2-4ACB-4418D6DCAAA2}"/>
              </a:ext>
            </a:extLst>
          </p:cNvPr>
          <p:cNvSpPr/>
          <p:nvPr userDrawn="1"/>
        </p:nvSpPr>
        <p:spPr>
          <a:xfrm>
            <a:off x="-5215" y="0"/>
            <a:ext cx="9154430" cy="5143500"/>
          </a:xfrm>
          <a:prstGeom prst="rect">
            <a:avLst/>
          </a:prstGeom>
          <a:gradFill>
            <a:gsLst>
              <a:gs pos="11000">
                <a:srgbClr val="213E7C"/>
              </a:gs>
              <a:gs pos="88000">
                <a:srgbClr val="7EA6AD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9FA9F0-55C2-EA6F-54F8-719D92DC944B}"/>
              </a:ext>
            </a:extLst>
          </p:cNvPr>
          <p:cNvSpPr/>
          <p:nvPr userDrawn="1"/>
        </p:nvSpPr>
        <p:spPr>
          <a:xfrm>
            <a:off x="-79771" y="1137295"/>
            <a:ext cx="9303542" cy="36109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Google Shape;556;g92c1b8851f_1_212">
            <a:extLst>
              <a:ext uri="{FF2B5EF4-FFF2-40B4-BE49-F238E27FC236}">
                <a16:creationId xmlns:a16="http://schemas.microsoft.com/office/drawing/2014/main" id="{98F45349-77A2-6579-E930-9E02E4DE2F07}"/>
              </a:ext>
            </a:extLst>
          </p:cNvPr>
          <p:cNvSpPr txBox="1"/>
          <p:nvPr userDrawn="1"/>
        </p:nvSpPr>
        <p:spPr>
          <a:xfrm>
            <a:off x="-24370" y="4864486"/>
            <a:ext cx="399451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 b="0" i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‹#›</a:t>
            </a:fld>
            <a:endParaRPr sz="700" b="0" i="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8FDD06A5-7C41-4177-BA81-8E58B104D1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6113" y="221040"/>
            <a:ext cx="3831772" cy="395287"/>
          </a:xfrm>
          <a:prstGeom prst="rect">
            <a:avLst/>
          </a:prstGeom>
        </p:spPr>
        <p:txBody>
          <a:bodyPr/>
          <a:lstStyle>
            <a:lvl1pPr algn="ctr">
              <a:defRPr sz="2500" b="1">
                <a:solidFill>
                  <a:schemeClr val="bg1"/>
                </a:solidFill>
                <a:latin typeface="+mj-lt"/>
              </a:defRPr>
            </a:lvl1pPr>
            <a:lvl2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2pPr>
            <a:lvl3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3pPr>
            <a:lvl4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4pPr>
            <a:lvl5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42068A-8EB4-7B7F-1BE4-A2929B3DD880}"/>
              </a:ext>
            </a:extLst>
          </p:cNvPr>
          <p:cNvSpPr txBox="1"/>
          <p:nvPr userDrawn="1"/>
        </p:nvSpPr>
        <p:spPr>
          <a:xfrm>
            <a:off x="220744" y="4861218"/>
            <a:ext cx="180594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  <a:sym typeface="Calibri"/>
              </a:rPr>
              <a:t>©2022 Proprietary and Confidential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F43234-6323-0AA5-0CBA-CE49D502D8C3}"/>
              </a:ext>
            </a:extLst>
          </p:cNvPr>
          <p:cNvSpPr txBox="1"/>
          <p:nvPr userDrawn="1"/>
        </p:nvSpPr>
        <p:spPr>
          <a:xfrm>
            <a:off x="0" y="-388429"/>
            <a:ext cx="5528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>
                <a:latin typeface="+mn-lt"/>
              </a:rPr>
              <a:t>Paste institution logo image under title instead of typing out.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49E3B0-F084-E228-C625-FDE6BBBA5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6862" y="4854448"/>
            <a:ext cx="1155278" cy="182816"/>
          </a:xfrm>
          <a:prstGeom prst="rect">
            <a:avLst/>
          </a:prstGeom>
        </p:spPr>
      </p:pic>
      <p:sp>
        <p:nvSpPr>
          <p:cNvPr id="18" name="Pentagon 17">
            <a:extLst>
              <a:ext uri="{FF2B5EF4-FFF2-40B4-BE49-F238E27FC236}">
                <a16:creationId xmlns:a16="http://schemas.microsoft.com/office/drawing/2014/main" id="{2E257E19-8EB4-15A1-1D8D-6A9553D27855}"/>
              </a:ext>
            </a:extLst>
          </p:cNvPr>
          <p:cNvSpPr/>
          <p:nvPr userDrawn="1"/>
        </p:nvSpPr>
        <p:spPr>
          <a:xfrm rot="5400000">
            <a:off x="7445570" y="-67463"/>
            <a:ext cx="1410792" cy="1545718"/>
          </a:xfrm>
          <a:prstGeom prst="homePlate">
            <a:avLst>
              <a:gd name="adj" fmla="val 3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00396D-4F90-AD1B-679F-2643BFDF0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51701" y="106236"/>
            <a:ext cx="1598530" cy="810018"/>
          </a:xfrm>
          <a:prstGeom prst="rect">
            <a:avLst/>
          </a:prstGeom>
        </p:spPr>
      </p:pic>
      <p:sp>
        <p:nvSpPr>
          <p:cNvPr id="12" name="Google Shape;556;g92c1b8851f_1_212">
            <a:extLst>
              <a:ext uri="{FF2B5EF4-FFF2-40B4-BE49-F238E27FC236}">
                <a16:creationId xmlns:a16="http://schemas.microsoft.com/office/drawing/2014/main" id="{49614E90-FE59-BE46-B2C7-371B4C6505DD}"/>
              </a:ext>
            </a:extLst>
          </p:cNvPr>
          <p:cNvSpPr txBox="1"/>
          <p:nvPr userDrawn="1"/>
        </p:nvSpPr>
        <p:spPr>
          <a:xfrm>
            <a:off x="-24370" y="4864486"/>
            <a:ext cx="399451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 b="0" i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‹#›</a:t>
            </a:fld>
            <a:endParaRPr sz="700" b="0" i="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D460E7D-71D5-1349-8FC4-0BD4F8DBD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7491" y="731007"/>
            <a:ext cx="569016" cy="139505"/>
          </a:xfrm>
          <a:prstGeom prst="rect">
            <a:avLst/>
          </a:prstGeom>
        </p:spPr>
      </p:pic>
      <p:sp>
        <p:nvSpPr>
          <p:cNvPr id="21" name="Content">
            <a:extLst>
              <a:ext uri="{FF2B5EF4-FFF2-40B4-BE49-F238E27FC236}">
                <a16:creationId xmlns:a16="http://schemas.microsoft.com/office/drawing/2014/main" id="{B18469FF-DCDF-29A4-8BB4-05D2B97C9634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246027" y="1296648"/>
            <a:ext cx="4219292" cy="334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30188" marR="0" lvl="0" indent="-222250" algn="l" rtl="0">
              <a:spcBef>
                <a:spcPts val="0"/>
              </a:spcBef>
              <a:spcAft>
                <a:spcPts val="600"/>
              </a:spcAft>
              <a:buClrTx/>
              <a:buSzPts val="2000"/>
              <a:buFont typeface="Arial"/>
              <a:buChar char="•"/>
              <a:tabLst/>
              <a:defRPr sz="20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1pPr>
            <a:lvl2pPr marL="460375" marR="0" lvl="1" indent="-230188" algn="l" rtl="0">
              <a:spcBef>
                <a:spcPts val="0"/>
              </a:spcBef>
              <a:spcAft>
                <a:spcPts val="600"/>
              </a:spcAft>
              <a:buClrTx/>
              <a:buSzPts val="1800"/>
              <a:buFont typeface="Arial"/>
              <a:buChar char="−"/>
              <a:tabLst/>
              <a:defRPr sz="18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2pPr>
            <a:lvl3pPr marL="690563" marR="0" lvl="2" indent="-230188" algn="l" rtl="0">
              <a:spcBef>
                <a:spcPts val="0"/>
              </a:spcBef>
              <a:spcAft>
                <a:spcPts val="600"/>
              </a:spcAft>
              <a:buClrTx/>
              <a:buSzPts val="1600"/>
              <a:buFont typeface="System Font Regular"/>
              <a:buChar char="◦"/>
              <a:tabLst/>
              <a:defRPr sz="16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3pPr>
            <a:lvl4pPr marL="920750" marR="0" lvl="3" indent="-230188" algn="l" rtl="0">
              <a:spcBef>
                <a:spcPts val="0"/>
              </a:spcBef>
              <a:spcAft>
                <a:spcPts val="600"/>
              </a:spcAft>
              <a:buClrTx/>
              <a:buSzPts val="1400"/>
              <a:buFont typeface="Arial"/>
              <a:buChar char="−"/>
              <a:tabLst/>
              <a:defRPr sz="14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4pPr>
            <a:lvl5pPr marL="1150938" marR="0" lvl="4" indent="-230188" algn="l" rtl="0">
              <a:spcBef>
                <a:spcPts val="0"/>
              </a:spcBef>
              <a:spcAft>
                <a:spcPts val="600"/>
              </a:spcAft>
              <a:buClrTx/>
              <a:buSzPts val="1041"/>
              <a:buFont typeface="Arial" panose="020B0604020202020204" pitchFamily="34" charset="0"/>
              <a:buChar char="•"/>
              <a:tabLst/>
              <a:defRPr sz="1041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5pPr>
            <a:lvl6pPr marL="2743200" marR="0" lvl="5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  <a:endParaRPr dirty="0"/>
          </a:p>
        </p:txBody>
      </p:sp>
      <p:sp>
        <p:nvSpPr>
          <p:cNvPr id="22" name="Content">
            <a:extLst>
              <a:ext uri="{FF2B5EF4-FFF2-40B4-BE49-F238E27FC236}">
                <a16:creationId xmlns:a16="http://schemas.microsoft.com/office/drawing/2014/main" id="{E099DB84-2A61-9E7A-BD6F-F49A34DD65A2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673306" y="1296648"/>
            <a:ext cx="4219292" cy="334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30188" marR="0" lvl="0" indent="-222250" algn="l" rtl="0">
              <a:spcBef>
                <a:spcPts val="0"/>
              </a:spcBef>
              <a:spcAft>
                <a:spcPts val="600"/>
              </a:spcAft>
              <a:buClrTx/>
              <a:buSzPts val="2000"/>
              <a:buFont typeface="Arial"/>
              <a:buChar char="•"/>
              <a:tabLst/>
              <a:defRPr sz="20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1pPr>
            <a:lvl2pPr marL="460375" marR="0" lvl="1" indent="-230188" algn="l" rtl="0">
              <a:spcBef>
                <a:spcPts val="0"/>
              </a:spcBef>
              <a:spcAft>
                <a:spcPts val="600"/>
              </a:spcAft>
              <a:buClrTx/>
              <a:buSzPts val="1800"/>
              <a:buFont typeface="Arial"/>
              <a:buChar char="−"/>
              <a:tabLst/>
              <a:defRPr sz="18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2pPr>
            <a:lvl3pPr marL="690563" marR="0" lvl="2" indent="-230188" algn="l" rtl="0">
              <a:spcBef>
                <a:spcPts val="0"/>
              </a:spcBef>
              <a:spcAft>
                <a:spcPts val="600"/>
              </a:spcAft>
              <a:buClrTx/>
              <a:buSzPts val="1600"/>
              <a:buFont typeface="System Font Regular"/>
              <a:buChar char="◦"/>
              <a:tabLst/>
              <a:defRPr sz="16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3pPr>
            <a:lvl4pPr marL="920750" marR="0" lvl="3" indent="-230188" algn="l" rtl="0">
              <a:spcBef>
                <a:spcPts val="0"/>
              </a:spcBef>
              <a:spcAft>
                <a:spcPts val="600"/>
              </a:spcAft>
              <a:buClrTx/>
              <a:buSzPts val="1400"/>
              <a:buFont typeface="Arial"/>
              <a:buChar char="−"/>
              <a:tabLst/>
              <a:defRPr sz="14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4pPr>
            <a:lvl5pPr marL="1150938" marR="0" lvl="4" indent="-230188" algn="l" rtl="0">
              <a:spcBef>
                <a:spcPts val="0"/>
              </a:spcBef>
              <a:spcAft>
                <a:spcPts val="600"/>
              </a:spcAft>
              <a:buClrTx/>
              <a:buSzPts val="1041"/>
              <a:buFont typeface="Arial" panose="020B0604020202020204" pitchFamily="34" charset="0"/>
              <a:buChar char="•"/>
              <a:tabLst/>
              <a:defRPr sz="1041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5pPr>
            <a:lvl6pPr marL="2743200" marR="0" lvl="5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2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54BE9D-BBC9-50A2-4ACB-4418D6DCAAA2}"/>
              </a:ext>
            </a:extLst>
          </p:cNvPr>
          <p:cNvSpPr/>
          <p:nvPr userDrawn="1"/>
        </p:nvSpPr>
        <p:spPr>
          <a:xfrm>
            <a:off x="-5215" y="0"/>
            <a:ext cx="9154430" cy="5143500"/>
          </a:xfrm>
          <a:prstGeom prst="rect">
            <a:avLst/>
          </a:prstGeom>
          <a:gradFill>
            <a:gsLst>
              <a:gs pos="11000">
                <a:srgbClr val="213E7C"/>
              </a:gs>
              <a:gs pos="88000">
                <a:srgbClr val="7EA6AD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9FA9F0-55C2-EA6F-54F8-719D92DC944B}"/>
              </a:ext>
            </a:extLst>
          </p:cNvPr>
          <p:cNvSpPr/>
          <p:nvPr userDrawn="1"/>
        </p:nvSpPr>
        <p:spPr>
          <a:xfrm>
            <a:off x="-79771" y="1137295"/>
            <a:ext cx="9303542" cy="36109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Google Shape;556;g92c1b8851f_1_212">
            <a:extLst>
              <a:ext uri="{FF2B5EF4-FFF2-40B4-BE49-F238E27FC236}">
                <a16:creationId xmlns:a16="http://schemas.microsoft.com/office/drawing/2014/main" id="{98F45349-77A2-6579-E930-9E02E4DE2F07}"/>
              </a:ext>
            </a:extLst>
          </p:cNvPr>
          <p:cNvSpPr txBox="1"/>
          <p:nvPr userDrawn="1"/>
        </p:nvSpPr>
        <p:spPr>
          <a:xfrm>
            <a:off x="-24370" y="4864486"/>
            <a:ext cx="399451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 b="0" i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‹#›</a:t>
            </a:fld>
            <a:endParaRPr sz="700" b="0" i="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8FDD06A5-7C41-4177-BA81-8E58B104D1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6113" y="221040"/>
            <a:ext cx="3831772" cy="395287"/>
          </a:xfrm>
          <a:prstGeom prst="rect">
            <a:avLst/>
          </a:prstGeom>
        </p:spPr>
        <p:txBody>
          <a:bodyPr/>
          <a:lstStyle>
            <a:lvl1pPr algn="ctr">
              <a:defRPr sz="2500" b="1">
                <a:solidFill>
                  <a:schemeClr val="bg1"/>
                </a:solidFill>
                <a:latin typeface="+mj-lt"/>
              </a:defRPr>
            </a:lvl1pPr>
            <a:lvl2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2pPr>
            <a:lvl3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3pPr>
            <a:lvl4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4pPr>
            <a:lvl5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42068A-8EB4-7B7F-1BE4-A2929B3DD880}"/>
              </a:ext>
            </a:extLst>
          </p:cNvPr>
          <p:cNvSpPr txBox="1"/>
          <p:nvPr userDrawn="1"/>
        </p:nvSpPr>
        <p:spPr>
          <a:xfrm>
            <a:off x="220744" y="4861218"/>
            <a:ext cx="180594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  <a:sym typeface="Calibri"/>
              </a:rPr>
              <a:t>©2022 Proprietary and Confidential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F43234-6323-0AA5-0CBA-CE49D502D8C3}"/>
              </a:ext>
            </a:extLst>
          </p:cNvPr>
          <p:cNvSpPr txBox="1"/>
          <p:nvPr userDrawn="1"/>
        </p:nvSpPr>
        <p:spPr>
          <a:xfrm>
            <a:off x="0" y="-388429"/>
            <a:ext cx="5528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>
                <a:latin typeface="+mn-lt"/>
              </a:rPr>
              <a:t>Paste institution logo image under title instead of typing out.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49E3B0-F084-E228-C625-FDE6BBBA5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6862" y="4854448"/>
            <a:ext cx="1155278" cy="182816"/>
          </a:xfrm>
          <a:prstGeom prst="rect">
            <a:avLst/>
          </a:prstGeom>
        </p:spPr>
      </p:pic>
      <p:sp>
        <p:nvSpPr>
          <p:cNvPr id="18" name="Pentagon 17">
            <a:extLst>
              <a:ext uri="{FF2B5EF4-FFF2-40B4-BE49-F238E27FC236}">
                <a16:creationId xmlns:a16="http://schemas.microsoft.com/office/drawing/2014/main" id="{2E257E19-8EB4-15A1-1D8D-6A9553D27855}"/>
              </a:ext>
            </a:extLst>
          </p:cNvPr>
          <p:cNvSpPr/>
          <p:nvPr userDrawn="1"/>
        </p:nvSpPr>
        <p:spPr>
          <a:xfrm rot="5400000">
            <a:off x="7445570" y="-67463"/>
            <a:ext cx="1410792" cy="1545718"/>
          </a:xfrm>
          <a:prstGeom prst="homePlate">
            <a:avLst>
              <a:gd name="adj" fmla="val 3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00396D-4F90-AD1B-679F-2643BFDF0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51701" y="106236"/>
            <a:ext cx="1598530" cy="810018"/>
          </a:xfrm>
          <a:prstGeom prst="rect">
            <a:avLst/>
          </a:prstGeom>
        </p:spPr>
      </p:pic>
      <p:sp>
        <p:nvSpPr>
          <p:cNvPr id="12" name="Google Shape;556;g92c1b8851f_1_212">
            <a:extLst>
              <a:ext uri="{FF2B5EF4-FFF2-40B4-BE49-F238E27FC236}">
                <a16:creationId xmlns:a16="http://schemas.microsoft.com/office/drawing/2014/main" id="{49614E90-FE59-BE46-B2C7-371B4C6505DD}"/>
              </a:ext>
            </a:extLst>
          </p:cNvPr>
          <p:cNvSpPr txBox="1"/>
          <p:nvPr userDrawn="1"/>
        </p:nvSpPr>
        <p:spPr>
          <a:xfrm>
            <a:off x="-24370" y="4864486"/>
            <a:ext cx="399451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 b="0" i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‹#›</a:t>
            </a:fld>
            <a:endParaRPr sz="700" b="0" i="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D460E7D-71D5-1349-8FC4-0BD4F8DBD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7491" y="731007"/>
            <a:ext cx="569016" cy="1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6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054BC13E-F43D-AC42-B35B-F7204EAAED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63" y="233841"/>
            <a:ext cx="8651875" cy="395287"/>
          </a:xfrm>
          <a:prstGeom prst="rect">
            <a:avLst/>
          </a:prstGeom>
        </p:spPr>
        <p:txBody>
          <a:bodyPr/>
          <a:lstStyle>
            <a:lvl1pPr algn="ctr">
              <a:defRPr sz="2500" b="1">
                <a:solidFill>
                  <a:schemeClr val="bg2"/>
                </a:solidFill>
                <a:latin typeface="+mj-lt"/>
              </a:defRPr>
            </a:lvl1pPr>
            <a:lvl2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2pPr>
            <a:lvl3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3pPr>
            <a:lvl4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4pPr>
            <a:lvl5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Google Shape;556;g92c1b8851f_1_212">
            <a:extLst>
              <a:ext uri="{FF2B5EF4-FFF2-40B4-BE49-F238E27FC236}">
                <a16:creationId xmlns:a16="http://schemas.microsoft.com/office/drawing/2014/main" id="{A6AEA095-A326-8B42-86E3-A7BCD44D3628}"/>
              </a:ext>
            </a:extLst>
          </p:cNvPr>
          <p:cNvSpPr txBox="1"/>
          <p:nvPr userDrawn="1"/>
        </p:nvSpPr>
        <p:spPr>
          <a:xfrm>
            <a:off x="-24370" y="4864486"/>
            <a:ext cx="399451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 b="0" i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‹#›</a:t>
            </a:fld>
            <a:endParaRPr sz="700" b="0" i="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0" name="Content">
            <a:extLst>
              <a:ext uri="{FF2B5EF4-FFF2-40B4-BE49-F238E27FC236}">
                <a16:creationId xmlns:a16="http://schemas.microsoft.com/office/drawing/2014/main" id="{DDEDD974-0EE0-754F-905F-F155EEF5496E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246027" y="993914"/>
            <a:ext cx="4219292" cy="364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30188" marR="0" lvl="0" indent="-222250" algn="l" rtl="0">
              <a:spcBef>
                <a:spcPts val="0"/>
              </a:spcBef>
              <a:spcAft>
                <a:spcPts val="600"/>
              </a:spcAft>
              <a:buClrTx/>
              <a:buSzPts val="2000"/>
              <a:buFont typeface="Arial"/>
              <a:buChar char="•"/>
              <a:tabLst/>
              <a:defRPr sz="20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1pPr>
            <a:lvl2pPr marL="460375" marR="0" lvl="1" indent="-230188" algn="l" rtl="0">
              <a:spcBef>
                <a:spcPts val="0"/>
              </a:spcBef>
              <a:spcAft>
                <a:spcPts val="600"/>
              </a:spcAft>
              <a:buClrTx/>
              <a:buSzPts val="1800"/>
              <a:buFont typeface="Arial"/>
              <a:buChar char="−"/>
              <a:tabLst/>
              <a:defRPr sz="18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2pPr>
            <a:lvl3pPr marL="690563" marR="0" lvl="2" indent="-230188" algn="l" rtl="0">
              <a:spcBef>
                <a:spcPts val="0"/>
              </a:spcBef>
              <a:spcAft>
                <a:spcPts val="600"/>
              </a:spcAft>
              <a:buClrTx/>
              <a:buSzPts val="1600"/>
              <a:buFont typeface="System Font Regular"/>
              <a:buChar char="◦"/>
              <a:tabLst/>
              <a:defRPr sz="16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3pPr>
            <a:lvl4pPr marL="920750" marR="0" lvl="3" indent="-230188" algn="l" rtl="0">
              <a:spcBef>
                <a:spcPts val="0"/>
              </a:spcBef>
              <a:spcAft>
                <a:spcPts val="600"/>
              </a:spcAft>
              <a:buClrTx/>
              <a:buSzPts val="1400"/>
              <a:buFont typeface="Arial"/>
              <a:buChar char="−"/>
              <a:tabLst/>
              <a:defRPr sz="14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4pPr>
            <a:lvl5pPr marL="1150938" marR="0" lvl="4" indent="-230188" algn="l" rtl="0">
              <a:spcBef>
                <a:spcPts val="0"/>
              </a:spcBef>
              <a:spcAft>
                <a:spcPts val="600"/>
              </a:spcAft>
              <a:buClrTx/>
              <a:buSzPts val="1041"/>
              <a:buFont typeface="Arial" panose="020B0604020202020204" pitchFamily="34" charset="0"/>
              <a:buChar char="•"/>
              <a:tabLst/>
              <a:defRPr sz="1041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5pPr>
            <a:lvl6pPr marL="2743200" marR="0" lvl="5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  <a:endParaRPr dirty="0"/>
          </a:p>
        </p:txBody>
      </p:sp>
      <p:sp>
        <p:nvSpPr>
          <p:cNvPr id="21" name="Content">
            <a:extLst>
              <a:ext uri="{FF2B5EF4-FFF2-40B4-BE49-F238E27FC236}">
                <a16:creationId xmlns:a16="http://schemas.microsoft.com/office/drawing/2014/main" id="{7ECA3D87-B0ED-9C45-BD55-2E3C704CED61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673306" y="993913"/>
            <a:ext cx="4219292" cy="364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30188" marR="0" lvl="0" indent="-222250" algn="l" rtl="0">
              <a:spcBef>
                <a:spcPts val="0"/>
              </a:spcBef>
              <a:spcAft>
                <a:spcPts val="600"/>
              </a:spcAft>
              <a:buClrTx/>
              <a:buSzPts val="2000"/>
              <a:buFont typeface="Arial"/>
              <a:buChar char="•"/>
              <a:tabLst/>
              <a:defRPr sz="20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1pPr>
            <a:lvl2pPr marL="460375" marR="0" lvl="1" indent="-230188" algn="l" rtl="0">
              <a:spcBef>
                <a:spcPts val="0"/>
              </a:spcBef>
              <a:spcAft>
                <a:spcPts val="600"/>
              </a:spcAft>
              <a:buClrTx/>
              <a:buSzPts val="1800"/>
              <a:buFont typeface="Arial"/>
              <a:buChar char="−"/>
              <a:tabLst/>
              <a:defRPr sz="18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2pPr>
            <a:lvl3pPr marL="690563" marR="0" lvl="2" indent="-230188" algn="l" rtl="0">
              <a:spcBef>
                <a:spcPts val="0"/>
              </a:spcBef>
              <a:spcAft>
                <a:spcPts val="600"/>
              </a:spcAft>
              <a:buClrTx/>
              <a:buSzPts val="1600"/>
              <a:buFont typeface="System Font Regular"/>
              <a:buChar char="◦"/>
              <a:tabLst/>
              <a:defRPr sz="16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3pPr>
            <a:lvl4pPr marL="920750" marR="0" lvl="3" indent="-230188" algn="l" rtl="0">
              <a:spcBef>
                <a:spcPts val="0"/>
              </a:spcBef>
              <a:spcAft>
                <a:spcPts val="600"/>
              </a:spcAft>
              <a:buClrTx/>
              <a:buSzPts val="1400"/>
              <a:buFont typeface="Arial"/>
              <a:buChar char="−"/>
              <a:tabLst/>
              <a:defRPr sz="14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4pPr>
            <a:lvl5pPr marL="1150938" marR="0" lvl="4" indent="-230188" algn="l" rtl="0">
              <a:spcBef>
                <a:spcPts val="0"/>
              </a:spcBef>
              <a:spcAft>
                <a:spcPts val="600"/>
              </a:spcAft>
              <a:buClrTx/>
              <a:buSzPts val="1041"/>
              <a:buFont typeface="Arial" panose="020B0604020202020204" pitchFamily="34" charset="0"/>
              <a:buChar char="•"/>
              <a:tabLst/>
              <a:defRPr sz="1041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5pPr>
            <a:lvl6pPr marL="2743200" marR="0" lvl="5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  <a:endParaRPr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0CFBB939-C138-E045-BF6D-FF4F9D8172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7491" y="731007"/>
            <a:ext cx="569016" cy="139505"/>
          </a:xfrm>
          <a:prstGeom prst="rect">
            <a:avLst/>
          </a:prstGeom>
        </p:spPr>
      </p:pic>
      <p:sp>
        <p:nvSpPr>
          <p:cNvPr id="7" name="Pentagon 6">
            <a:extLst>
              <a:ext uri="{FF2B5EF4-FFF2-40B4-BE49-F238E27FC236}">
                <a16:creationId xmlns:a16="http://schemas.microsoft.com/office/drawing/2014/main" id="{443C7EDA-6437-64F7-F0AA-8099EB6D5CA1}"/>
              </a:ext>
            </a:extLst>
          </p:cNvPr>
          <p:cNvSpPr/>
          <p:nvPr userDrawn="1"/>
        </p:nvSpPr>
        <p:spPr>
          <a:xfrm rot="5400000">
            <a:off x="7386227" y="-8121"/>
            <a:ext cx="1529478" cy="1545718"/>
          </a:xfrm>
          <a:prstGeom prst="homePlate">
            <a:avLst>
              <a:gd name="adj" fmla="val 25995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BD202-989C-8014-0164-147098E07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0319" y="305369"/>
            <a:ext cx="1461295" cy="6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+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8">
            <a:extLst>
              <a:ext uri="{FF2B5EF4-FFF2-40B4-BE49-F238E27FC236}">
                <a16:creationId xmlns:a16="http://schemas.microsoft.com/office/drawing/2014/main" id="{D6FEB1EE-FDB3-2441-A5EC-41A9574538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0A2A6E8-7DE5-EE47-9217-088B98DCB699}"/>
              </a:ext>
            </a:extLst>
          </p:cNvPr>
          <p:cNvSpPr/>
          <p:nvPr userDrawn="1"/>
        </p:nvSpPr>
        <p:spPr>
          <a:xfrm>
            <a:off x="0" y="0"/>
            <a:ext cx="9154429" cy="5143500"/>
          </a:xfrm>
          <a:prstGeom prst="rect">
            <a:avLst/>
          </a:prstGeom>
          <a:gradFill>
            <a:gsLst>
              <a:gs pos="11000">
                <a:srgbClr val="213E7C">
                  <a:alpha val="80000"/>
                </a:srgbClr>
              </a:gs>
              <a:gs pos="88000">
                <a:srgbClr val="7EA6AD">
                  <a:alpha val="80784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F2269C4E-673D-B54A-83A5-9C8DC5FA8A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2708" y="1886716"/>
            <a:ext cx="6958584" cy="950976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5C14A4E-E3A4-0E4A-B8DC-7C112731C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76" y="2968745"/>
            <a:ext cx="1008048" cy="247143"/>
          </a:xfrm>
          <a:prstGeom prst="rect">
            <a:avLst/>
          </a:prstGeom>
        </p:spPr>
      </p:pic>
      <p:pic>
        <p:nvPicPr>
          <p:cNvPr id="14" name="Google Shape;540;g92c1b8851f_1_200">
            <a:extLst>
              <a:ext uri="{FF2B5EF4-FFF2-40B4-BE49-F238E27FC236}">
                <a16:creationId xmlns:a16="http://schemas.microsoft.com/office/drawing/2014/main" id="{1C72E96F-339B-7E44-8466-718EA031371A}"/>
              </a:ext>
            </a:extLst>
          </p:cNvPr>
          <p:cNvPicPr preferRelativeResize="0"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8594" y="4694557"/>
            <a:ext cx="1366812" cy="216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6FE08920-2A84-EB45-93D5-8CED53474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63" y="233841"/>
            <a:ext cx="8651875" cy="395287"/>
          </a:xfrm>
          <a:prstGeom prst="rect">
            <a:avLst/>
          </a:prstGeom>
        </p:spPr>
        <p:txBody>
          <a:bodyPr/>
          <a:lstStyle>
            <a:lvl1pPr algn="ctr">
              <a:defRPr sz="2500" b="1">
                <a:solidFill>
                  <a:schemeClr val="bg2"/>
                </a:solidFill>
                <a:latin typeface="+mj-lt"/>
              </a:defRPr>
            </a:lvl1pPr>
            <a:lvl2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2pPr>
            <a:lvl3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3pPr>
            <a:lvl4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4pPr>
            <a:lvl5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B50DDA4-5E10-624B-91B0-A331785D5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089"/>
          <a:stretch/>
        </p:blipFill>
        <p:spPr>
          <a:xfrm>
            <a:off x="4222530" y="720613"/>
            <a:ext cx="688510" cy="1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F4B6A5-B0A6-4C4B-A476-7809C7A4D37E}"/>
              </a:ext>
            </a:extLst>
          </p:cNvPr>
          <p:cNvSpPr/>
          <p:nvPr userDrawn="1"/>
        </p:nvSpPr>
        <p:spPr>
          <a:xfrm>
            <a:off x="-5215" y="0"/>
            <a:ext cx="915443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E63194-D39E-5E4E-96C4-2C9D40DC4521}"/>
              </a:ext>
            </a:extLst>
          </p:cNvPr>
          <p:cNvSpPr/>
          <p:nvPr userDrawn="1"/>
        </p:nvSpPr>
        <p:spPr>
          <a:xfrm>
            <a:off x="-79771" y="890546"/>
            <a:ext cx="9303542" cy="38706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6FE08920-2A84-EB45-93D5-8CED53474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63" y="233841"/>
            <a:ext cx="8651875" cy="395287"/>
          </a:xfrm>
          <a:prstGeom prst="rect">
            <a:avLst/>
          </a:prstGeom>
        </p:spPr>
        <p:txBody>
          <a:bodyPr/>
          <a:lstStyle>
            <a:lvl1pPr algn="ctr">
              <a:defRPr sz="2500" b="1">
                <a:solidFill>
                  <a:schemeClr val="bg1"/>
                </a:solidFill>
                <a:latin typeface="+mj-lt"/>
              </a:defRPr>
            </a:lvl1pPr>
            <a:lvl2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2pPr>
            <a:lvl3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3pPr>
            <a:lvl4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4pPr>
            <a:lvl5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3294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BD2ACC6-15D9-A44E-B141-410001599C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pct5">
            <a:fgClr>
              <a:schemeClr val="accent2"/>
            </a:fgClr>
            <a:bgClr>
              <a:schemeClr val="bg1"/>
            </a:bgClr>
          </a:pattFill>
        </p:spPr>
        <p:txBody>
          <a:bodyPr/>
          <a:lstStyle>
            <a:lvl1pPr>
              <a:defRPr lang="en-US" sz="1200">
                <a:latin typeface="+mn-lt"/>
              </a:defRPr>
            </a:lvl1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9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29084C-C60A-EDFB-5284-4FEF1EEDD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63" y="4873648"/>
            <a:ext cx="868041" cy="1692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864BF7-5714-704E-1F2F-50A3F54727C9}"/>
              </a:ext>
            </a:extLst>
          </p:cNvPr>
          <p:cNvSpPr txBox="1"/>
          <p:nvPr userDrawn="1"/>
        </p:nvSpPr>
        <p:spPr>
          <a:xfrm>
            <a:off x="913169" y="4873649"/>
            <a:ext cx="180594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  <a:sym typeface="Calibri"/>
              </a:rPr>
              <a:t>©2022 Proprietary and Confidential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2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31C8BF-8B8F-424E-A81E-0FA08BD6198C}"/>
              </a:ext>
            </a:extLst>
          </p:cNvPr>
          <p:cNvSpPr/>
          <p:nvPr userDrawn="1"/>
        </p:nvSpPr>
        <p:spPr>
          <a:xfrm>
            <a:off x="-5215" y="0"/>
            <a:ext cx="9154430" cy="5143500"/>
          </a:xfrm>
          <a:prstGeom prst="rect">
            <a:avLst/>
          </a:prstGeom>
          <a:solidFill>
            <a:srgbClr val="002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1386874C-2912-154E-9500-ADF819D799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495" y="2049738"/>
            <a:ext cx="7154305" cy="65191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  <a:lvl2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2pPr>
            <a:lvl3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3pPr>
            <a:lvl4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4pPr>
            <a:lvl5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0" name="Google Shape;591;g92c1b8851f_1_246">
            <a:extLst>
              <a:ext uri="{FF2B5EF4-FFF2-40B4-BE49-F238E27FC236}">
                <a16:creationId xmlns:a16="http://schemas.microsoft.com/office/drawing/2014/main" id="{94A9742E-A01E-D94C-A49F-C9D60B43544A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10000"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3306" y="2571750"/>
            <a:ext cx="3246595" cy="207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20B307-BA29-1940-B29D-6AE14F8831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862" y="4845272"/>
            <a:ext cx="1155278" cy="201168"/>
          </a:xfrm>
          <a:prstGeom prst="rect">
            <a:avLst/>
          </a:prstGeom>
        </p:spPr>
      </p:pic>
      <p:sp>
        <p:nvSpPr>
          <p:cNvPr id="17" name="Title">
            <a:extLst>
              <a:ext uri="{FF2B5EF4-FFF2-40B4-BE49-F238E27FC236}">
                <a16:creationId xmlns:a16="http://schemas.microsoft.com/office/drawing/2014/main" id="{1EC0FCFD-B73E-834F-B02C-AB868FCFFC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6495" y="2876199"/>
            <a:ext cx="7154304" cy="395287"/>
          </a:xfrm>
          <a:prstGeom prst="rect">
            <a:avLst/>
          </a:prstGeom>
        </p:spPr>
        <p:txBody>
          <a:bodyPr anchor="t"/>
          <a:lstStyle>
            <a:lvl1pPr algn="l">
              <a:defRPr sz="1400" b="0">
                <a:solidFill>
                  <a:schemeClr val="bg1"/>
                </a:solidFill>
                <a:latin typeface="+mn-lt"/>
              </a:defRPr>
            </a:lvl1pPr>
            <a:lvl2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2pPr>
            <a:lvl3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3pPr>
            <a:lvl4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4pPr>
            <a:lvl5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F5C13EA7-9256-654C-8FFD-BE1EF112D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1089"/>
          <a:stretch/>
        </p:blipFill>
        <p:spPr>
          <a:xfrm>
            <a:off x="583096" y="2608736"/>
            <a:ext cx="1008048" cy="2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1">
            <a:extLst>
              <a:ext uri="{FF2B5EF4-FFF2-40B4-BE49-F238E27FC236}">
                <a16:creationId xmlns:a16="http://schemas.microsoft.com/office/drawing/2014/main" id="{6214F501-C12C-0940-93CF-7E52A1A42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430" y="0"/>
            <a:ext cx="9154430" cy="51434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9A3FBE-07F8-5B45-8272-C8F4A96A40E1}"/>
              </a:ext>
            </a:extLst>
          </p:cNvPr>
          <p:cNvSpPr/>
          <p:nvPr userDrawn="1"/>
        </p:nvSpPr>
        <p:spPr>
          <a:xfrm>
            <a:off x="-5215" y="0"/>
            <a:ext cx="9154430" cy="5143499"/>
          </a:xfrm>
          <a:prstGeom prst="rect">
            <a:avLst/>
          </a:prstGeom>
          <a:gradFill>
            <a:gsLst>
              <a:gs pos="11000">
                <a:srgbClr val="213E7C">
                  <a:alpha val="80000"/>
                </a:srgbClr>
              </a:gs>
              <a:gs pos="88000">
                <a:srgbClr val="7EA6AD">
                  <a:alpha val="80784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8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D653F1D-251E-EF44-AE88-CBEBA19044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4429" cy="5143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CB2B44-BA84-424A-BC79-B7196E0981F0}"/>
              </a:ext>
            </a:extLst>
          </p:cNvPr>
          <p:cNvSpPr/>
          <p:nvPr userDrawn="1"/>
        </p:nvSpPr>
        <p:spPr>
          <a:xfrm>
            <a:off x="-5215" y="0"/>
            <a:ext cx="9154430" cy="5143500"/>
          </a:xfrm>
          <a:prstGeom prst="rect">
            <a:avLst/>
          </a:prstGeom>
          <a:gradFill>
            <a:gsLst>
              <a:gs pos="11000">
                <a:srgbClr val="213E7C">
                  <a:alpha val="80000"/>
                </a:srgbClr>
              </a:gs>
              <a:gs pos="88000">
                <a:srgbClr val="7EA6AD">
                  <a:alpha val="80784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B718A364-C1DB-FA45-A0EE-DFA933325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2708" y="1728949"/>
            <a:ext cx="6958584" cy="950976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9DA7488B-BC2B-464C-A951-00F88A20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2707" y="3032381"/>
            <a:ext cx="6958585" cy="395287"/>
          </a:xfrm>
          <a:prstGeom prst="rect">
            <a:avLst/>
          </a:prstGeom>
        </p:spPr>
        <p:txBody>
          <a:bodyPr anchor="t"/>
          <a:lstStyle>
            <a:lvl1pPr algn="ctr">
              <a:defRPr sz="1400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2pPr>
            <a:lvl3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3pPr>
            <a:lvl4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4pPr>
            <a:lvl5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7178B61-7935-4F41-A81A-371D34CB6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76" y="2732581"/>
            <a:ext cx="1008048" cy="247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08EF7-912C-E2D9-8B3A-EE7C23663E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2259" y="3994005"/>
            <a:ext cx="2139482" cy="9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5;g92c1b8851f_1_208">
            <a:extLst>
              <a:ext uri="{FF2B5EF4-FFF2-40B4-BE49-F238E27FC236}">
                <a16:creationId xmlns:a16="http://schemas.microsoft.com/office/drawing/2014/main" id="{5B840E77-0E84-A041-91B4-1D28522E316F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4047344" y="0"/>
            <a:ext cx="5096655" cy="4736892"/>
          </a:xfrm>
          <a:prstGeom prst="rect">
            <a:avLst/>
          </a:prstGeom>
          <a:pattFill prst="pct5">
            <a:fgClr>
              <a:schemeClr val="accent2"/>
            </a:fgClr>
            <a:bgClr>
              <a:schemeClr val="bg1"/>
            </a:bgClr>
          </a:pattFill>
        </p:spPr>
        <p:txBody>
          <a:bodyPr/>
          <a:lstStyle>
            <a:lvl1pPr algn="ctr">
              <a:defRPr sz="1200" dirty="0">
                <a:latin typeface="+mn-lt"/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Google Shape;1079;g92c1b8851f_1_411">
            <a:extLst>
              <a:ext uri="{FF2B5EF4-FFF2-40B4-BE49-F238E27FC236}">
                <a16:creationId xmlns:a16="http://schemas.microsoft.com/office/drawing/2014/main" id="{DD30178D-EC33-AA4E-9ECA-B8DBEB121AB8}"/>
              </a:ext>
            </a:extLst>
          </p:cNvPr>
          <p:cNvSpPr/>
          <p:nvPr userDrawn="1"/>
        </p:nvSpPr>
        <p:spPr>
          <a:xfrm>
            <a:off x="2747772" y="-1"/>
            <a:ext cx="3330763" cy="475161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3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56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556;g92c1b8851f_1_212">
            <a:extLst>
              <a:ext uri="{FF2B5EF4-FFF2-40B4-BE49-F238E27FC236}">
                <a16:creationId xmlns:a16="http://schemas.microsoft.com/office/drawing/2014/main" id="{65B4C960-80F9-FB40-ABB3-695AB1135EBA}"/>
              </a:ext>
            </a:extLst>
          </p:cNvPr>
          <p:cNvSpPr txBox="1"/>
          <p:nvPr userDrawn="1"/>
        </p:nvSpPr>
        <p:spPr>
          <a:xfrm>
            <a:off x="-24370" y="4864486"/>
            <a:ext cx="399451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 b="0" i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‹#›</a:t>
            </a:fld>
            <a:endParaRPr sz="700" b="0" i="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448A77C6-DB4A-4F41-B0C9-5CEAB411B6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368" y="734772"/>
            <a:ext cx="5472349" cy="395287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chemeClr val="bg2"/>
                </a:solidFill>
                <a:latin typeface="+mj-lt"/>
              </a:defRPr>
            </a:lvl1pPr>
            <a:lvl2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2pPr>
            <a:lvl3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3pPr>
            <a:lvl4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4pPr>
            <a:lvl5pPr algn="ctr">
              <a:defRPr sz="2500" b="1">
                <a:solidFill>
                  <a:schemeClr val="bg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Content">
            <a:extLst>
              <a:ext uri="{FF2B5EF4-FFF2-40B4-BE49-F238E27FC236}">
                <a16:creationId xmlns:a16="http://schemas.microsoft.com/office/drawing/2014/main" id="{3AA68CBC-0FA0-8F4D-A924-23DE8DC40636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277368" y="1633784"/>
            <a:ext cx="5472349" cy="300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30188" marR="0" lvl="0" indent="-222250" algn="l" rtl="0">
              <a:spcBef>
                <a:spcPts val="0"/>
              </a:spcBef>
              <a:spcAft>
                <a:spcPts val="600"/>
              </a:spcAft>
              <a:buClrTx/>
              <a:buSzPts val="2000"/>
              <a:buFont typeface="Arial"/>
              <a:buChar char="•"/>
              <a:tabLst/>
              <a:defRPr sz="20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1pPr>
            <a:lvl2pPr marL="460375" marR="0" lvl="1" indent="-230188" algn="l" rtl="0">
              <a:spcBef>
                <a:spcPts val="0"/>
              </a:spcBef>
              <a:spcAft>
                <a:spcPts val="600"/>
              </a:spcAft>
              <a:buClrTx/>
              <a:buSzPts val="1800"/>
              <a:buFont typeface="Arial"/>
              <a:buChar char="−"/>
              <a:tabLst/>
              <a:defRPr sz="18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2pPr>
            <a:lvl3pPr marL="690563" marR="0" lvl="2" indent="-230188" algn="l" rtl="0">
              <a:spcBef>
                <a:spcPts val="0"/>
              </a:spcBef>
              <a:spcAft>
                <a:spcPts val="600"/>
              </a:spcAft>
              <a:buClrTx/>
              <a:buSzPts val="1600"/>
              <a:buFont typeface="System Font Regular"/>
              <a:buChar char="◦"/>
              <a:tabLst/>
              <a:defRPr sz="16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3pPr>
            <a:lvl4pPr marL="920750" marR="0" lvl="3" indent="-230188" algn="l" rtl="0">
              <a:spcBef>
                <a:spcPts val="0"/>
              </a:spcBef>
              <a:spcAft>
                <a:spcPts val="600"/>
              </a:spcAft>
              <a:buClrTx/>
              <a:buSzPts val="1400"/>
              <a:buFont typeface="Arial"/>
              <a:buChar char="−"/>
              <a:tabLst/>
              <a:defRPr sz="14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4pPr>
            <a:lvl5pPr marL="1150938" marR="0" lvl="4" indent="-230188" algn="l" rtl="0">
              <a:spcBef>
                <a:spcPts val="0"/>
              </a:spcBef>
              <a:spcAft>
                <a:spcPts val="600"/>
              </a:spcAft>
              <a:buClrTx/>
              <a:buSzPts val="1041"/>
              <a:buFont typeface="Arial" panose="020B0604020202020204" pitchFamily="34" charset="0"/>
              <a:buChar char="•"/>
              <a:tabLst/>
              <a:defRPr sz="1041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Calibri"/>
                <a:sym typeface="Calibri"/>
              </a:defRPr>
            </a:lvl5pPr>
            <a:lvl6pPr marL="2743200" marR="0" lvl="5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278" algn="l" rtl="0">
              <a:spcBef>
                <a:spcPts val="298"/>
              </a:spcBef>
              <a:spcAft>
                <a:spcPts val="0"/>
              </a:spcAft>
              <a:buClr>
                <a:schemeClr val="dk1"/>
              </a:buClr>
              <a:buSzPts val="1491"/>
              <a:buFont typeface="Arial"/>
              <a:buChar char="•"/>
              <a:defRPr sz="14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  <a:endParaRPr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88990F8-BC12-864E-90F1-0D5C72F4E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71" y="1242095"/>
            <a:ext cx="569016" cy="13950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EF5C5F-B443-BFE8-0254-35DB8B983136}"/>
              </a:ext>
            </a:extLst>
          </p:cNvPr>
          <p:cNvGrpSpPr/>
          <p:nvPr userDrawn="1"/>
        </p:nvGrpSpPr>
        <p:grpSpPr>
          <a:xfrm>
            <a:off x="7378107" y="-1"/>
            <a:ext cx="1545718" cy="1233385"/>
            <a:chOff x="7378107" y="-1"/>
            <a:chExt cx="1545718" cy="1233385"/>
          </a:xfrm>
        </p:grpSpPr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8C914FBB-1A9D-06EE-579F-0838EEB26C80}"/>
                </a:ext>
              </a:extLst>
            </p:cNvPr>
            <p:cNvSpPr/>
            <p:nvPr userDrawn="1"/>
          </p:nvSpPr>
          <p:spPr>
            <a:xfrm rot="5400000">
              <a:off x="7534273" y="-156167"/>
              <a:ext cx="1233385" cy="1545718"/>
            </a:xfrm>
            <a:prstGeom prst="homePlate">
              <a:avLst>
                <a:gd name="adj" fmla="val 33056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085F365-2231-CDFB-C640-765B22898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20319" y="70237"/>
              <a:ext cx="1461295" cy="669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44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48BF71-8362-1942-BBC3-C0A0B2A5E26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103563" y="4873648"/>
            <a:ext cx="868041" cy="16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9F3B2E-D81F-7AD9-D6AA-B72B48EFD0E8}"/>
              </a:ext>
            </a:extLst>
          </p:cNvPr>
          <p:cNvSpPr txBox="1"/>
          <p:nvPr userDrawn="1"/>
        </p:nvSpPr>
        <p:spPr>
          <a:xfrm>
            <a:off x="913169" y="4873649"/>
            <a:ext cx="180594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  <a:sym typeface="Calibri"/>
              </a:rPr>
              <a:t>©2022 Proprietary and Confidential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00" r:id="rId1"/>
    <p:sldLayoutId id="2147483775" r:id="rId2"/>
    <p:sldLayoutId id="2147483862" r:id="rId3"/>
    <p:sldLayoutId id="2147483768" r:id="rId4"/>
    <p:sldLayoutId id="2147483782" r:id="rId5"/>
    <p:sldLayoutId id="2147483794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</p:sldLayoutIdLst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BCBBA1-EF14-4B14-3B8E-625F4376A2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8067" y="1013409"/>
            <a:ext cx="6467866" cy="29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F23B05-ABBE-0272-C41F-1899C17F7E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Virtual Event 2021 Data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B98CD-A39B-E974-4594-D63F772D7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87" y="1419139"/>
            <a:ext cx="4944285" cy="2493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376981-D963-3515-91C3-56F6E78965BD}"/>
              </a:ext>
            </a:extLst>
          </p:cNvPr>
          <p:cNvSpPr txBox="1"/>
          <p:nvPr/>
        </p:nvSpPr>
        <p:spPr>
          <a:xfrm>
            <a:off x="5874248" y="1364876"/>
            <a:ext cx="290456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 Listed Sample:</a:t>
            </a:r>
          </a:p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 Graduate</a:t>
            </a:r>
            <a:endParaRPr lang="en-US" sz="12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Completed four years of College/undergraduate degree</a:t>
            </a:r>
            <a:endParaRPr lang="en-US" sz="12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Current Applicant</a:t>
            </a:r>
            <a:endParaRPr lang="en-US" sz="12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Dental school applicant</a:t>
            </a:r>
            <a:endParaRPr lang="en-US" sz="12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Masters Graduate</a:t>
            </a:r>
            <a:endParaRPr lang="en-US" sz="12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Masters in Public Health Graduate</a:t>
            </a:r>
            <a:endParaRPr lang="en-US" sz="12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Nontraditional student</a:t>
            </a:r>
            <a:endParaRPr lang="en-US" sz="12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1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F23B05-ABBE-0272-C41F-1899C17F7E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Virtual Event 2022 Data</a:t>
            </a:r>
          </a:p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9E94ECF-2E17-5997-DBED-DF83F671DAC2}"/>
              </a:ext>
            </a:extLst>
          </p:cNvPr>
          <p:cNvGraphicFramePr>
            <a:graphicFrameLocks noGrp="1"/>
          </p:cNvGraphicFramePr>
          <p:nvPr/>
        </p:nvGraphicFramePr>
        <p:xfrm>
          <a:off x="3295650" y="1310609"/>
          <a:ext cx="2108200" cy="73152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327681193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98216316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Registration 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9235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Advisor or School Counselor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808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Parent or Guardian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2945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Prospective Dental Student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8148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B911D7-17F3-4F4E-FB34-89E4A39B4B4C}"/>
              </a:ext>
            </a:extLst>
          </p:cNvPr>
          <p:cNvGraphicFramePr>
            <a:graphicFrameLocks noGrp="1"/>
          </p:cNvGraphicFramePr>
          <p:nvPr/>
        </p:nvGraphicFramePr>
        <p:xfrm>
          <a:off x="401250" y="2351729"/>
          <a:ext cx="2552700" cy="1097280"/>
        </p:xfrm>
        <a:graphic>
          <a:graphicData uri="http://schemas.openxmlformats.org/drawingml/2006/table">
            <a:tbl>
              <a:tblPr/>
              <a:tblGrid>
                <a:gridCol w="2082800">
                  <a:extLst>
                    <a:ext uri="{9D8B030D-6E8A-4147-A177-3AD203B41FA5}">
                      <a16:colId xmlns:a16="http://schemas.microsoft.com/office/drawing/2014/main" val="97658027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05647135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Advisory 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6699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year College/University  Advisor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8576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College Advisor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7835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School Counselor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7770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 School/ Junior High Advisor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1716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 Health Advisor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57961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B9C957-F4C9-FE27-7AC8-EC3A16B7FD1A}"/>
              </a:ext>
            </a:extLst>
          </p:cNvPr>
          <p:cNvGraphicFramePr>
            <a:graphicFrameLocks noGrp="1"/>
          </p:cNvGraphicFramePr>
          <p:nvPr/>
        </p:nvGraphicFramePr>
        <p:xfrm>
          <a:off x="4246952" y="2374589"/>
          <a:ext cx="3886200" cy="1074420"/>
        </p:xfrm>
        <a:graphic>
          <a:graphicData uri="http://schemas.openxmlformats.org/drawingml/2006/table">
            <a:tbl>
              <a:tblPr/>
              <a:tblGrid>
                <a:gridCol w="3416300">
                  <a:extLst>
                    <a:ext uri="{9D8B030D-6E8A-4147-A177-3AD203B41FA5}">
                      <a16:colId xmlns:a16="http://schemas.microsoft.com/office/drawing/2014/main" val="2698059676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31562639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Prospective Dental Student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49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College Student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109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school/ secondary school student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9833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Internationally Educated Dentist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6375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currently enrolled or have already completed my degree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49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4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F23B05-ABBE-0272-C41F-1899C17F7E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Virtual Event 2022 Data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86B0BF-5E5B-D656-61A2-320EBF006A5B}"/>
              </a:ext>
            </a:extLst>
          </p:cNvPr>
          <p:cNvGraphicFramePr>
            <a:graphicFrameLocks noGrp="1"/>
          </p:cNvGraphicFramePr>
          <p:nvPr/>
        </p:nvGraphicFramePr>
        <p:xfrm>
          <a:off x="2995800" y="1596507"/>
          <a:ext cx="2973000" cy="2096010"/>
        </p:xfrm>
        <a:graphic>
          <a:graphicData uri="http://schemas.openxmlformats.org/drawingml/2006/table">
            <a:tbl>
              <a:tblPr/>
              <a:tblGrid>
                <a:gridCol w="2076728">
                  <a:extLst>
                    <a:ext uri="{9D8B030D-6E8A-4147-A177-3AD203B41FA5}">
                      <a16:colId xmlns:a16="http://schemas.microsoft.com/office/drawing/2014/main" val="3313658329"/>
                    </a:ext>
                  </a:extLst>
                </a:gridCol>
                <a:gridCol w="896272">
                  <a:extLst>
                    <a:ext uri="{9D8B030D-6E8A-4147-A177-3AD203B41FA5}">
                      <a16:colId xmlns:a16="http://schemas.microsoft.com/office/drawing/2014/main" val="2881789054"/>
                    </a:ext>
                  </a:extLst>
                </a:gridCol>
              </a:tblGrid>
              <a:tr h="2328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school/ Secondary School Student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880801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School Graduation Year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845658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486519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507569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90999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571220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151735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099188"/>
                  </a:ext>
                </a:extLst>
              </a:tr>
              <a:tr h="232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574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0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F23B05-ABBE-0272-C41F-1899C17F7E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Virtual Event 2022 Data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FB516A-D900-1A62-78D6-4C9247484274}"/>
              </a:ext>
            </a:extLst>
          </p:cNvPr>
          <p:cNvGraphicFramePr>
            <a:graphicFrameLocks noGrp="1"/>
          </p:cNvGraphicFramePr>
          <p:nvPr/>
        </p:nvGraphicFramePr>
        <p:xfrm>
          <a:off x="405450" y="1759625"/>
          <a:ext cx="7886700" cy="1460688"/>
        </p:xfrm>
        <a:graphic>
          <a:graphicData uri="http://schemas.openxmlformats.org/drawingml/2006/table">
            <a:tbl>
              <a:tblPr/>
              <a:tblGrid>
                <a:gridCol w="1425307">
                  <a:extLst>
                    <a:ext uri="{9D8B030D-6E8A-4147-A177-3AD203B41FA5}">
                      <a16:colId xmlns:a16="http://schemas.microsoft.com/office/drawing/2014/main" val="3806640287"/>
                    </a:ext>
                  </a:extLst>
                </a:gridCol>
                <a:gridCol w="1463316">
                  <a:extLst>
                    <a:ext uri="{9D8B030D-6E8A-4147-A177-3AD203B41FA5}">
                      <a16:colId xmlns:a16="http://schemas.microsoft.com/office/drawing/2014/main" val="1606845993"/>
                    </a:ext>
                  </a:extLst>
                </a:gridCol>
                <a:gridCol w="608131">
                  <a:extLst>
                    <a:ext uri="{9D8B030D-6E8A-4147-A177-3AD203B41FA5}">
                      <a16:colId xmlns:a16="http://schemas.microsoft.com/office/drawing/2014/main" val="3411001343"/>
                    </a:ext>
                  </a:extLst>
                </a:gridCol>
                <a:gridCol w="608131">
                  <a:extLst>
                    <a:ext uri="{9D8B030D-6E8A-4147-A177-3AD203B41FA5}">
                      <a16:colId xmlns:a16="http://schemas.microsoft.com/office/drawing/2014/main" val="1245531591"/>
                    </a:ext>
                  </a:extLst>
                </a:gridCol>
                <a:gridCol w="608131">
                  <a:extLst>
                    <a:ext uri="{9D8B030D-6E8A-4147-A177-3AD203B41FA5}">
                      <a16:colId xmlns:a16="http://schemas.microsoft.com/office/drawing/2014/main" val="3297444860"/>
                    </a:ext>
                  </a:extLst>
                </a:gridCol>
                <a:gridCol w="608131">
                  <a:extLst>
                    <a:ext uri="{9D8B030D-6E8A-4147-A177-3AD203B41FA5}">
                      <a16:colId xmlns:a16="http://schemas.microsoft.com/office/drawing/2014/main" val="4231920137"/>
                    </a:ext>
                  </a:extLst>
                </a:gridCol>
                <a:gridCol w="608131">
                  <a:extLst>
                    <a:ext uri="{9D8B030D-6E8A-4147-A177-3AD203B41FA5}">
                      <a16:colId xmlns:a16="http://schemas.microsoft.com/office/drawing/2014/main" val="3975728473"/>
                    </a:ext>
                  </a:extLst>
                </a:gridCol>
                <a:gridCol w="608131">
                  <a:extLst>
                    <a:ext uri="{9D8B030D-6E8A-4147-A177-3AD203B41FA5}">
                      <a16:colId xmlns:a16="http://schemas.microsoft.com/office/drawing/2014/main" val="4154718380"/>
                    </a:ext>
                  </a:extLst>
                </a:gridCol>
                <a:gridCol w="608131">
                  <a:extLst>
                    <a:ext uri="{9D8B030D-6E8A-4147-A177-3AD203B41FA5}">
                      <a16:colId xmlns:a16="http://schemas.microsoft.com/office/drawing/2014/main" val="2284543622"/>
                    </a:ext>
                  </a:extLst>
                </a:gridCol>
                <a:gridCol w="741160">
                  <a:extLst>
                    <a:ext uri="{9D8B030D-6E8A-4147-A177-3AD203B41FA5}">
                      <a16:colId xmlns:a16="http://schemas.microsoft.com/office/drawing/2014/main" val="2304647974"/>
                    </a:ext>
                  </a:extLst>
                </a:gridCol>
              </a:tblGrid>
              <a:tr h="182586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College Students 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971929"/>
                  </a:ext>
                </a:extLst>
              </a:tr>
              <a:tr h="182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Dental School Entry Year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641669"/>
                  </a:ext>
                </a:extLst>
              </a:tr>
              <a:tr h="182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College Graduation Year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989912"/>
                  </a:ext>
                </a:extLst>
              </a:tr>
              <a:tr h="18258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855133"/>
                  </a:ext>
                </a:extLst>
              </a:tr>
              <a:tr h="18258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041646"/>
                  </a:ext>
                </a:extLst>
              </a:tr>
              <a:tr h="18258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181431"/>
                  </a:ext>
                </a:extLst>
              </a:tr>
              <a:tr h="18258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658172"/>
                  </a:ext>
                </a:extLst>
              </a:tr>
              <a:tr h="182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136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0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2DF5E2-6BA4-BDE5-2BA6-5AD89C67FC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Effective Communication</a:t>
            </a:r>
            <a:endParaRPr lang="en-L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4B6A0A-ABE8-7481-5B68-7871B42CF87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Audience Specific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Prospective Dental Student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Advisor or School Counselor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Parent or Guardian or Guest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Timely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Correctly Identify Dental Entry Year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Relevant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 Content to meet their needs</a:t>
            </a:r>
          </a:p>
          <a:p>
            <a:endParaRPr lang="en-LB" dirty="0"/>
          </a:p>
        </p:txBody>
      </p:sp>
    </p:spTree>
    <p:extLst>
      <p:ext uri="{BB962C8B-B14F-4D97-AF65-F5344CB8AC3E}">
        <p14:creationId xmlns:p14="http://schemas.microsoft.com/office/powerpoint/2010/main" val="134391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21124E-D535-5604-2527-524B01799B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Is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FA4E9-0459-39B5-8050-3FB0A3BCF11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E23611C5-AD16-96ED-4625-A0202A08A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400" y="1259930"/>
            <a:ext cx="4505600" cy="33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6BFB4-F917-A543-9148-30F052DCF6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40883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C0EA75-DDA6-144C-92C2-BD16F1FEB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Are you speaking student? </a:t>
            </a:r>
          </a:p>
          <a:p>
            <a:r>
              <a:rPr lang="en-US" dirty="0"/>
              <a:t>Aligning data and communications to serve students, schools, and your organization.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C4C41-BC06-6941-9277-FDA4BCD0D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Jessica O’Keefe ADEA</a:t>
            </a:r>
          </a:p>
        </p:txBody>
      </p:sp>
    </p:spTree>
    <p:extLst>
      <p:ext uri="{BB962C8B-B14F-4D97-AF65-F5344CB8AC3E}">
        <p14:creationId xmlns:p14="http://schemas.microsoft.com/office/powerpoint/2010/main" val="15217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working on her computer&#10;&#10;Description automatically generated with medium confidence">
            <a:extLst>
              <a:ext uri="{FF2B5EF4-FFF2-40B4-BE49-F238E27FC236}">
                <a16:creationId xmlns:a16="http://schemas.microsoft.com/office/drawing/2014/main" id="{4DCC53A2-3E93-82D5-525B-57843DCDBDB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4177" r="14177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C90DC-46ED-F6E2-B6BB-AC445D211A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6CFDC-90B3-D729-E87F-1BD1566B127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77369" y="1326184"/>
            <a:ext cx="3769976" cy="3312946"/>
          </a:xfrm>
        </p:spPr>
        <p:txBody>
          <a:bodyPr/>
          <a:lstStyle/>
          <a:p>
            <a:pPr marL="7938" indent="0">
              <a:buNone/>
            </a:pPr>
            <a:endParaRPr lang="en-US" sz="1400" dirty="0"/>
          </a:p>
          <a:p>
            <a:pPr marL="7938" indent="0">
              <a:buNone/>
            </a:pPr>
            <a:r>
              <a:rPr lang="en-US" sz="1400" dirty="0"/>
              <a:t>Understand how jargon or “internal speak” affects your students and your data.</a:t>
            </a:r>
          </a:p>
          <a:p>
            <a:pPr marL="7938" indent="0">
              <a:buNone/>
            </a:pPr>
            <a:endParaRPr lang="en-US" sz="1400" dirty="0"/>
          </a:p>
          <a:p>
            <a:pPr marL="7938" indent="0">
              <a:buNone/>
            </a:pPr>
            <a:r>
              <a:rPr lang="en-US" sz="1400" dirty="0"/>
              <a:t>Identify how using a Customer Relationship Management (CRM) software such as EMP can be mutually beneficial for the organization and the student.</a:t>
            </a:r>
          </a:p>
          <a:p>
            <a:pPr marL="7938" indent="0">
              <a:buNone/>
            </a:pPr>
            <a:endParaRPr lang="en-US" sz="1400" dirty="0"/>
          </a:p>
          <a:p>
            <a:pPr marL="7938" indent="0">
              <a:buNone/>
            </a:pPr>
            <a:r>
              <a:rPr lang="en-US" sz="1400" dirty="0"/>
              <a:t>Analyze current strategies and design new strategies using EMP to increase potential applications.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557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person&#10;&#10;Description automatically generated">
            <a:extLst>
              <a:ext uri="{FF2B5EF4-FFF2-40B4-BE49-F238E27FC236}">
                <a16:creationId xmlns:a16="http://schemas.microsoft.com/office/drawing/2014/main" id="{9D6F5FC6-EC06-8F31-F2FF-9E815F139B0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97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2DF5E2-6BA4-BDE5-2BA6-5AD89C67FC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Effective Communication</a:t>
            </a:r>
            <a:endParaRPr lang="en-L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4B6A0A-ABE8-7481-5B68-7871B42CF87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Audience Specific</a:t>
            </a:r>
          </a:p>
          <a:p>
            <a:r>
              <a:rPr lang="en-US" dirty="0"/>
              <a:t>Timely</a:t>
            </a:r>
          </a:p>
          <a:p>
            <a:r>
              <a:rPr lang="en-US" dirty="0"/>
              <a:t>Relevant</a:t>
            </a:r>
          </a:p>
          <a:p>
            <a:endParaRPr lang="en-LB" dirty="0"/>
          </a:p>
        </p:txBody>
      </p:sp>
    </p:spTree>
    <p:extLst>
      <p:ext uri="{BB962C8B-B14F-4D97-AF65-F5344CB8AC3E}">
        <p14:creationId xmlns:p14="http://schemas.microsoft.com/office/powerpoint/2010/main" val="9463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9A1B7886-0E66-C7F2-88F4-1A40EC1B23B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31250" b="31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86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3DB03-7AC4-C0B5-09A6-3D160DFAFA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500" y="247934"/>
            <a:ext cx="6198773" cy="395287"/>
          </a:xfrm>
        </p:spPr>
        <p:txBody>
          <a:bodyPr/>
          <a:lstStyle/>
          <a:p>
            <a:r>
              <a:rPr lang="en-US" dirty="0"/>
              <a:t>Can You Clearly Identify Your Self?</a:t>
            </a:r>
            <a:endParaRPr lang="en-L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8C08B6-E30A-515E-9255-BA6826B5085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1400" dirty="0"/>
              <a:t>Advisor/ guidance counselor</a:t>
            </a:r>
          </a:p>
          <a:p>
            <a:r>
              <a:rPr lang="en-US" sz="1400" dirty="0"/>
              <a:t>Career changer</a:t>
            </a:r>
          </a:p>
          <a:p>
            <a:r>
              <a:rPr lang="en-US" sz="1400" dirty="0"/>
              <a:t>Gap/ transitional year student</a:t>
            </a:r>
          </a:p>
          <a:p>
            <a:r>
              <a:rPr lang="en-US" sz="1400" dirty="0"/>
              <a:t>High school student</a:t>
            </a:r>
          </a:p>
          <a:p>
            <a:r>
              <a:rPr lang="en-US" sz="1400" dirty="0"/>
              <a:t>Not listed</a:t>
            </a:r>
          </a:p>
          <a:p>
            <a:r>
              <a:rPr lang="en-US" sz="1400" dirty="0"/>
              <a:t>Post baccalaureate student</a:t>
            </a:r>
          </a:p>
          <a:p>
            <a:r>
              <a:rPr lang="en-US" sz="1400" dirty="0"/>
              <a:t>Student at a community college</a:t>
            </a:r>
          </a:p>
          <a:p>
            <a:r>
              <a:rPr lang="en-US" sz="1400" dirty="0"/>
              <a:t>Student at a four-year university</a:t>
            </a:r>
          </a:p>
          <a:p>
            <a:endParaRPr lang="en-US" sz="1400" dirty="0"/>
          </a:p>
          <a:p>
            <a:endParaRPr lang="en-LB" dirty="0"/>
          </a:p>
        </p:txBody>
      </p:sp>
    </p:spTree>
    <p:extLst>
      <p:ext uri="{BB962C8B-B14F-4D97-AF65-F5344CB8AC3E}">
        <p14:creationId xmlns:p14="http://schemas.microsoft.com/office/powerpoint/2010/main" val="1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F23B05-ABBE-0272-C41F-1899C17F7E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Virtual Event 2021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B98CD-A39B-E974-4594-D63F772D7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87" y="1419139"/>
            <a:ext cx="4944285" cy="2493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376981-D963-3515-91C3-56F6E78965BD}"/>
              </a:ext>
            </a:extLst>
          </p:cNvPr>
          <p:cNvSpPr txBox="1"/>
          <p:nvPr/>
        </p:nvSpPr>
        <p:spPr>
          <a:xfrm>
            <a:off x="5874248" y="1364876"/>
            <a:ext cx="290456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 Listed Sample:</a:t>
            </a:r>
          </a:p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 Graduate</a:t>
            </a:r>
            <a:endParaRPr lang="en-US" sz="12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Completed four years of College/undergraduate degree</a:t>
            </a:r>
            <a:endParaRPr lang="en-US" sz="12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Current Applicant</a:t>
            </a:r>
            <a:endParaRPr lang="en-US" sz="12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Dental school applicant</a:t>
            </a:r>
            <a:endParaRPr lang="en-US" sz="12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Masters Graduate</a:t>
            </a:r>
            <a:endParaRPr lang="en-US" sz="12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Masters in Public Health Graduate</a:t>
            </a:r>
            <a:endParaRPr lang="en-US" sz="12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Nontraditional student</a:t>
            </a:r>
            <a:endParaRPr lang="en-US" sz="12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379FF-1270-F3DE-F428-025B7AB85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8C08B6-E30A-515E-9255-BA6826B5085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46027" y="726141"/>
            <a:ext cx="4219292" cy="3912989"/>
          </a:xfrm>
        </p:spPr>
        <p:txBody>
          <a:bodyPr/>
          <a:lstStyle/>
          <a:p>
            <a:endParaRPr lang="en-US" sz="1400" dirty="0"/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Please select the category that best describes you: *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Prospective Dental Student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Advisor or School Counselor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Parent or Guardian or Guest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L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0213F-7B41-E8A8-5423-127740F25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329" y="1087646"/>
            <a:ext cx="5937504" cy="33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Liaison Corporate">
      <a:dk1>
        <a:srgbClr val="382F2C"/>
      </a:dk1>
      <a:lt1>
        <a:srgbClr val="FFFFFF"/>
      </a:lt1>
      <a:dk2>
        <a:srgbClr val="002F87"/>
      </a:dk2>
      <a:lt2>
        <a:srgbClr val="B3BD00"/>
      </a:lt2>
      <a:accent1>
        <a:srgbClr val="002F87"/>
      </a:accent1>
      <a:accent2>
        <a:srgbClr val="7CA7AD"/>
      </a:accent2>
      <a:accent3>
        <a:srgbClr val="B3BD00"/>
      </a:accent3>
      <a:accent4>
        <a:srgbClr val="EAA900"/>
      </a:accent4>
      <a:accent5>
        <a:srgbClr val="B63C25"/>
      </a:accent5>
      <a:accent6>
        <a:srgbClr val="626569"/>
      </a:accent6>
      <a:hlink>
        <a:srgbClr val="002F87"/>
      </a:hlink>
      <a:folHlink>
        <a:srgbClr val="6E7BA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9475915-0a35-4e7b-b6e3-62984fc21310" xsi:nil="true"/>
    <DateofEvent xmlns="5df08337-4256-4fbe-b77b-668d04ed44c2" xsi:nil="true"/>
    <Date xmlns="5df08337-4256-4fbe-b77b-668d04ed44c2" xsi:nil="true"/>
    <lcf76f155ced4ddcb4097134ff3c332f xmlns="5df08337-4256-4fbe-b77b-668d04ed44c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B1F15817E0E47803DEDEBD89AF03D" ma:contentTypeVersion="21" ma:contentTypeDescription="Create a new document." ma:contentTypeScope="" ma:versionID="dd73b7082d8413986a2a4017b976c269">
  <xsd:schema xmlns:xsd="http://www.w3.org/2001/XMLSchema" xmlns:xs="http://www.w3.org/2001/XMLSchema" xmlns:p="http://schemas.microsoft.com/office/2006/metadata/properties" xmlns:ns1="http://schemas.microsoft.com/sharepoint/v3" xmlns:ns2="5df08337-4256-4fbe-b77b-668d04ed44c2" xmlns:ns3="29475915-0a35-4e7b-b6e3-62984fc21310" targetNamespace="http://schemas.microsoft.com/office/2006/metadata/properties" ma:root="true" ma:fieldsID="483a7c8994c73494f6a232aba926bd87" ns1:_="" ns2:_="" ns3:_="">
    <xsd:import namespace="http://schemas.microsoft.com/sharepoint/v3"/>
    <xsd:import namespace="5df08337-4256-4fbe-b77b-668d04ed44c2"/>
    <xsd:import namespace="29475915-0a35-4e7b-b6e3-62984fc213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Date" minOccurs="0"/>
                <xsd:element ref="ns2:DateofEv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08337-4256-4fbe-b77b-668d04ed44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490749c-76c5-47de-8c26-8ab1fd2310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6" nillable="true" ma:displayName="Date" ma:description="date of event" ma:format="DateOnly" ma:internalName="Date">
      <xsd:simpleType>
        <xsd:restriction base="dms:DateTime"/>
      </xsd:simpleType>
    </xsd:element>
    <xsd:element name="DateofEvent" ma:index="27" nillable="true" ma:displayName="Date of Event" ma:format="DateOnly" ma:internalName="DateofEvent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75915-0a35-4e7b-b6e3-62984fc213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ed7485f-e07b-458c-b265-26b37468bf99}" ma:internalName="TaxCatchAll" ma:showField="CatchAllData" ma:web="29475915-0a35-4e7b-b6e3-62984fc213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789C87-90BA-4C9B-884F-7164FC9658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DC1EB3-2D57-4FBD-9812-B13B5E42BB4A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5df08337-4256-4fbe-b77b-668d04ed44c2"/>
    <ds:schemaRef ds:uri="29475915-0a35-4e7b-b6e3-62984fc21310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87B23D2-457D-4D4F-97B3-A88DF26A67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df08337-4256-4fbe-b77b-668d04ed44c2"/>
    <ds:schemaRef ds:uri="29475915-0a35-4e7b-b6e3-62984fc213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443</Words>
  <Application>Microsoft Macintosh PowerPoint</Application>
  <PresentationFormat>On-screen Show (16:9)</PresentationFormat>
  <Paragraphs>187</Paragraphs>
  <Slides>16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2</vt:i4>
      </vt:variant>
    </vt:vector>
  </HeadingPairs>
  <TitlesOfParts>
    <vt:vector size="26" baseType="lpstr">
      <vt:lpstr>Arial</vt:lpstr>
      <vt:lpstr>Calibri</vt:lpstr>
      <vt:lpstr>Franklin Gothic Book</vt:lpstr>
      <vt:lpstr>Franklin Gothic Medium</vt:lpstr>
      <vt:lpstr>Symbol</vt:lpstr>
      <vt:lpstr>System Font Regular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</vt:lpstr>
      <vt:lpstr>Main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B-School: What it Will Take to Thrive This Fall and Beyond</dc:title>
  <dc:creator>Louis Twelve</dc:creator>
  <cp:lastModifiedBy>Dan Hyman</cp:lastModifiedBy>
  <cp:revision>40</cp:revision>
  <dcterms:created xsi:type="dcterms:W3CDTF">2014-11-10T20:05:35Z</dcterms:created>
  <dcterms:modified xsi:type="dcterms:W3CDTF">2022-08-05T17:40:47Z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0x010100C7FB1F15817E0E47803DEDEBD89AF03D</vt:lpwstr>
  </property>
</Properties>
</file>